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Lst>
  <p:notesMasterIdLst>
    <p:notesMasterId r:id="rId69"/>
  </p:notesMasterIdLst>
  <p:sldIdLst>
    <p:sldId id="256" r:id="rId2"/>
    <p:sldId id="312" r:id="rId3"/>
    <p:sldId id="260" r:id="rId4"/>
    <p:sldId id="258" r:id="rId5"/>
    <p:sldId id="314" r:id="rId6"/>
    <p:sldId id="263" r:id="rId7"/>
    <p:sldId id="356" r:id="rId8"/>
    <p:sldId id="357" r:id="rId9"/>
    <p:sldId id="355" r:id="rId10"/>
    <p:sldId id="352" r:id="rId11"/>
    <p:sldId id="358" r:id="rId12"/>
    <p:sldId id="359" r:id="rId13"/>
    <p:sldId id="354" r:id="rId14"/>
    <p:sldId id="388" r:id="rId15"/>
    <p:sldId id="268" r:id="rId16"/>
    <p:sldId id="315" r:id="rId17"/>
    <p:sldId id="259" r:id="rId18"/>
    <p:sldId id="386" r:id="rId19"/>
    <p:sldId id="385" r:id="rId20"/>
    <p:sldId id="362" r:id="rId21"/>
    <p:sldId id="361" r:id="rId22"/>
    <p:sldId id="316" r:id="rId23"/>
    <p:sldId id="320" r:id="rId24"/>
    <p:sldId id="364" r:id="rId25"/>
    <p:sldId id="282" r:id="rId26"/>
    <p:sldId id="317" r:id="rId27"/>
    <p:sldId id="367" r:id="rId28"/>
    <p:sldId id="318" r:id="rId29"/>
    <p:sldId id="348" r:id="rId30"/>
    <p:sldId id="319" r:id="rId31"/>
    <p:sldId id="321" r:id="rId32"/>
    <p:sldId id="322" r:id="rId33"/>
    <p:sldId id="383" r:id="rId34"/>
    <p:sldId id="349" r:id="rId35"/>
    <p:sldId id="262" r:id="rId36"/>
    <p:sldId id="324" r:id="rId37"/>
    <p:sldId id="325" r:id="rId38"/>
    <p:sldId id="326" r:id="rId39"/>
    <p:sldId id="327" r:id="rId40"/>
    <p:sldId id="328" r:id="rId41"/>
    <p:sldId id="347" r:id="rId42"/>
    <p:sldId id="329" r:id="rId43"/>
    <p:sldId id="330" r:id="rId44"/>
    <p:sldId id="331" r:id="rId45"/>
    <p:sldId id="360" r:id="rId46"/>
    <p:sldId id="332" r:id="rId47"/>
    <p:sldId id="333" r:id="rId48"/>
    <p:sldId id="350" r:id="rId49"/>
    <p:sldId id="351" r:id="rId50"/>
    <p:sldId id="389" r:id="rId51"/>
    <p:sldId id="345" r:id="rId52"/>
    <p:sldId id="363" r:id="rId53"/>
    <p:sldId id="272" r:id="rId54"/>
    <p:sldId id="266" r:id="rId55"/>
    <p:sldId id="283" r:id="rId56"/>
    <p:sldId id="346" r:id="rId57"/>
    <p:sldId id="264" r:id="rId58"/>
    <p:sldId id="289" r:id="rId59"/>
    <p:sldId id="368" r:id="rId60"/>
    <p:sldId id="373" r:id="rId61"/>
    <p:sldId id="374" r:id="rId62"/>
    <p:sldId id="375" r:id="rId63"/>
    <p:sldId id="376" r:id="rId64"/>
    <p:sldId id="377" r:id="rId65"/>
    <p:sldId id="380" r:id="rId66"/>
    <p:sldId id="378" r:id="rId67"/>
    <p:sldId id="381" r:id="rId68"/>
  </p:sldIdLst>
  <p:sldSz cx="9144000" cy="5143500" type="screen16x9"/>
  <p:notesSz cx="6954838" cy="9236075"/>
  <p:embeddedFontLst>
    <p:embeddedFont>
      <p:font typeface="Lato" panose="020F0502020204030203" pitchFamily="34" charset="0"/>
      <p:regular r:id="rId70"/>
      <p:bold r:id="rId71"/>
      <p:italic r:id="rId72"/>
      <p:boldItalic r:id="rId73"/>
    </p:embeddedFont>
    <p:embeddedFont>
      <p:font typeface="Palanquin SemiBold" panose="020B0004020203020204" pitchFamily="34" charset="0"/>
      <p:regular r:id="rId74"/>
      <p:bold r:id="rId75"/>
    </p:embeddedFont>
    <p:embeddedFont>
      <p:font typeface="Playfair Display" panose="00000500000000000000" pitchFamily="2" charset="0"/>
      <p:regular r:id="rId76"/>
      <p:bold r:id="rId77"/>
      <p:italic r:id="rId78"/>
      <p:boldItalic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F8FC60-6A48-4EF0-8C0B-E30BF26FF1B9}" v="105" dt="2025-09-30T20:53:34.803"/>
  </p1510:revLst>
</p1510:revInfo>
</file>

<file path=ppt/tableStyles.xml><?xml version="1.0" encoding="utf-8"?>
<a:tblStyleLst xmlns:a="http://schemas.openxmlformats.org/drawingml/2006/main" def="{3D2AF30D-5F89-43D7-A95F-CABB6AAF8408}">
  <a:tblStyle styleId="{3D2AF30D-5F89-43D7-A95F-CABB6AAF840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81481" autoAdjust="0"/>
  </p:normalViewPr>
  <p:slideViewPr>
    <p:cSldViewPr snapToGrid="0">
      <p:cViewPr varScale="1">
        <p:scale>
          <a:sx n="119" d="100"/>
          <a:sy n="119" d="100"/>
        </p:scale>
        <p:origin x="492" y="96"/>
      </p:cViewPr>
      <p:guideLst/>
    </p:cSldViewPr>
  </p:slideViewPr>
  <p:outlineViewPr>
    <p:cViewPr>
      <p:scale>
        <a:sx n="33" d="100"/>
        <a:sy n="33" d="100"/>
      </p:scale>
      <p:origin x="0" y="-109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microsoft.com/office/2016/11/relationships/changesInfo" Target="changesInfos/changesInfo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5.fntdata"/><Relationship Id="rId79" Type="http://schemas.openxmlformats.org/officeDocument/2006/relationships/font" Target="fonts/font10.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77"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3.fntdata"/><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font" Target="fonts/font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mi Nomack" userId="2675b355-449e-48e9-9e9a-7928875320d3" providerId="ADAL" clId="{DFE8E205-F7E3-4ABB-B0A5-D6F8DAEC92D1}"/>
    <pc:docChg chg="undo custSel addSld delSld modSld">
      <pc:chgData name="Tami Nomack" userId="2675b355-449e-48e9-9e9a-7928875320d3" providerId="ADAL" clId="{DFE8E205-F7E3-4ABB-B0A5-D6F8DAEC92D1}" dt="2025-09-30T20:55:17.701" v="1877" actId="20577"/>
      <pc:docMkLst>
        <pc:docMk/>
      </pc:docMkLst>
      <pc:sldChg chg="modSp">
        <pc:chgData name="Tami Nomack" userId="2675b355-449e-48e9-9e9a-7928875320d3" providerId="ADAL" clId="{DFE8E205-F7E3-4ABB-B0A5-D6F8DAEC92D1}" dt="2025-09-30T20:17:29.551" v="236" actId="20577"/>
        <pc:sldMkLst>
          <pc:docMk/>
          <pc:sldMk cId="0" sldId="262"/>
        </pc:sldMkLst>
        <pc:spChg chg="mod">
          <ac:chgData name="Tami Nomack" userId="2675b355-449e-48e9-9e9a-7928875320d3" providerId="ADAL" clId="{DFE8E205-F7E3-4ABB-B0A5-D6F8DAEC92D1}" dt="2025-09-30T20:16:40.515" v="226" actId="20577"/>
          <ac:spMkLst>
            <pc:docMk/>
            <pc:sldMk cId="0" sldId="262"/>
            <ac:spMk id="17" creationId="{57739FFF-22A2-493A-B3DB-157A72CBAEFF}"/>
          </ac:spMkLst>
        </pc:spChg>
        <pc:spChg chg="mod">
          <ac:chgData name="Tami Nomack" userId="2675b355-449e-48e9-9e9a-7928875320d3" providerId="ADAL" clId="{DFE8E205-F7E3-4ABB-B0A5-D6F8DAEC92D1}" dt="2025-09-30T20:17:29.551" v="236" actId="20577"/>
          <ac:spMkLst>
            <pc:docMk/>
            <pc:sldMk cId="0" sldId="262"/>
            <ac:spMk id="60" creationId="{7335D313-A771-427F-AB90-C29254EDC19A}"/>
          </ac:spMkLst>
        </pc:spChg>
      </pc:sldChg>
      <pc:sldChg chg="modSp">
        <pc:chgData name="Tami Nomack" userId="2675b355-449e-48e9-9e9a-7928875320d3" providerId="ADAL" clId="{DFE8E205-F7E3-4ABB-B0A5-D6F8DAEC92D1}" dt="2025-09-30T20:53:34.803" v="1834" actId="207"/>
        <pc:sldMkLst>
          <pc:docMk/>
          <pc:sldMk cId="0" sldId="264"/>
        </pc:sldMkLst>
        <pc:spChg chg="mod">
          <ac:chgData name="Tami Nomack" userId="2675b355-449e-48e9-9e9a-7928875320d3" providerId="ADAL" clId="{DFE8E205-F7E3-4ABB-B0A5-D6F8DAEC92D1}" dt="2025-09-30T20:53:34.803" v="1834" actId="207"/>
          <ac:spMkLst>
            <pc:docMk/>
            <pc:sldMk cId="0" sldId="264"/>
            <ac:spMk id="22" creationId="{3E7CFEA4-1EB6-4C31-9CA3-B3CB095E689D}"/>
          </ac:spMkLst>
        </pc:spChg>
      </pc:sldChg>
      <pc:sldChg chg="modNotesTx">
        <pc:chgData name="Tami Nomack" userId="2675b355-449e-48e9-9e9a-7928875320d3" providerId="ADAL" clId="{DFE8E205-F7E3-4ABB-B0A5-D6F8DAEC92D1}" dt="2025-09-30T20:52:46.351" v="1832" actId="20577"/>
        <pc:sldMkLst>
          <pc:docMk/>
          <pc:sldMk cId="0" sldId="266"/>
        </pc:sldMkLst>
      </pc:sldChg>
      <pc:sldChg chg="modNotesTx">
        <pc:chgData name="Tami Nomack" userId="2675b355-449e-48e9-9e9a-7928875320d3" providerId="ADAL" clId="{DFE8E205-F7E3-4ABB-B0A5-D6F8DAEC92D1}" dt="2025-09-30T20:52:08.889" v="1726" actId="20577"/>
        <pc:sldMkLst>
          <pc:docMk/>
          <pc:sldMk cId="0" sldId="272"/>
        </pc:sldMkLst>
      </pc:sldChg>
      <pc:sldChg chg="modSp mod">
        <pc:chgData name="Tami Nomack" userId="2675b355-449e-48e9-9e9a-7928875320d3" providerId="ADAL" clId="{DFE8E205-F7E3-4ABB-B0A5-D6F8DAEC92D1}" dt="2025-09-30T20:46:55.076" v="1339" actId="20577"/>
        <pc:sldMkLst>
          <pc:docMk/>
          <pc:sldMk cId="205915017" sldId="312"/>
        </pc:sldMkLst>
        <pc:graphicFrameChg chg="modGraphic">
          <ac:chgData name="Tami Nomack" userId="2675b355-449e-48e9-9e9a-7928875320d3" providerId="ADAL" clId="{DFE8E205-F7E3-4ABB-B0A5-D6F8DAEC92D1}" dt="2025-09-30T20:46:55.076" v="1339" actId="20577"/>
          <ac:graphicFrameMkLst>
            <pc:docMk/>
            <pc:sldMk cId="205915017" sldId="312"/>
            <ac:graphicFrameMk id="15" creationId="{4DB79B42-BFCB-410B-8A6E-3B369EB07E6C}"/>
          </ac:graphicFrameMkLst>
        </pc:graphicFrameChg>
        <pc:graphicFrameChg chg="modGraphic">
          <ac:chgData name="Tami Nomack" userId="2675b355-449e-48e9-9e9a-7928875320d3" providerId="ADAL" clId="{DFE8E205-F7E3-4ABB-B0A5-D6F8DAEC92D1}" dt="2025-09-30T20:45:25.376" v="1325" actId="20577"/>
          <ac:graphicFrameMkLst>
            <pc:docMk/>
            <pc:sldMk cId="205915017" sldId="312"/>
            <ac:graphicFrameMk id="604" creationId="{00000000-0000-0000-0000-000000000000}"/>
          </ac:graphicFrameMkLst>
        </pc:graphicFrameChg>
      </pc:sldChg>
      <pc:sldChg chg="modAnim">
        <pc:chgData name="Tami Nomack" userId="2675b355-449e-48e9-9e9a-7928875320d3" providerId="ADAL" clId="{DFE8E205-F7E3-4ABB-B0A5-D6F8DAEC92D1}" dt="2025-09-30T18:34:45.198" v="15"/>
        <pc:sldMkLst>
          <pc:docMk/>
          <pc:sldMk cId="499797204" sldId="321"/>
        </pc:sldMkLst>
      </pc:sldChg>
      <pc:sldChg chg="modNotesTx">
        <pc:chgData name="Tami Nomack" userId="2675b355-449e-48e9-9e9a-7928875320d3" providerId="ADAL" clId="{DFE8E205-F7E3-4ABB-B0A5-D6F8DAEC92D1}" dt="2025-09-30T20:18:50.703" v="392" actId="20577"/>
        <pc:sldMkLst>
          <pc:docMk/>
          <pc:sldMk cId="3694615870" sldId="324"/>
        </pc:sldMkLst>
      </pc:sldChg>
      <pc:sldChg chg="modSp mod modNotesTx">
        <pc:chgData name="Tami Nomack" userId="2675b355-449e-48e9-9e9a-7928875320d3" providerId="ADAL" clId="{DFE8E205-F7E3-4ABB-B0A5-D6F8DAEC92D1}" dt="2025-09-30T20:24:17.657" v="768" actId="20577"/>
        <pc:sldMkLst>
          <pc:docMk/>
          <pc:sldMk cId="2937224442" sldId="329"/>
        </pc:sldMkLst>
        <pc:spChg chg="mod">
          <ac:chgData name="Tami Nomack" userId="2675b355-449e-48e9-9e9a-7928875320d3" providerId="ADAL" clId="{DFE8E205-F7E3-4ABB-B0A5-D6F8DAEC92D1}" dt="2025-09-30T20:23:32.414" v="672" actId="115"/>
          <ac:spMkLst>
            <pc:docMk/>
            <pc:sldMk cId="2937224442" sldId="329"/>
            <ac:spMk id="11" creationId="{FF7E07E5-567A-402D-89D5-82130BB89FC1}"/>
          </ac:spMkLst>
        </pc:spChg>
      </pc:sldChg>
      <pc:sldChg chg="modSp mod">
        <pc:chgData name="Tami Nomack" userId="2675b355-449e-48e9-9e9a-7928875320d3" providerId="ADAL" clId="{DFE8E205-F7E3-4ABB-B0A5-D6F8DAEC92D1}" dt="2025-09-30T20:25:30.237" v="774" actId="115"/>
        <pc:sldMkLst>
          <pc:docMk/>
          <pc:sldMk cId="798692647" sldId="331"/>
        </pc:sldMkLst>
        <pc:spChg chg="mod">
          <ac:chgData name="Tami Nomack" userId="2675b355-449e-48e9-9e9a-7928875320d3" providerId="ADAL" clId="{DFE8E205-F7E3-4ABB-B0A5-D6F8DAEC92D1}" dt="2025-09-30T20:25:30.237" v="774" actId="115"/>
          <ac:spMkLst>
            <pc:docMk/>
            <pc:sldMk cId="798692647" sldId="331"/>
            <ac:spMk id="10" creationId="{A753CB79-C50C-40F0-AA79-CCD397F739C3}"/>
          </ac:spMkLst>
        </pc:spChg>
      </pc:sldChg>
      <pc:sldChg chg="addSp mod">
        <pc:chgData name="Tami Nomack" userId="2675b355-449e-48e9-9e9a-7928875320d3" providerId="ADAL" clId="{DFE8E205-F7E3-4ABB-B0A5-D6F8DAEC92D1}" dt="2025-09-30T20:28:12.080" v="1071" actId="11529"/>
        <pc:sldMkLst>
          <pc:docMk/>
          <pc:sldMk cId="1475637852" sldId="332"/>
        </pc:sldMkLst>
        <pc:cxnChg chg="add">
          <ac:chgData name="Tami Nomack" userId="2675b355-449e-48e9-9e9a-7928875320d3" providerId="ADAL" clId="{DFE8E205-F7E3-4ABB-B0A5-D6F8DAEC92D1}" dt="2025-09-30T20:28:12.080" v="1071" actId="11529"/>
          <ac:cxnSpMkLst>
            <pc:docMk/>
            <pc:sldMk cId="1475637852" sldId="332"/>
            <ac:cxnSpMk id="3" creationId="{0E6293D9-A5E0-2C91-8FCE-D61B184E9A45}"/>
          </ac:cxnSpMkLst>
        </pc:cxnChg>
      </pc:sldChg>
      <pc:sldChg chg="addSp modSp mod">
        <pc:chgData name="Tami Nomack" userId="2675b355-449e-48e9-9e9a-7928875320d3" providerId="ADAL" clId="{DFE8E205-F7E3-4ABB-B0A5-D6F8DAEC92D1}" dt="2025-09-30T20:29:52.777" v="1080" actId="14100"/>
        <pc:sldMkLst>
          <pc:docMk/>
          <pc:sldMk cId="692220251" sldId="333"/>
        </pc:sldMkLst>
        <pc:spChg chg="add mod">
          <ac:chgData name="Tami Nomack" userId="2675b355-449e-48e9-9e9a-7928875320d3" providerId="ADAL" clId="{DFE8E205-F7E3-4ABB-B0A5-D6F8DAEC92D1}" dt="2025-09-30T20:29:52.777" v="1080" actId="14100"/>
          <ac:spMkLst>
            <pc:docMk/>
            <pc:sldMk cId="692220251" sldId="333"/>
            <ac:spMk id="2" creationId="{399729CB-BD45-B48E-AC4F-832B13B5981C}"/>
          </ac:spMkLst>
        </pc:spChg>
      </pc:sldChg>
      <pc:sldChg chg="modSp mod">
        <pc:chgData name="Tami Nomack" userId="2675b355-449e-48e9-9e9a-7928875320d3" providerId="ADAL" clId="{DFE8E205-F7E3-4ABB-B0A5-D6F8DAEC92D1}" dt="2025-09-30T20:53:10.647" v="1833" actId="6549"/>
        <pc:sldMkLst>
          <pc:docMk/>
          <pc:sldMk cId="839187995" sldId="346"/>
        </pc:sldMkLst>
        <pc:spChg chg="mod">
          <ac:chgData name="Tami Nomack" userId="2675b355-449e-48e9-9e9a-7928875320d3" providerId="ADAL" clId="{DFE8E205-F7E3-4ABB-B0A5-D6F8DAEC92D1}" dt="2025-09-30T20:53:10.647" v="1833" actId="6549"/>
          <ac:spMkLst>
            <pc:docMk/>
            <pc:sldMk cId="839187995" sldId="346"/>
            <ac:spMk id="8" creationId="{67C1C457-B567-4425-8EE5-2195A5DC1E33}"/>
          </ac:spMkLst>
        </pc:spChg>
      </pc:sldChg>
      <pc:sldChg chg="addSp modSp mod modNotesTx">
        <pc:chgData name="Tami Nomack" userId="2675b355-449e-48e9-9e9a-7928875320d3" providerId="ADAL" clId="{DFE8E205-F7E3-4ABB-B0A5-D6F8DAEC92D1}" dt="2025-09-30T20:22:30.032" v="644" actId="20577"/>
        <pc:sldMkLst>
          <pc:docMk/>
          <pc:sldMk cId="1561566404" sldId="347"/>
        </pc:sldMkLst>
        <pc:spChg chg="add mod">
          <ac:chgData name="Tami Nomack" userId="2675b355-449e-48e9-9e9a-7928875320d3" providerId="ADAL" clId="{DFE8E205-F7E3-4ABB-B0A5-D6F8DAEC92D1}" dt="2025-09-30T20:20:57.291" v="452" actId="1076"/>
          <ac:spMkLst>
            <pc:docMk/>
            <pc:sldMk cId="1561566404" sldId="347"/>
            <ac:spMk id="2" creationId="{F3B572FB-C36A-72B7-36E1-426608188D4B}"/>
          </ac:spMkLst>
        </pc:spChg>
        <pc:spChg chg="mod">
          <ac:chgData name="Tami Nomack" userId="2675b355-449e-48e9-9e9a-7928875320d3" providerId="ADAL" clId="{DFE8E205-F7E3-4ABB-B0A5-D6F8DAEC92D1}" dt="2025-09-30T20:21:34.701" v="461" actId="27107"/>
          <ac:spMkLst>
            <pc:docMk/>
            <pc:sldMk cId="1561566404" sldId="347"/>
            <ac:spMk id="11" creationId="{FF7E07E5-567A-402D-89D5-82130BB89FC1}"/>
          </ac:spMkLst>
        </pc:spChg>
      </pc:sldChg>
      <pc:sldChg chg="modSp mod">
        <pc:chgData name="Tami Nomack" userId="2675b355-449e-48e9-9e9a-7928875320d3" providerId="ADAL" clId="{DFE8E205-F7E3-4ABB-B0A5-D6F8DAEC92D1}" dt="2025-09-30T20:30:44.871" v="1114" actId="20577"/>
        <pc:sldMkLst>
          <pc:docMk/>
          <pc:sldMk cId="3972128782" sldId="351"/>
        </pc:sldMkLst>
        <pc:spChg chg="mod">
          <ac:chgData name="Tami Nomack" userId="2675b355-449e-48e9-9e9a-7928875320d3" providerId="ADAL" clId="{DFE8E205-F7E3-4ABB-B0A5-D6F8DAEC92D1}" dt="2025-09-30T20:30:44.871" v="1114" actId="20577"/>
          <ac:spMkLst>
            <pc:docMk/>
            <pc:sldMk cId="3972128782" sldId="351"/>
            <ac:spMk id="8" creationId="{4AACD2E6-F32F-4183-92DD-F78CA15B40AE}"/>
          </ac:spMkLst>
        </pc:spChg>
      </pc:sldChg>
      <pc:sldChg chg="modNotesTx">
        <pc:chgData name="Tami Nomack" userId="2675b355-449e-48e9-9e9a-7928875320d3" providerId="ADAL" clId="{DFE8E205-F7E3-4ABB-B0A5-D6F8DAEC92D1}" dt="2025-09-30T20:27:32.943" v="1070" actId="20577"/>
        <pc:sldMkLst>
          <pc:docMk/>
          <pc:sldMk cId="186225390" sldId="360"/>
        </pc:sldMkLst>
      </pc:sldChg>
      <pc:sldChg chg="addSp modSp mod modAnim modNotesTx">
        <pc:chgData name="Tami Nomack" userId="2675b355-449e-48e9-9e9a-7928875320d3" providerId="ADAL" clId="{DFE8E205-F7E3-4ABB-B0A5-D6F8DAEC92D1}" dt="2025-09-30T20:50:14.928" v="1492"/>
        <pc:sldMkLst>
          <pc:docMk/>
          <pc:sldMk cId="642455953" sldId="363"/>
        </pc:sldMkLst>
        <pc:spChg chg="add mod">
          <ac:chgData name="Tami Nomack" userId="2675b355-449e-48e9-9e9a-7928875320d3" providerId="ADAL" clId="{DFE8E205-F7E3-4ABB-B0A5-D6F8DAEC92D1}" dt="2025-09-30T20:49:55.403" v="1458" actId="1076"/>
          <ac:spMkLst>
            <pc:docMk/>
            <pc:sldMk cId="642455953" sldId="363"/>
            <ac:spMk id="4" creationId="{B567A796-B94B-FF51-118D-39DE4B330B3B}"/>
          </ac:spMkLst>
        </pc:spChg>
      </pc:sldChg>
      <pc:sldChg chg="add del modNotesTx">
        <pc:chgData name="Tami Nomack" userId="2675b355-449e-48e9-9e9a-7928875320d3" providerId="ADAL" clId="{DFE8E205-F7E3-4ABB-B0A5-D6F8DAEC92D1}" dt="2025-09-30T20:55:17.701" v="1877" actId="20577"/>
        <pc:sldMkLst>
          <pc:docMk/>
          <pc:sldMk cId="3183044223" sldId="380"/>
        </pc:sldMkLst>
      </pc:sldChg>
      <pc:sldChg chg="modNotesTx">
        <pc:chgData name="Tami Nomack" userId="2675b355-449e-48e9-9e9a-7928875320d3" providerId="ADAL" clId="{DFE8E205-F7E3-4ABB-B0A5-D6F8DAEC92D1}" dt="2025-09-30T20:15:46.855" v="211" actId="20577"/>
        <pc:sldMkLst>
          <pc:docMk/>
          <pc:sldMk cId="2890356688" sldId="383"/>
        </pc:sldMkLst>
      </pc:sldChg>
      <pc:sldChg chg="addSp modSp mod modAnim">
        <pc:chgData name="Tami Nomack" userId="2675b355-449e-48e9-9e9a-7928875320d3" providerId="ADAL" clId="{DFE8E205-F7E3-4ABB-B0A5-D6F8DAEC92D1}" dt="2025-09-30T20:42:59.780" v="1313"/>
        <pc:sldMkLst>
          <pc:docMk/>
          <pc:sldMk cId="3549738040" sldId="389"/>
        </pc:sldMkLst>
        <pc:spChg chg="mod">
          <ac:chgData name="Tami Nomack" userId="2675b355-449e-48e9-9e9a-7928875320d3" providerId="ADAL" clId="{DFE8E205-F7E3-4ABB-B0A5-D6F8DAEC92D1}" dt="2025-09-30T20:40:26.216" v="1261" actId="20577"/>
          <ac:spMkLst>
            <pc:docMk/>
            <pc:sldMk cId="3549738040" sldId="389"/>
            <ac:spMk id="2" creationId="{D3A78AEF-BA6C-8F4C-D281-59C2645EC972}"/>
          </ac:spMkLst>
        </pc:spChg>
        <pc:spChg chg="mod">
          <ac:chgData name="Tami Nomack" userId="2675b355-449e-48e9-9e9a-7928875320d3" providerId="ADAL" clId="{DFE8E205-F7E3-4ABB-B0A5-D6F8DAEC92D1}" dt="2025-09-30T20:39:55.960" v="1241" actId="1076"/>
          <ac:spMkLst>
            <pc:docMk/>
            <pc:sldMk cId="3549738040" sldId="389"/>
            <ac:spMk id="4" creationId="{D5ABE93A-A4A0-8557-A7C4-2A47F62C9236}"/>
          </ac:spMkLst>
        </pc:spChg>
        <pc:spChg chg="add mod">
          <ac:chgData name="Tami Nomack" userId="2675b355-449e-48e9-9e9a-7928875320d3" providerId="ADAL" clId="{DFE8E205-F7E3-4ABB-B0A5-D6F8DAEC92D1}" dt="2025-09-30T20:41:34.495" v="1294" actId="207"/>
          <ac:spMkLst>
            <pc:docMk/>
            <pc:sldMk cId="3549738040" sldId="389"/>
            <ac:spMk id="7" creationId="{8896966F-083D-0093-8A33-0E5D05F9B017}"/>
          </ac:spMkLst>
        </pc:spChg>
        <pc:picChg chg="add mod">
          <ac:chgData name="Tami Nomack" userId="2675b355-449e-48e9-9e9a-7928875320d3" providerId="ADAL" clId="{DFE8E205-F7E3-4ABB-B0A5-D6F8DAEC92D1}" dt="2025-09-30T20:40:35.828" v="1262" actId="1076"/>
          <ac:picMkLst>
            <pc:docMk/>
            <pc:sldMk cId="3549738040" sldId="389"/>
            <ac:picMk id="6" creationId="{3E2AEC2B-67BE-714E-27E2-01B43B3C4575}"/>
          </ac:picMkLst>
        </pc:picChg>
        <pc:picChg chg="add mod">
          <ac:chgData name="Tami Nomack" userId="2675b355-449e-48e9-9e9a-7928875320d3" providerId="ADAL" clId="{DFE8E205-F7E3-4ABB-B0A5-D6F8DAEC92D1}" dt="2025-09-30T20:41:25.488" v="1267" actId="1076"/>
          <ac:picMkLst>
            <pc:docMk/>
            <pc:sldMk cId="3549738040" sldId="389"/>
            <ac:picMk id="3074" creationId="{B26631EC-5CC5-CFAA-52EC-49748B35464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98463"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95484" y="4387136"/>
            <a:ext cx="5563870" cy="4156234"/>
          </a:xfrm>
          <a:prstGeom prst="rect">
            <a:avLst/>
          </a:prstGeom>
          <a:noFill/>
          <a:ln>
            <a:noFill/>
          </a:ln>
        </p:spPr>
        <p:txBody>
          <a:bodyPr spcFirstLastPara="1" wrap="square" lIns="92504" tIns="92504" rIns="92504" bIns="92504"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Lato" panose="020B0604020202020204" charset="0"/>
        <a:ea typeface="Lato" panose="020B060402020202020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9a36df6301_0_0:notes"/>
          <p:cNvSpPr>
            <a:spLocks noGrp="1" noRot="1" noChangeAspect="1"/>
          </p:cNvSpPr>
          <p:nvPr>
            <p:ph type="sldImg" idx="2"/>
          </p:nvPr>
        </p:nvSpPr>
        <p:spPr>
          <a:xfrm>
            <a:off x="398463"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9a36df6301_0_0: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pPr marL="0" indent="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it important to declare disposals?  If you don’t list your disposals, but you have subtracted the value of the disposed items from the code box that you had them in, how will we know you were accounting for the disposed items? We will look at prior filings and see that your math is different for code 20. But you didn’t list any code 20 items for disposal. So we will CHANGE YOUR FILING to what it had been the prior year for that year and code. Essentially you will continue to be taxed for things you no longer have, unless you include the itemized disposal list. </a:t>
            </a:r>
          </a:p>
        </p:txBody>
      </p:sp>
    </p:spTree>
    <p:extLst>
      <p:ext uri="{BB962C8B-B14F-4D97-AF65-F5344CB8AC3E}">
        <p14:creationId xmlns:p14="http://schemas.microsoft.com/office/powerpoint/2010/main" val="3876270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We suggest that you keep a record of your personal property on a spreadsheet with columns for the date you acquire something, the original cost, the code under which you will include it on your declaration, a brief description, and date disposed. If you want a template to follow, it’s available on our website, and we’ll show it in a few minutes here in our presentation. Keeping a spreadsheet that you update every time you purchase or dispose of something for your business is a great business tool to make it easier to file your tax return, your personal property declaration, and much more. If you use a program like </a:t>
            </a:r>
            <a:r>
              <a:rPr lang="en-US" dirty="0" err="1"/>
              <a:t>Quickbooks</a:t>
            </a:r>
            <a:r>
              <a:rPr lang="en-US" dirty="0"/>
              <a:t>, you may have a good record of acquired property dates and costs, but not the disposals.</a:t>
            </a:r>
          </a:p>
        </p:txBody>
      </p:sp>
    </p:spTree>
    <p:extLst>
      <p:ext uri="{BB962C8B-B14F-4D97-AF65-F5344CB8AC3E}">
        <p14:creationId xmlns:p14="http://schemas.microsoft.com/office/powerpoint/2010/main" val="1574400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final assessment is multiplied by our mill rate, which fluctuates annually, and this generates your annual personal property tax bill.</a:t>
            </a:r>
          </a:p>
        </p:txBody>
      </p:sp>
    </p:spTree>
    <p:extLst>
      <p:ext uri="{BB962C8B-B14F-4D97-AF65-F5344CB8AC3E}">
        <p14:creationId xmlns:p14="http://schemas.microsoft.com/office/powerpoint/2010/main" val="2102765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a5e0f777a9_0_805:notes"/>
          <p:cNvSpPr>
            <a:spLocks noGrp="1" noRot="1" noChangeAspect="1"/>
          </p:cNvSpPr>
          <p:nvPr>
            <p:ph type="sldImg" idx="2"/>
          </p:nvPr>
        </p:nvSpPr>
        <p:spPr>
          <a:xfrm>
            <a:off x="398463"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a5e0f777a9_0_805: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pPr marL="0" indent="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97b0c871ff_0_36:notes"/>
          <p:cNvSpPr>
            <a:spLocks noGrp="1" noRot="1" noChangeAspect="1"/>
          </p:cNvSpPr>
          <p:nvPr>
            <p:ph type="sldImg" idx="2"/>
          </p:nvPr>
        </p:nvSpPr>
        <p:spPr>
          <a:xfrm>
            <a:off x="398463"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97b0c871ff_0_36: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pPr marL="0" indent="0">
              <a:buNone/>
            </a:pPr>
            <a:r>
              <a:rPr lang="en-US" dirty="0"/>
              <a:t>If November 1</a:t>
            </a:r>
            <a:r>
              <a:rPr lang="en-US" baseline="30000" dirty="0"/>
              <a:t>st</a:t>
            </a:r>
            <a:r>
              <a:rPr lang="en-US" dirty="0"/>
              <a:t> falls on a weekend, we make the due date on the following Monday. This year November 1</a:t>
            </a:r>
            <a:r>
              <a:rPr lang="en-US" baseline="30000" dirty="0"/>
              <a:t>st</a:t>
            </a:r>
            <a:r>
              <a:rPr lang="en-US" dirty="0"/>
              <a:t> is a Saturday, so the due date is November 3</a:t>
            </a:r>
            <a:r>
              <a:rPr lang="en-US" baseline="30000" dirty="0"/>
              <a:t>rd</a:t>
            </a:r>
            <a:r>
              <a:rPr lang="en-US" dirty="0"/>
              <a:t>. Not all towns do this. Not all Assessors do this. Some will cling to that date and you should have it in during their business hours on the Friday before. If they are even open on Friday, some are not. Some close at 1 on Fridays, like Manchester. These are details that you should make yourself aware of to avoid the penalty. </a:t>
            </a:r>
            <a:endParaRPr dirty="0"/>
          </a:p>
        </p:txBody>
      </p:sp>
    </p:spTree>
    <p:extLst>
      <p:ext uri="{BB962C8B-B14F-4D97-AF65-F5344CB8AC3E}">
        <p14:creationId xmlns:p14="http://schemas.microsoft.com/office/powerpoint/2010/main" val="2771950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97b0c871ff_0_3:notes"/>
          <p:cNvSpPr>
            <a:spLocks noGrp="1" noRot="1" noChangeAspect="1"/>
          </p:cNvSpPr>
          <p:nvPr>
            <p:ph type="sldImg" idx="2"/>
          </p:nvPr>
        </p:nvSpPr>
        <p:spPr>
          <a:xfrm>
            <a:off x="398463"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97b0c871ff_0_3: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pPr marL="0" indent="0">
              <a:buNone/>
            </a:pPr>
            <a:r>
              <a:rPr lang="en-US" dirty="0"/>
              <a:t>We send out more than 3500 declarations. What percentage of folks do you think decide to send theirs in or drop it of or email it on the last day it’s due? More than 20%. That is more than 700. There are only 3-4 people on our staff that are primarily receiving and processing these via email, online filing, snail mail and at our counter. What if you have questions? What if you forgot to sign your declaration? What if you need help completing your form? </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0679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already explained this, but it bears repeating. We want to be sure you understand that the valuation you wind up with on your declaration is not the amount of a tax bill. It is the assessment only. Part of the total calculation.</a:t>
            </a:r>
          </a:p>
        </p:txBody>
      </p:sp>
    </p:spTree>
    <p:extLst>
      <p:ext uri="{BB962C8B-B14F-4D97-AF65-F5344CB8AC3E}">
        <p14:creationId xmlns:p14="http://schemas.microsoft.com/office/powerpoint/2010/main" val="3496303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try to accommodate the taxpayers by providing options for submission. The first two are preferred, but not everyone is comfortable using a computer. </a:t>
            </a:r>
          </a:p>
        </p:txBody>
      </p:sp>
    </p:spTree>
    <p:extLst>
      <p:ext uri="{BB962C8B-B14F-4D97-AF65-F5344CB8AC3E}">
        <p14:creationId xmlns:p14="http://schemas.microsoft.com/office/powerpoint/2010/main" val="85206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a00e37ba4a_0_21:notes"/>
          <p:cNvSpPr>
            <a:spLocks noGrp="1" noRot="1" noChangeAspect="1"/>
          </p:cNvSpPr>
          <p:nvPr>
            <p:ph type="sldImg" idx="2"/>
          </p:nvPr>
        </p:nvSpPr>
        <p:spPr>
          <a:xfrm>
            <a:off x="398463"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a00e37ba4a_0_21: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pPr marL="0" indent="0">
              <a:buNone/>
            </a:pPr>
            <a:r>
              <a:rPr lang="en-US" dirty="0"/>
              <a:t>And now on to the declaration and codes! On page 3 you are going to complete your basic information, your business name, contact information, description of your business, the ones you know all the answers to. First we will talk about the most commonly used codes and which types of business use which codes. What type of equipment belongs to which code?</a:t>
            </a:r>
            <a:endParaRPr dirty="0"/>
          </a:p>
        </p:txBody>
      </p:sp>
    </p:spTree>
    <p:extLst>
      <p:ext uri="{BB962C8B-B14F-4D97-AF65-F5344CB8AC3E}">
        <p14:creationId xmlns:p14="http://schemas.microsoft.com/office/powerpoint/2010/main" val="1419132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a5e0f777a9_0_611:notes"/>
          <p:cNvSpPr>
            <a:spLocks noGrp="1" noRot="1" noChangeAspect="1"/>
          </p:cNvSpPr>
          <p:nvPr>
            <p:ph type="sldImg" idx="2"/>
          </p:nvPr>
        </p:nvSpPr>
        <p:spPr>
          <a:xfrm>
            <a:off x="398463"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a5e0f777a9_0_611: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pPr marL="0" indent="0">
              <a:buNone/>
            </a:pPr>
            <a:endParaRPr dirty="0"/>
          </a:p>
        </p:txBody>
      </p:sp>
    </p:spTree>
    <p:extLst>
      <p:ext uri="{BB962C8B-B14F-4D97-AF65-F5344CB8AC3E}">
        <p14:creationId xmlns:p14="http://schemas.microsoft.com/office/powerpoint/2010/main" val="4129171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a5e0f777a9_0_3456:notes"/>
          <p:cNvSpPr>
            <a:spLocks noGrp="1" noRot="1" noChangeAspect="1"/>
          </p:cNvSpPr>
          <p:nvPr>
            <p:ph type="sldImg" idx="2"/>
          </p:nvPr>
        </p:nvSpPr>
        <p:spPr>
          <a:xfrm>
            <a:off x="398463"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a5e0f777a9_0_3456: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pPr marL="0" indent="0">
              <a:buNone/>
            </a:pPr>
            <a:endParaRPr dirty="0"/>
          </a:p>
        </p:txBody>
      </p:sp>
    </p:spTree>
    <p:extLst>
      <p:ext uri="{BB962C8B-B14F-4D97-AF65-F5344CB8AC3E}">
        <p14:creationId xmlns:p14="http://schemas.microsoft.com/office/powerpoint/2010/main" val="34151802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6333606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a5e0f777a9_0_3456:notes"/>
          <p:cNvSpPr>
            <a:spLocks noGrp="1" noRot="1" noChangeAspect="1"/>
          </p:cNvSpPr>
          <p:nvPr>
            <p:ph type="sldImg" idx="2"/>
          </p:nvPr>
        </p:nvSpPr>
        <p:spPr>
          <a:xfrm>
            <a:off x="398463"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a5e0f777a9_0_3456: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pPr marL="0" indent="0">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a5e0f777a9_0_3456:notes"/>
          <p:cNvSpPr>
            <a:spLocks noGrp="1" noRot="1" noChangeAspect="1"/>
          </p:cNvSpPr>
          <p:nvPr>
            <p:ph type="sldImg" idx="2"/>
          </p:nvPr>
        </p:nvSpPr>
        <p:spPr>
          <a:xfrm>
            <a:off x="398463"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a5e0f777a9_0_3456: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pPr marL="0" indent="0">
              <a:buNone/>
            </a:pPr>
            <a:endParaRPr dirty="0"/>
          </a:p>
        </p:txBody>
      </p:sp>
    </p:spTree>
    <p:extLst>
      <p:ext uri="{BB962C8B-B14F-4D97-AF65-F5344CB8AC3E}">
        <p14:creationId xmlns:p14="http://schemas.microsoft.com/office/powerpoint/2010/main" val="39636262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not going to spend a LOT of time on manufacturing here. If you have questions or want more detailed information, we can help you.</a:t>
            </a:r>
          </a:p>
        </p:txBody>
      </p:sp>
    </p:spTree>
    <p:extLst>
      <p:ext uri="{BB962C8B-B14F-4D97-AF65-F5344CB8AC3E}">
        <p14:creationId xmlns:p14="http://schemas.microsoft.com/office/powerpoint/2010/main" val="27177980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a5e0f777a9_0_3456:notes"/>
          <p:cNvSpPr>
            <a:spLocks noGrp="1" noRot="1" noChangeAspect="1"/>
          </p:cNvSpPr>
          <p:nvPr>
            <p:ph type="sldImg" idx="2"/>
          </p:nvPr>
        </p:nvSpPr>
        <p:spPr>
          <a:xfrm>
            <a:off x="398463"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a5e0f777a9_0_3456: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pPr marL="0" indent="0">
              <a:buNone/>
            </a:pPr>
            <a:r>
              <a:rPr lang="en-US" dirty="0"/>
              <a:t>There is a separate form for the farm machinery exemption that needs to be completed and submitted with your declaration.</a:t>
            </a:r>
            <a:endParaRPr dirty="0"/>
          </a:p>
        </p:txBody>
      </p:sp>
    </p:spTree>
    <p:extLst>
      <p:ext uri="{BB962C8B-B14F-4D97-AF65-F5344CB8AC3E}">
        <p14:creationId xmlns:p14="http://schemas.microsoft.com/office/powerpoint/2010/main" val="30994806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a5e0f777a9_0_3456:notes"/>
          <p:cNvSpPr>
            <a:spLocks noGrp="1" noRot="1" noChangeAspect="1"/>
          </p:cNvSpPr>
          <p:nvPr>
            <p:ph type="sldImg" idx="2"/>
          </p:nvPr>
        </p:nvSpPr>
        <p:spPr>
          <a:xfrm>
            <a:off x="398463"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a5e0f777a9_0_3456: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pPr marL="0" indent="0">
              <a:buNone/>
            </a:pPr>
            <a:endParaRPr dirty="0"/>
          </a:p>
        </p:txBody>
      </p:sp>
    </p:spTree>
    <p:extLst>
      <p:ext uri="{BB962C8B-B14F-4D97-AF65-F5344CB8AC3E}">
        <p14:creationId xmlns:p14="http://schemas.microsoft.com/office/powerpoint/2010/main" val="16678529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a5e0f777a9_0_3456:notes"/>
          <p:cNvSpPr>
            <a:spLocks noGrp="1" noRot="1" noChangeAspect="1"/>
          </p:cNvSpPr>
          <p:nvPr>
            <p:ph type="sldImg" idx="2"/>
          </p:nvPr>
        </p:nvSpPr>
        <p:spPr>
          <a:xfrm>
            <a:off x="398463"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a5e0f777a9_0_3456: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pPr marL="0" indent="0">
              <a:buNone/>
            </a:pPr>
            <a:endParaRPr dirty="0"/>
          </a:p>
        </p:txBody>
      </p:sp>
    </p:spTree>
    <p:extLst>
      <p:ext uri="{BB962C8B-B14F-4D97-AF65-F5344CB8AC3E}">
        <p14:creationId xmlns:p14="http://schemas.microsoft.com/office/powerpoint/2010/main" val="36923294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a5e0f777a9_0_3456:notes"/>
          <p:cNvSpPr>
            <a:spLocks noGrp="1" noRot="1" noChangeAspect="1"/>
          </p:cNvSpPr>
          <p:nvPr>
            <p:ph type="sldImg" idx="2"/>
          </p:nvPr>
        </p:nvSpPr>
        <p:spPr>
          <a:xfrm>
            <a:off x="398463"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a5e0f777a9_0_3456: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pPr marL="0" indent="0">
              <a:buNone/>
            </a:pPr>
            <a:r>
              <a:rPr lang="en-US" dirty="0"/>
              <a:t>Code 16 encompasses a lot of your tangible assets and equipment. Virtually everything that is physically moveable. The leasehold improvements we talked about earlier are usually included in Code 24 and your computer equipment &amp; software would be Code 20, but most everything else goes here if your business doesn’t fall under the exemptions. </a:t>
            </a:r>
            <a:endParaRPr dirty="0"/>
          </a:p>
        </p:txBody>
      </p:sp>
    </p:spTree>
    <p:extLst>
      <p:ext uri="{BB962C8B-B14F-4D97-AF65-F5344CB8AC3E}">
        <p14:creationId xmlns:p14="http://schemas.microsoft.com/office/powerpoint/2010/main" val="14258061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a5e0f777a9_0_3456:notes"/>
          <p:cNvSpPr>
            <a:spLocks noGrp="1" noRot="1" noChangeAspect="1"/>
          </p:cNvSpPr>
          <p:nvPr>
            <p:ph type="sldImg" idx="2"/>
          </p:nvPr>
        </p:nvSpPr>
        <p:spPr>
          <a:xfrm>
            <a:off x="398463"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a5e0f777a9_0_3456: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pPr marL="0" indent="0">
              <a:buNone/>
            </a:pPr>
            <a:endParaRPr dirty="0"/>
          </a:p>
        </p:txBody>
      </p:sp>
    </p:spTree>
    <p:extLst>
      <p:ext uri="{BB962C8B-B14F-4D97-AF65-F5344CB8AC3E}">
        <p14:creationId xmlns:p14="http://schemas.microsoft.com/office/powerpoint/2010/main" val="141189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a00e37ba4a_0_21:notes"/>
          <p:cNvSpPr>
            <a:spLocks noGrp="1" noRot="1" noChangeAspect="1"/>
          </p:cNvSpPr>
          <p:nvPr>
            <p:ph type="sldImg" idx="2"/>
          </p:nvPr>
        </p:nvSpPr>
        <p:spPr>
          <a:xfrm>
            <a:off x="398463"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a00e37ba4a_0_21: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pPr marL="0" indent="0">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examples. If you are unsure, send us an email with your specific situation and we can help you determine if it should be declared.</a:t>
            </a:r>
          </a:p>
        </p:txBody>
      </p:sp>
    </p:spTree>
    <p:extLst>
      <p:ext uri="{BB962C8B-B14F-4D97-AF65-F5344CB8AC3E}">
        <p14:creationId xmlns:p14="http://schemas.microsoft.com/office/powerpoint/2010/main" val="19001071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a5e0f777a9_0_3456:notes"/>
          <p:cNvSpPr>
            <a:spLocks noGrp="1" noRot="1" noChangeAspect="1"/>
          </p:cNvSpPr>
          <p:nvPr>
            <p:ph type="sldImg" idx="2"/>
          </p:nvPr>
        </p:nvSpPr>
        <p:spPr>
          <a:xfrm>
            <a:off x="398463"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a5e0f777a9_0_3456: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pPr marL="0" indent="0">
              <a:buNone/>
            </a:pPr>
            <a:endParaRPr dirty="0"/>
          </a:p>
        </p:txBody>
      </p:sp>
    </p:spTree>
    <p:extLst>
      <p:ext uri="{BB962C8B-B14F-4D97-AF65-F5344CB8AC3E}">
        <p14:creationId xmlns:p14="http://schemas.microsoft.com/office/powerpoint/2010/main" val="15900635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97b0c871ff_0_32:notes"/>
          <p:cNvSpPr>
            <a:spLocks noGrp="1" noRot="1" noChangeAspect="1"/>
          </p:cNvSpPr>
          <p:nvPr>
            <p:ph type="sldImg" idx="2"/>
          </p:nvPr>
        </p:nvSpPr>
        <p:spPr>
          <a:xfrm>
            <a:off x="398463"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97b0c871ff_0_32: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pPr marL="0" indent="0">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97b0c871ff_0_32:notes"/>
          <p:cNvSpPr>
            <a:spLocks noGrp="1" noRot="1" noChangeAspect="1"/>
          </p:cNvSpPr>
          <p:nvPr>
            <p:ph type="sldImg" idx="2"/>
          </p:nvPr>
        </p:nvSpPr>
        <p:spPr>
          <a:xfrm>
            <a:off x="398463"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97b0c871ff_0_32: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pPr marL="0" indent="0">
              <a:buNone/>
            </a:pPr>
            <a:r>
              <a:rPr lang="en-US" dirty="0"/>
              <a:t>The back of this has a template for a spreadsheet to track your acquisition and disposal dates and costs that we talked about earlier.</a:t>
            </a:r>
            <a:endParaRPr dirty="0"/>
          </a:p>
        </p:txBody>
      </p:sp>
    </p:spTree>
    <p:extLst>
      <p:ext uri="{BB962C8B-B14F-4D97-AF65-F5344CB8AC3E}">
        <p14:creationId xmlns:p14="http://schemas.microsoft.com/office/powerpoint/2010/main" val="32300152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a00e37ba4a_0_21:notes"/>
          <p:cNvSpPr>
            <a:spLocks noGrp="1" noRot="1" noChangeAspect="1"/>
          </p:cNvSpPr>
          <p:nvPr>
            <p:ph type="sldImg" idx="2"/>
          </p:nvPr>
        </p:nvSpPr>
        <p:spPr>
          <a:xfrm>
            <a:off x="398463"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a00e37ba4a_0_21: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pPr marL="0" indent="0">
              <a:buNone/>
            </a:pPr>
            <a:endParaRPr dirty="0"/>
          </a:p>
        </p:txBody>
      </p:sp>
    </p:spTree>
    <p:extLst>
      <p:ext uri="{BB962C8B-B14F-4D97-AF65-F5344CB8AC3E}">
        <p14:creationId xmlns:p14="http://schemas.microsoft.com/office/powerpoint/2010/main" val="42001048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a00e37ba4a_0_21:notes"/>
          <p:cNvSpPr>
            <a:spLocks noGrp="1" noRot="1" noChangeAspect="1"/>
          </p:cNvSpPr>
          <p:nvPr>
            <p:ph type="sldImg" idx="2"/>
          </p:nvPr>
        </p:nvSpPr>
        <p:spPr>
          <a:xfrm>
            <a:off x="398463"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a00e37ba4a_0_21: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pPr marL="0" indent="0">
              <a:buNone/>
            </a:pPr>
            <a:endParaRPr dirty="0"/>
          </a:p>
        </p:txBody>
      </p:sp>
    </p:spTree>
    <p:extLst>
      <p:ext uri="{BB962C8B-B14F-4D97-AF65-F5344CB8AC3E}">
        <p14:creationId xmlns:p14="http://schemas.microsoft.com/office/powerpoint/2010/main" val="18380772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97b0c871ff_0_32:notes"/>
          <p:cNvSpPr>
            <a:spLocks noGrp="1" noRot="1" noChangeAspect="1"/>
          </p:cNvSpPr>
          <p:nvPr>
            <p:ph type="sldImg" idx="2"/>
          </p:nvPr>
        </p:nvSpPr>
        <p:spPr>
          <a:xfrm>
            <a:off x="398463"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97b0c871ff_0_32: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pPr marL="0" indent="0">
              <a:buNone/>
            </a:pPr>
            <a:endParaRPr dirty="0"/>
          </a:p>
        </p:txBody>
      </p:sp>
    </p:spTree>
    <p:extLst>
      <p:ext uri="{BB962C8B-B14F-4D97-AF65-F5344CB8AC3E}">
        <p14:creationId xmlns:p14="http://schemas.microsoft.com/office/powerpoint/2010/main" val="96221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97b0c871ff_0_32:notes"/>
          <p:cNvSpPr>
            <a:spLocks noGrp="1" noRot="1" noChangeAspect="1"/>
          </p:cNvSpPr>
          <p:nvPr>
            <p:ph type="sldImg" idx="2"/>
          </p:nvPr>
        </p:nvSpPr>
        <p:spPr>
          <a:xfrm>
            <a:off x="398463"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97b0c871ff_0_32: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pPr marL="0" indent="0">
              <a:buNone/>
            </a:pPr>
            <a:endParaRPr dirty="0"/>
          </a:p>
        </p:txBody>
      </p:sp>
    </p:spTree>
    <p:extLst>
      <p:ext uri="{BB962C8B-B14F-4D97-AF65-F5344CB8AC3E}">
        <p14:creationId xmlns:p14="http://schemas.microsoft.com/office/powerpoint/2010/main" val="6771320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97b0c871ff_0_32:notes"/>
          <p:cNvSpPr>
            <a:spLocks noGrp="1" noRot="1" noChangeAspect="1"/>
          </p:cNvSpPr>
          <p:nvPr>
            <p:ph type="sldImg" idx="2"/>
          </p:nvPr>
        </p:nvSpPr>
        <p:spPr>
          <a:xfrm>
            <a:off x="398463"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97b0c871ff_0_32: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pPr marL="0" indent="0">
              <a:buNone/>
            </a:pPr>
            <a:r>
              <a:rPr lang="en-US" dirty="0"/>
              <a:t>Most leasing companies will have an attached spreadsheet with details of items leased, the terms, the location of the leased equipment, etc. </a:t>
            </a:r>
            <a:endParaRPr dirty="0"/>
          </a:p>
        </p:txBody>
      </p:sp>
    </p:spTree>
    <p:extLst>
      <p:ext uri="{BB962C8B-B14F-4D97-AF65-F5344CB8AC3E}">
        <p14:creationId xmlns:p14="http://schemas.microsoft.com/office/powerpoint/2010/main" val="25472997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97b0c871ff_0_32:notes"/>
          <p:cNvSpPr>
            <a:spLocks noGrp="1" noRot="1" noChangeAspect="1"/>
          </p:cNvSpPr>
          <p:nvPr>
            <p:ph type="sldImg" idx="2"/>
          </p:nvPr>
        </p:nvSpPr>
        <p:spPr>
          <a:xfrm>
            <a:off x="398463"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97b0c871ff_0_32: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pPr marL="0" indent="0">
              <a:buNone/>
            </a:pPr>
            <a:r>
              <a:rPr lang="en-US" dirty="0"/>
              <a:t>Remember that the acquisition cost and date should correspond to a space on the declaration.</a:t>
            </a:r>
            <a:endParaRPr dirty="0"/>
          </a:p>
        </p:txBody>
      </p:sp>
    </p:spTree>
    <p:extLst>
      <p:ext uri="{BB962C8B-B14F-4D97-AF65-F5344CB8AC3E}">
        <p14:creationId xmlns:p14="http://schemas.microsoft.com/office/powerpoint/2010/main" val="2445893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9f35faa215_1_32:notes"/>
          <p:cNvSpPr>
            <a:spLocks noGrp="1" noRot="1" noChangeAspect="1"/>
          </p:cNvSpPr>
          <p:nvPr>
            <p:ph type="sldImg" idx="2"/>
          </p:nvPr>
        </p:nvSpPr>
        <p:spPr>
          <a:xfrm>
            <a:off x="398463"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9f35faa215_1_32: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pPr marL="0" indent="0">
              <a:buNone/>
            </a:pPr>
            <a:r>
              <a:rPr lang="en-US" dirty="0"/>
              <a:t>Your business may have a registered trade name with the town or be an LLC, Corporation or other business formation that is registered with the Secretary of State. No matter how you register, this is often when you are classified as a business for taxation purposes and are therefore responsible for reporting certain details of that business. For the Assessment office, filing your personal property is one of those details. If you didn’t register a trade name or file with the Secretary of State, you should. It ensures a business operates within the legal framework of the state and makes a business official. </a:t>
            </a: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97b0c871ff_0_32:notes"/>
          <p:cNvSpPr>
            <a:spLocks noGrp="1" noRot="1" noChangeAspect="1"/>
          </p:cNvSpPr>
          <p:nvPr>
            <p:ph type="sldImg" idx="2"/>
          </p:nvPr>
        </p:nvSpPr>
        <p:spPr>
          <a:xfrm>
            <a:off x="398463"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97b0c871ff_0_32: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pPr marL="0" indent="0">
              <a:buNone/>
            </a:pPr>
            <a:endParaRPr dirty="0"/>
          </a:p>
        </p:txBody>
      </p:sp>
    </p:spTree>
    <p:extLst>
      <p:ext uri="{BB962C8B-B14F-4D97-AF65-F5344CB8AC3E}">
        <p14:creationId xmlns:p14="http://schemas.microsoft.com/office/powerpoint/2010/main" val="36133160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97b0c871ff_0_32:notes"/>
          <p:cNvSpPr>
            <a:spLocks noGrp="1" noRot="1" noChangeAspect="1"/>
          </p:cNvSpPr>
          <p:nvPr>
            <p:ph type="sldImg" idx="2"/>
          </p:nvPr>
        </p:nvSpPr>
        <p:spPr>
          <a:xfrm>
            <a:off x="398463"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97b0c871ff_0_32: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pPr marL="0" indent="0">
              <a:buNone/>
            </a:pPr>
            <a:endParaRPr dirty="0"/>
          </a:p>
        </p:txBody>
      </p:sp>
    </p:spTree>
    <p:extLst>
      <p:ext uri="{BB962C8B-B14F-4D97-AF65-F5344CB8AC3E}">
        <p14:creationId xmlns:p14="http://schemas.microsoft.com/office/powerpoint/2010/main" val="18938815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important distinction to explain to your accountant if you use one for your declaration. This is a critical difference between what you may deduct as an expense on your tax return and what you must declare as personal property.</a:t>
            </a:r>
          </a:p>
        </p:txBody>
      </p:sp>
    </p:spTree>
    <p:extLst>
      <p:ext uri="{BB962C8B-B14F-4D97-AF65-F5344CB8AC3E}">
        <p14:creationId xmlns:p14="http://schemas.microsoft.com/office/powerpoint/2010/main" val="41206851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97b0c871ff_0_32:notes"/>
          <p:cNvSpPr>
            <a:spLocks noGrp="1" noRot="1" noChangeAspect="1"/>
          </p:cNvSpPr>
          <p:nvPr>
            <p:ph type="sldImg" idx="2"/>
          </p:nvPr>
        </p:nvSpPr>
        <p:spPr>
          <a:xfrm>
            <a:off x="398463"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97b0c871ff_0_32: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pPr marL="0" indent="0">
              <a:buNone/>
            </a:pPr>
            <a:endParaRPr dirty="0"/>
          </a:p>
        </p:txBody>
      </p:sp>
    </p:spTree>
    <p:extLst>
      <p:ext uri="{BB962C8B-B14F-4D97-AF65-F5344CB8AC3E}">
        <p14:creationId xmlns:p14="http://schemas.microsoft.com/office/powerpoint/2010/main" val="25797569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97b0c871ff_0_32:notes"/>
          <p:cNvSpPr>
            <a:spLocks noGrp="1" noRot="1" noChangeAspect="1"/>
          </p:cNvSpPr>
          <p:nvPr>
            <p:ph type="sldImg" idx="2"/>
          </p:nvPr>
        </p:nvSpPr>
        <p:spPr>
          <a:xfrm>
            <a:off x="398463"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97b0c871ff_0_32: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pPr marL="0" indent="0">
              <a:buNone/>
            </a:pPr>
            <a:endParaRPr dirty="0"/>
          </a:p>
        </p:txBody>
      </p:sp>
    </p:spTree>
    <p:extLst>
      <p:ext uri="{BB962C8B-B14F-4D97-AF65-F5344CB8AC3E}">
        <p14:creationId xmlns:p14="http://schemas.microsoft.com/office/powerpoint/2010/main" val="4887515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a00e37ba4a_0_21:notes"/>
          <p:cNvSpPr>
            <a:spLocks noGrp="1" noRot="1" noChangeAspect="1"/>
          </p:cNvSpPr>
          <p:nvPr>
            <p:ph type="sldImg" idx="2"/>
          </p:nvPr>
        </p:nvSpPr>
        <p:spPr>
          <a:xfrm>
            <a:off x="398463"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a00e37ba4a_0_21: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pPr marL="0" indent="0">
              <a:buNone/>
            </a:pPr>
            <a:endParaRPr dirty="0"/>
          </a:p>
        </p:txBody>
      </p:sp>
    </p:spTree>
    <p:extLst>
      <p:ext uri="{BB962C8B-B14F-4D97-AF65-F5344CB8AC3E}">
        <p14:creationId xmlns:p14="http://schemas.microsoft.com/office/powerpoint/2010/main" val="27739363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97b0c871ff_0_32:notes"/>
          <p:cNvSpPr>
            <a:spLocks noGrp="1" noRot="1" noChangeAspect="1"/>
          </p:cNvSpPr>
          <p:nvPr>
            <p:ph type="sldImg" idx="2"/>
          </p:nvPr>
        </p:nvSpPr>
        <p:spPr>
          <a:xfrm>
            <a:off x="398463"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97b0c871ff_0_32: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pPr marL="0" indent="0">
              <a:buNone/>
            </a:pPr>
            <a:endParaRPr dirty="0"/>
          </a:p>
        </p:txBody>
      </p:sp>
    </p:spTree>
    <p:extLst>
      <p:ext uri="{BB962C8B-B14F-4D97-AF65-F5344CB8AC3E}">
        <p14:creationId xmlns:p14="http://schemas.microsoft.com/office/powerpoint/2010/main" val="10999714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a00e37ba4a_0_21:notes"/>
          <p:cNvSpPr>
            <a:spLocks noGrp="1" noRot="1" noChangeAspect="1"/>
          </p:cNvSpPr>
          <p:nvPr>
            <p:ph type="sldImg" idx="2"/>
          </p:nvPr>
        </p:nvSpPr>
        <p:spPr>
          <a:xfrm>
            <a:off x="398463"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a00e37ba4a_0_21: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pPr marL="0" indent="0">
              <a:buNone/>
            </a:pPr>
            <a:endParaRPr dirty="0"/>
          </a:p>
        </p:txBody>
      </p:sp>
    </p:spTree>
    <p:extLst>
      <p:ext uri="{BB962C8B-B14F-4D97-AF65-F5344CB8AC3E}">
        <p14:creationId xmlns:p14="http://schemas.microsoft.com/office/powerpoint/2010/main" val="12585741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our business owners we talked about at the beginning? Jack has only an online presence and only uses his computer and cell phone to operate his business and he uses the same computer and phone for his personal use. He thinks he doesn’t have to declare these as personal property for his business. Jill called and complained that her business isn’t profitable yet, so she shouldn’t have to file. Mike said he is doing carpentry work out of his old truck. He inherited most of his tools from his Dad 25 years ago. He thinks he shouldn’t have to file because they aren’t worth anything and he didn’t pay for them, so they don’t really count. Melanie is a hairdresser but only rents a chair at a local salon, but doesn’t own it, why did she get a declaration? Do these business owners need to file? </a:t>
            </a:r>
          </a:p>
        </p:txBody>
      </p:sp>
    </p:spTree>
    <p:extLst>
      <p:ext uri="{BB962C8B-B14F-4D97-AF65-F5344CB8AC3E}">
        <p14:creationId xmlns:p14="http://schemas.microsoft.com/office/powerpoint/2010/main" val="1010781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a5e0f777a9_0_1002:notes"/>
          <p:cNvSpPr>
            <a:spLocks noGrp="1" noRot="1" noChangeAspect="1"/>
          </p:cNvSpPr>
          <p:nvPr>
            <p:ph type="sldImg" idx="2"/>
          </p:nvPr>
        </p:nvSpPr>
        <p:spPr>
          <a:xfrm>
            <a:off x="398463"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a5e0f777a9_0_1002: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pPr marL="0" indent="0">
              <a:buNone/>
            </a:pPr>
            <a:r>
              <a:rPr lang="en-US" dirty="0"/>
              <a:t>WE CAN ACCEPT THESE VIA EMAIL. IF YOU DON”T GET A RESPONSE, DO NOT ASSUME YOUR REQUEST HAS BEEN GRANTED.</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a00e37ba4a_0_21:notes"/>
          <p:cNvSpPr>
            <a:spLocks noGrp="1" noRot="1" noChangeAspect="1"/>
          </p:cNvSpPr>
          <p:nvPr>
            <p:ph type="sldImg" idx="2"/>
          </p:nvPr>
        </p:nvSpPr>
        <p:spPr>
          <a:xfrm>
            <a:off x="398463"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a00e37ba4a_0_21: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pPr marL="0" indent="0">
              <a:buNone/>
            </a:pPr>
            <a:r>
              <a:rPr lang="en-US" dirty="0"/>
              <a:t>We often hear from small business owners that tell us they have no personal property. Jack has only an online presence and only uses his computer and cell phone to operate his business and he uses the same computer and phone for his personal use. He thinks he doesn’t have to declare these as personal property for his business. Jill called and complained that her business isn’t profitable yet, so she shouldn’t have to file. Mike said he is doing carpentry work out of his old truck. He inherited most of his tools from his Dad 25 years ago. He thinks he shouldn’t have to file because they aren’t worth anything and he didn’t pay for them, so they don’t really count. Melanie is a hairdresser but only rents a chair at a local salon, but doesn’t own it, why did she get a declaration? Do these business owners need to file? What IS considered personal property? We are going to answer these questions.</a:t>
            </a:r>
            <a:endParaRPr dirty="0"/>
          </a:p>
        </p:txBody>
      </p:sp>
    </p:spTree>
    <p:extLst>
      <p:ext uri="{BB962C8B-B14F-4D97-AF65-F5344CB8AC3E}">
        <p14:creationId xmlns:p14="http://schemas.microsoft.com/office/powerpoint/2010/main" val="41145403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a5e0f777a9_0_611:notes"/>
          <p:cNvSpPr>
            <a:spLocks noGrp="1" noRot="1" noChangeAspect="1"/>
          </p:cNvSpPr>
          <p:nvPr>
            <p:ph type="sldImg" idx="2"/>
          </p:nvPr>
        </p:nvSpPr>
        <p:spPr>
          <a:xfrm>
            <a:off x="398463"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a5e0f777a9_0_611: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pPr marL="0" indent="0">
              <a:buNone/>
            </a:pP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a5e0f777a9_0_3652:notes"/>
          <p:cNvSpPr>
            <a:spLocks noGrp="1" noRot="1" noChangeAspect="1"/>
          </p:cNvSpPr>
          <p:nvPr>
            <p:ph type="sldImg" idx="2"/>
          </p:nvPr>
        </p:nvSpPr>
        <p:spPr>
          <a:xfrm>
            <a:off x="398463"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3" name="Google Shape;1043;ga5e0f777a9_0_3652: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pPr marL="0" indent="0">
              <a:buNone/>
            </a:pP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9f35faa215_1_32:notes"/>
          <p:cNvSpPr>
            <a:spLocks noGrp="1" noRot="1" noChangeAspect="1"/>
          </p:cNvSpPr>
          <p:nvPr>
            <p:ph type="sldImg" idx="2"/>
          </p:nvPr>
        </p:nvSpPr>
        <p:spPr>
          <a:xfrm>
            <a:off x="398463"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9f35faa215_1_32: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pPr marL="0" indent="0">
              <a:buNone/>
            </a:pPr>
            <a:endParaRPr dirty="0"/>
          </a:p>
        </p:txBody>
      </p:sp>
    </p:spTree>
    <p:extLst>
      <p:ext uri="{BB962C8B-B14F-4D97-AF65-F5344CB8AC3E}">
        <p14:creationId xmlns:p14="http://schemas.microsoft.com/office/powerpoint/2010/main" val="21482453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a5e0f777a9_0_14:notes"/>
          <p:cNvSpPr>
            <a:spLocks noGrp="1" noRot="1" noChangeAspect="1"/>
          </p:cNvSpPr>
          <p:nvPr>
            <p:ph type="sldImg" idx="2"/>
          </p:nvPr>
        </p:nvSpPr>
        <p:spPr>
          <a:xfrm>
            <a:off x="398463"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a5e0f777a9_0_14: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pPr marL="0" indent="0">
              <a:buNone/>
            </a:pPr>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ga5e0f777a9_0_4086:notes"/>
          <p:cNvSpPr>
            <a:spLocks noGrp="1" noRot="1" noChangeAspect="1"/>
          </p:cNvSpPr>
          <p:nvPr>
            <p:ph type="sldImg" idx="2"/>
          </p:nvPr>
        </p:nvSpPr>
        <p:spPr>
          <a:xfrm>
            <a:off x="398463"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0" name="Google Shape;1130;ga5e0f777a9_0_4086: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pPr marL="0" indent="0">
              <a:buNone/>
            </a:pPr>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7693316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97b0c871ff_0_32:notes"/>
          <p:cNvSpPr>
            <a:spLocks noGrp="1" noRot="1" noChangeAspect="1"/>
          </p:cNvSpPr>
          <p:nvPr>
            <p:ph type="sldImg" idx="2"/>
          </p:nvPr>
        </p:nvSpPr>
        <p:spPr>
          <a:xfrm>
            <a:off x="398463"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97b0c871ff_0_32: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pPr marL="0" indent="0">
              <a:buNone/>
            </a:pPr>
            <a:r>
              <a:rPr lang="en-US" dirty="0"/>
              <a:t>Reminder of what those supplies would be.</a:t>
            </a:r>
            <a:endParaRPr dirty="0"/>
          </a:p>
        </p:txBody>
      </p:sp>
    </p:spTree>
    <p:extLst>
      <p:ext uri="{BB962C8B-B14F-4D97-AF65-F5344CB8AC3E}">
        <p14:creationId xmlns:p14="http://schemas.microsoft.com/office/powerpoint/2010/main" val="3512307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97b0c871ff_0_36:notes"/>
          <p:cNvSpPr>
            <a:spLocks noGrp="1" noRot="1" noChangeAspect="1"/>
          </p:cNvSpPr>
          <p:nvPr>
            <p:ph type="sldImg" idx="2"/>
          </p:nvPr>
        </p:nvSpPr>
        <p:spPr>
          <a:xfrm>
            <a:off x="398463"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97b0c871ff_0_36: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pPr marL="0" indent="0">
              <a:buNone/>
            </a:pPr>
            <a:r>
              <a:rPr lang="en-US" dirty="0"/>
              <a:t>Your personal property declaration has a lot of boxes. We use the same forms for all sizes and types of businesses, with only a few exceptions. No matter the type of business, these are the types of things that need to be declared on your form. </a:t>
            </a:r>
          </a:p>
          <a:p>
            <a:pPr marL="0" indent="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738080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There are exceptions to the permanently affixed to the land, for example, gas pumps. They are affixed, but are personal property. They are periodically upgraded. Included with gas pumps are the underground tanks and all of the underground piping and connections. These are all personal property.</a:t>
            </a:r>
          </a:p>
        </p:txBody>
      </p:sp>
    </p:spTree>
    <p:extLst>
      <p:ext uri="{BB962C8B-B14F-4D97-AF65-F5344CB8AC3E}">
        <p14:creationId xmlns:p14="http://schemas.microsoft.com/office/powerpoint/2010/main" val="2041216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97b0c871ff_0_36:notes"/>
          <p:cNvSpPr>
            <a:spLocks noGrp="1" noRot="1" noChangeAspect="1"/>
          </p:cNvSpPr>
          <p:nvPr>
            <p:ph type="sldImg" idx="2"/>
          </p:nvPr>
        </p:nvSpPr>
        <p:spPr>
          <a:xfrm>
            <a:off x="398463"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97b0c871ff_0_36:notes"/>
          <p:cNvSpPr txBox="1">
            <a:spLocks noGrp="1"/>
          </p:cNvSpPr>
          <p:nvPr>
            <p:ph type="body" idx="1"/>
          </p:nvPr>
        </p:nvSpPr>
        <p:spPr>
          <a:xfrm>
            <a:off x="695484" y="4387136"/>
            <a:ext cx="5563870" cy="4156234"/>
          </a:xfrm>
          <a:prstGeom prst="rect">
            <a:avLst/>
          </a:prstGeom>
        </p:spPr>
        <p:txBody>
          <a:bodyPr spcFirstLastPara="1" wrap="square" lIns="92504" tIns="92504" rIns="92504" bIns="92504" anchor="t" anchorCtr="0">
            <a:noAutofit/>
          </a:bodyPr>
          <a:lstStyle/>
          <a:p>
            <a:pPr marL="0" indent="0">
              <a:buNone/>
            </a:pPr>
            <a:r>
              <a:rPr lang="en-US" dirty="0">
                <a:solidFill>
                  <a:srgbClr val="FF0000"/>
                </a:solidFill>
              </a:rPr>
              <a:t>This year’s reporting would be for anything you acquired or disposed of from October 2, 2024, through October 1, 2025. </a:t>
            </a:r>
            <a:endParaRPr dirty="0">
              <a:solidFill>
                <a:srgbClr val="FF0000"/>
              </a:solidFill>
            </a:endParaRPr>
          </a:p>
        </p:txBody>
      </p:sp>
    </p:spTree>
    <p:extLst>
      <p:ext uri="{BB962C8B-B14F-4D97-AF65-F5344CB8AC3E}">
        <p14:creationId xmlns:p14="http://schemas.microsoft.com/office/powerpoint/2010/main" val="2883742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flipH="1">
            <a:off x="1098950" y="1393575"/>
            <a:ext cx="3258600" cy="19035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5200"/>
              <a:buNone/>
              <a:defRPr sz="5300">
                <a:solidFill>
                  <a:schemeClr val="dk1"/>
                </a:solidFill>
                <a:latin typeface="Lato" panose="020B0604020202020204" charset="0"/>
              </a:defRPr>
            </a:lvl1pPr>
            <a:lvl2pPr lvl="1" algn="ctr">
              <a:spcBef>
                <a:spcPts val="0"/>
              </a:spcBef>
              <a:spcAft>
                <a:spcPts val="0"/>
              </a:spcAft>
              <a:buClr>
                <a:schemeClr val="dk1"/>
              </a:buClr>
              <a:buSzPts val="5200"/>
              <a:buNone/>
              <a:defRPr sz="5200">
                <a:solidFill>
                  <a:schemeClr val="dk1"/>
                </a:solidFill>
              </a:defRPr>
            </a:lvl2pPr>
            <a:lvl3pPr lvl="2" algn="ctr">
              <a:spcBef>
                <a:spcPts val="0"/>
              </a:spcBef>
              <a:spcAft>
                <a:spcPts val="0"/>
              </a:spcAft>
              <a:buClr>
                <a:schemeClr val="dk1"/>
              </a:buClr>
              <a:buSzPts val="5200"/>
              <a:buNone/>
              <a:defRPr sz="5200">
                <a:solidFill>
                  <a:schemeClr val="dk1"/>
                </a:solidFill>
              </a:defRPr>
            </a:lvl3pPr>
            <a:lvl4pPr lvl="3" algn="ctr">
              <a:spcBef>
                <a:spcPts val="0"/>
              </a:spcBef>
              <a:spcAft>
                <a:spcPts val="0"/>
              </a:spcAft>
              <a:buClr>
                <a:schemeClr val="dk1"/>
              </a:buClr>
              <a:buSzPts val="5200"/>
              <a:buNone/>
              <a:defRPr sz="5200">
                <a:solidFill>
                  <a:schemeClr val="dk1"/>
                </a:solidFill>
              </a:defRPr>
            </a:lvl4pPr>
            <a:lvl5pPr lvl="4" algn="ctr">
              <a:spcBef>
                <a:spcPts val="0"/>
              </a:spcBef>
              <a:spcAft>
                <a:spcPts val="0"/>
              </a:spcAft>
              <a:buClr>
                <a:schemeClr val="dk1"/>
              </a:buClr>
              <a:buSzPts val="5200"/>
              <a:buNone/>
              <a:defRPr sz="5200">
                <a:solidFill>
                  <a:schemeClr val="dk1"/>
                </a:solidFill>
              </a:defRPr>
            </a:lvl5pPr>
            <a:lvl6pPr lvl="5" algn="ctr">
              <a:spcBef>
                <a:spcPts val="0"/>
              </a:spcBef>
              <a:spcAft>
                <a:spcPts val="0"/>
              </a:spcAft>
              <a:buClr>
                <a:schemeClr val="dk1"/>
              </a:buClr>
              <a:buSzPts val="5200"/>
              <a:buNone/>
              <a:defRPr sz="5200">
                <a:solidFill>
                  <a:schemeClr val="dk1"/>
                </a:solidFill>
              </a:defRPr>
            </a:lvl6pPr>
            <a:lvl7pPr lvl="6" algn="ctr">
              <a:spcBef>
                <a:spcPts val="0"/>
              </a:spcBef>
              <a:spcAft>
                <a:spcPts val="0"/>
              </a:spcAft>
              <a:buClr>
                <a:schemeClr val="dk1"/>
              </a:buClr>
              <a:buSzPts val="5200"/>
              <a:buNone/>
              <a:defRPr sz="5200">
                <a:solidFill>
                  <a:schemeClr val="dk1"/>
                </a:solidFill>
              </a:defRPr>
            </a:lvl7pPr>
            <a:lvl8pPr lvl="7" algn="ctr">
              <a:spcBef>
                <a:spcPts val="0"/>
              </a:spcBef>
              <a:spcAft>
                <a:spcPts val="0"/>
              </a:spcAft>
              <a:buClr>
                <a:schemeClr val="dk1"/>
              </a:buClr>
              <a:buSzPts val="5200"/>
              <a:buNone/>
              <a:defRPr sz="5200">
                <a:solidFill>
                  <a:schemeClr val="dk1"/>
                </a:solidFill>
              </a:defRPr>
            </a:lvl8pPr>
            <a:lvl9pPr lvl="8" algn="ctr">
              <a:spcBef>
                <a:spcPts val="0"/>
              </a:spcBef>
              <a:spcAft>
                <a:spcPts val="0"/>
              </a:spcAft>
              <a:buClr>
                <a:schemeClr val="dk1"/>
              </a:buClr>
              <a:buSzPts val="5200"/>
              <a:buNone/>
              <a:defRPr sz="5200">
                <a:solidFill>
                  <a:schemeClr val="dk1"/>
                </a:solidFill>
              </a:defRPr>
            </a:lvl9pPr>
          </a:lstStyle>
          <a:p>
            <a:endParaRPr dirty="0"/>
          </a:p>
        </p:txBody>
      </p:sp>
      <p:sp>
        <p:nvSpPr>
          <p:cNvPr id="10" name="Google Shape;10;p2"/>
          <p:cNvSpPr txBox="1">
            <a:spLocks noGrp="1"/>
          </p:cNvSpPr>
          <p:nvPr>
            <p:ph type="subTitle" idx="1"/>
          </p:nvPr>
        </p:nvSpPr>
        <p:spPr>
          <a:xfrm>
            <a:off x="1098950" y="3273479"/>
            <a:ext cx="2274900" cy="746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2800"/>
              <a:buNone/>
              <a:defRPr sz="1400">
                <a:solidFill>
                  <a:schemeClr val="dk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a:endParaRPr/>
          </a:p>
        </p:txBody>
      </p:sp>
      <p:grpSp>
        <p:nvGrpSpPr>
          <p:cNvPr id="11" name="Google Shape;11;p2"/>
          <p:cNvGrpSpPr/>
          <p:nvPr/>
        </p:nvGrpSpPr>
        <p:grpSpPr>
          <a:xfrm>
            <a:off x="-33687" y="0"/>
            <a:ext cx="1499875" cy="1607950"/>
            <a:chOff x="-33687" y="113450"/>
            <a:chExt cx="1499875" cy="1607950"/>
          </a:xfrm>
        </p:grpSpPr>
        <p:sp>
          <p:nvSpPr>
            <p:cNvPr id="12" name="Google Shape;12;p2"/>
            <p:cNvSpPr/>
            <p:nvPr/>
          </p:nvSpPr>
          <p:spPr>
            <a:xfrm flipH="1">
              <a:off x="-33687" y="113450"/>
              <a:ext cx="1002000" cy="1607950"/>
            </a:xfrm>
            <a:custGeom>
              <a:avLst/>
              <a:gdLst/>
              <a:ahLst/>
              <a:cxnLst/>
              <a:rect l="l" t="t" r="r" b="b"/>
              <a:pathLst>
                <a:path w="40080" h="64318" extrusionOk="0">
                  <a:moveTo>
                    <a:pt x="38384" y="1"/>
                  </a:moveTo>
                  <a:cubicBezTo>
                    <a:pt x="35907" y="1"/>
                    <a:pt x="31554" y="296"/>
                    <a:pt x="31201" y="321"/>
                  </a:cubicBezTo>
                  <a:cubicBezTo>
                    <a:pt x="24833" y="1064"/>
                    <a:pt x="18537" y="3187"/>
                    <a:pt x="13337" y="7042"/>
                  </a:cubicBezTo>
                  <a:cubicBezTo>
                    <a:pt x="10648" y="9059"/>
                    <a:pt x="8278" y="11499"/>
                    <a:pt x="6368" y="14294"/>
                  </a:cubicBezTo>
                  <a:cubicBezTo>
                    <a:pt x="8597" y="15284"/>
                    <a:pt x="10578" y="16735"/>
                    <a:pt x="12205" y="18574"/>
                  </a:cubicBezTo>
                  <a:cubicBezTo>
                    <a:pt x="15884" y="22854"/>
                    <a:pt x="11922" y="29682"/>
                    <a:pt x="8385" y="32653"/>
                  </a:cubicBezTo>
                  <a:cubicBezTo>
                    <a:pt x="5944" y="34705"/>
                    <a:pt x="3078" y="36226"/>
                    <a:pt x="1" y="37110"/>
                  </a:cubicBezTo>
                  <a:cubicBezTo>
                    <a:pt x="107" y="41709"/>
                    <a:pt x="1239" y="46272"/>
                    <a:pt x="3220" y="50411"/>
                  </a:cubicBezTo>
                  <a:cubicBezTo>
                    <a:pt x="11285" y="52321"/>
                    <a:pt x="18714" y="56283"/>
                    <a:pt x="24020" y="63004"/>
                  </a:cubicBezTo>
                  <a:cubicBezTo>
                    <a:pt x="24338" y="63428"/>
                    <a:pt x="24657" y="63853"/>
                    <a:pt x="24939" y="64277"/>
                  </a:cubicBezTo>
                  <a:cubicBezTo>
                    <a:pt x="25522" y="64305"/>
                    <a:pt x="26105" y="64318"/>
                    <a:pt x="26686" y="64318"/>
                  </a:cubicBezTo>
                  <a:cubicBezTo>
                    <a:pt x="28331" y="64318"/>
                    <a:pt x="29970" y="64212"/>
                    <a:pt x="31590" y="64029"/>
                  </a:cubicBezTo>
                  <a:cubicBezTo>
                    <a:pt x="32439" y="63923"/>
                    <a:pt x="40080" y="62862"/>
                    <a:pt x="40080" y="62261"/>
                  </a:cubicBezTo>
                  <a:lnTo>
                    <a:pt x="40080" y="180"/>
                  </a:lnTo>
                  <a:cubicBezTo>
                    <a:pt x="40069" y="48"/>
                    <a:pt x="39378" y="1"/>
                    <a:pt x="38384" y="1"/>
                  </a:cubicBezTo>
                  <a:close/>
                </a:path>
              </a:pathLst>
            </a:custGeom>
            <a:solidFill>
              <a:srgbClr val="FE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13" name="Google Shape;13;p2"/>
            <p:cNvSpPr/>
            <p:nvPr/>
          </p:nvSpPr>
          <p:spPr>
            <a:xfrm flipH="1">
              <a:off x="344813" y="1374575"/>
              <a:ext cx="543025" cy="345825"/>
            </a:xfrm>
            <a:custGeom>
              <a:avLst/>
              <a:gdLst/>
              <a:ahLst/>
              <a:cxnLst/>
              <a:rect l="l" t="t" r="r" b="b"/>
              <a:pathLst>
                <a:path w="21721" h="13833" extrusionOk="0">
                  <a:moveTo>
                    <a:pt x="1" y="1"/>
                  </a:moveTo>
                  <a:cubicBezTo>
                    <a:pt x="2159" y="4352"/>
                    <a:pt x="5519" y="7995"/>
                    <a:pt x="9729" y="10472"/>
                  </a:cubicBezTo>
                  <a:cubicBezTo>
                    <a:pt x="13125" y="12382"/>
                    <a:pt x="16945" y="13549"/>
                    <a:pt x="20872" y="13797"/>
                  </a:cubicBezTo>
                  <a:lnTo>
                    <a:pt x="21720" y="13832"/>
                  </a:lnTo>
                  <a:cubicBezTo>
                    <a:pt x="21438" y="13408"/>
                    <a:pt x="21119" y="12983"/>
                    <a:pt x="20801" y="12594"/>
                  </a:cubicBezTo>
                  <a:cubicBezTo>
                    <a:pt x="15495" y="5873"/>
                    <a:pt x="8066" y="1911"/>
                    <a:pt x="1" y="1"/>
                  </a:cubicBezTo>
                  <a:close/>
                </a:path>
              </a:pathLst>
            </a:custGeom>
            <a:solidFill>
              <a:srgbClr val="FFD8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14" name="Google Shape;14;p2"/>
            <p:cNvSpPr/>
            <p:nvPr/>
          </p:nvSpPr>
          <p:spPr>
            <a:xfrm flipH="1">
              <a:off x="809088" y="420675"/>
              <a:ext cx="657100" cy="644925"/>
            </a:xfrm>
            <a:custGeom>
              <a:avLst/>
              <a:gdLst/>
              <a:ahLst/>
              <a:cxnLst/>
              <a:rect l="l" t="t" r="r" b="b"/>
              <a:pathLst>
                <a:path w="26284" h="25797" extrusionOk="0">
                  <a:moveTo>
                    <a:pt x="16555" y="0"/>
                  </a:moveTo>
                  <a:cubicBezTo>
                    <a:pt x="14261" y="0"/>
                    <a:pt x="11956" y="260"/>
                    <a:pt x="9728" y="802"/>
                  </a:cubicBezTo>
                  <a:cubicBezTo>
                    <a:pt x="6863" y="1510"/>
                    <a:pt x="4811" y="3349"/>
                    <a:pt x="3219" y="5861"/>
                  </a:cubicBezTo>
                  <a:cubicBezTo>
                    <a:pt x="2618" y="6851"/>
                    <a:pt x="2088" y="7948"/>
                    <a:pt x="1698" y="9080"/>
                  </a:cubicBezTo>
                  <a:cubicBezTo>
                    <a:pt x="0" y="14067"/>
                    <a:pt x="1026" y="20965"/>
                    <a:pt x="5837" y="24007"/>
                  </a:cubicBezTo>
                  <a:cubicBezTo>
                    <a:pt x="7927" y="25325"/>
                    <a:pt x="10601" y="25796"/>
                    <a:pt x="13221" y="25796"/>
                  </a:cubicBezTo>
                  <a:cubicBezTo>
                    <a:pt x="14681" y="25796"/>
                    <a:pt x="16124" y="25650"/>
                    <a:pt x="17440" y="25422"/>
                  </a:cubicBezTo>
                  <a:cubicBezTo>
                    <a:pt x="18253" y="25281"/>
                    <a:pt x="19102" y="25104"/>
                    <a:pt x="19881" y="24856"/>
                  </a:cubicBezTo>
                  <a:cubicBezTo>
                    <a:pt x="19668" y="18772"/>
                    <a:pt x="20871" y="12723"/>
                    <a:pt x="23383" y="7170"/>
                  </a:cubicBezTo>
                  <a:cubicBezTo>
                    <a:pt x="24196" y="5365"/>
                    <a:pt x="25151" y="3632"/>
                    <a:pt x="26283" y="2005"/>
                  </a:cubicBezTo>
                  <a:cubicBezTo>
                    <a:pt x="24798" y="1333"/>
                    <a:pt x="23241" y="838"/>
                    <a:pt x="21649" y="519"/>
                  </a:cubicBezTo>
                  <a:cubicBezTo>
                    <a:pt x="20376" y="236"/>
                    <a:pt x="19067" y="95"/>
                    <a:pt x="17758" y="24"/>
                  </a:cubicBezTo>
                  <a:cubicBezTo>
                    <a:pt x="17358" y="8"/>
                    <a:pt x="16957" y="0"/>
                    <a:pt x="16555" y="0"/>
                  </a:cubicBezTo>
                  <a:close/>
                </a:path>
              </a:pathLst>
            </a:custGeom>
            <a:solidFill>
              <a:srgbClr val="303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grpSp>
      <p:grpSp>
        <p:nvGrpSpPr>
          <p:cNvPr id="15" name="Google Shape;15;p2"/>
          <p:cNvGrpSpPr/>
          <p:nvPr/>
        </p:nvGrpSpPr>
        <p:grpSpPr>
          <a:xfrm rot="10800000" flipH="1">
            <a:off x="7856046" y="-399025"/>
            <a:ext cx="1530279" cy="1554808"/>
            <a:chOff x="-4" y="3974850"/>
            <a:chExt cx="1530279" cy="1554808"/>
          </a:xfrm>
        </p:grpSpPr>
        <p:sp>
          <p:nvSpPr>
            <p:cNvPr id="16" name="Google Shape;16;p2"/>
            <p:cNvSpPr/>
            <p:nvPr/>
          </p:nvSpPr>
          <p:spPr>
            <a:xfrm flipH="1">
              <a:off x="-4" y="3974850"/>
              <a:ext cx="1530279" cy="1554808"/>
            </a:xfrm>
            <a:custGeom>
              <a:avLst/>
              <a:gdLst/>
              <a:ahLst/>
              <a:cxnLst/>
              <a:rect l="l" t="t" r="r" b="b"/>
              <a:pathLst>
                <a:path w="35374" h="35941" extrusionOk="0">
                  <a:moveTo>
                    <a:pt x="0" y="0"/>
                  </a:moveTo>
                  <a:lnTo>
                    <a:pt x="0" y="35940"/>
                  </a:lnTo>
                  <a:lnTo>
                    <a:pt x="35374" y="35940"/>
                  </a:lnTo>
                  <a:cubicBezTo>
                    <a:pt x="35162" y="32898"/>
                    <a:pt x="34490" y="29856"/>
                    <a:pt x="33393" y="26991"/>
                  </a:cubicBezTo>
                  <a:lnTo>
                    <a:pt x="13018" y="26991"/>
                  </a:lnTo>
                  <a:cubicBezTo>
                    <a:pt x="12558" y="26991"/>
                    <a:pt x="13654" y="22109"/>
                    <a:pt x="13831" y="21614"/>
                  </a:cubicBezTo>
                  <a:cubicBezTo>
                    <a:pt x="14468" y="19810"/>
                    <a:pt x="15635" y="18218"/>
                    <a:pt x="17156" y="17015"/>
                  </a:cubicBezTo>
                  <a:cubicBezTo>
                    <a:pt x="18733" y="15867"/>
                    <a:pt x="20331" y="15543"/>
                    <a:pt x="21991" y="15543"/>
                  </a:cubicBezTo>
                  <a:cubicBezTo>
                    <a:pt x="23349" y="15543"/>
                    <a:pt x="24748" y="15759"/>
                    <a:pt x="26212" y="15919"/>
                  </a:cubicBezTo>
                  <a:cubicBezTo>
                    <a:pt x="26530" y="15954"/>
                    <a:pt x="26884" y="15989"/>
                    <a:pt x="27238" y="16025"/>
                  </a:cubicBezTo>
                  <a:cubicBezTo>
                    <a:pt x="25823" y="14150"/>
                    <a:pt x="24267" y="12417"/>
                    <a:pt x="22569" y="10825"/>
                  </a:cubicBezTo>
                  <a:cubicBezTo>
                    <a:pt x="21330" y="9693"/>
                    <a:pt x="19986" y="8667"/>
                    <a:pt x="18571" y="7712"/>
                  </a:cubicBezTo>
                  <a:cubicBezTo>
                    <a:pt x="16697" y="9127"/>
                    <a:pt x="14786" y="10436"/>
                    <a:pt x="12911" y="11603"/>
                  </a:cubicBezTo>
                  <a:cubicBezTo>
                    <a:pt x="12525" y="11861"/>
                    <a:pt x="5555" y="15351"/>
                    <a:pt x="4324" y="15351"/>
                  </a:cubicBezTo>
                  <a:cubicBezTo>
                    <a:pt x="4204" y="15351"/>
                    <a:pt x="4139" y="15318"/>
                    <a:pt x="4139" y="15246"/>
                  </a:cubicBezTo>
                  <a:lnTo>
                    <a:pt x="4139" y="1168"/>
                  </a:lnTo>
                  <a:cubicBezTo>
                    <a:pt x="2759" y="708"/>
                    <a:pt x="1380" y="354"/>
                    <a:pt x="0" y="0"/>
                  </a:cubicBezTo>
                  <a:close/>
                </a:path>
              </a:pathLst>
            </a:custGeom>
            <a:solidFill>
              <a:srgbClr val="FFA8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17" name="Google Shape;17;p2"/>
            <p:cNvSpPr/>
            <p:nvPr/>
          </p:nvSpPr>
          <p:spPr>
            <a:xfrm flipH="1">
              <a:off x="725339" y="4016162"/>
              <a:ext cx="647343" cy="633283"/>
            </a:xfrm>
            <a:custGeom>
              <a:avLst/>
              <a:gdLst/>
              <a:ahLst/>
              <a:cxnLst/>
              <a:rect l="l" t="t" r="r" b="b"/>
              <a:pathLst>
                <a:path w="14964" h="14639" extrusionOk="0">
                  <a:moveTo>
                    <a:pt x="1" y="0"/>
                  </a:moveTo>
                  <a:lnTo>
                    <a:pt x="1" y="14539"/>
                  </a:lnTo>
                  <a:cubicBezTo>
                    <a:pt x="1" y="14607"/>
                    <a:pt x="63" y="14639"/>
                    <a:pt x="178" y="14639"/>
                  </a:cubicBezTo>
                  <a:cubicBezTo>
                    <a:pt x="1427" y="14639"/>
                    <a:pt x="8883" y="10907"/>
                    <a:pt x="9304" y="10648"/>
                  </a:cubicBezTo>
                  <a:cubicBezTo>
                    <a:pt x="11179" y="9481"/>
                    <a:pt x="13054" y="8172"/>
                    <a:pt x="14964" y="6757"/>
                  </a:cubicBezTo>
                  <a:cubicBezTo>
                    <a:pt x="10577" y="3785"/>
                    <a:pt x="5094" y="1557"/>
                    <a:pt x="1" y="0"/>
                  </a:cubicBezTo>
                  <a:close/>
                </a:path>
              </a:pathLst>
            </a:custGeom>
            <a:solidFill>
              <a:srgbClr val="FE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18" name="Google Shape;18;p2"/>
            <p:cNvSpPr/>
            <p:nvPr/>
          </p:nvSpPr>
          <p:spPr>
            <a:xfrm flipH="1">
              <a:off x="85704" y="4647702"/>
              <a:ext cx="901365" cy="494765"/>
            </a:xfrm>
            <a:custGeom>
              <a:avLst/>
              <a:gdLst/>
              <a:ahLst/>
              <a:cxnLst/>
              <a:rect l="l" t="t" r="r" b="b"/>
              <a:pathLst>
                <a:path w="20836" h="11437" extrusionOk="0">
                  <a:moveTo>
                    <a:pt x="9485" y="1"/>
                  </a:moveTo>
                  <a:cubicBezTo>
                    <a:pt x="7802" y="1"/>
                    <a:pt x="6190" y="322"/>
                    <a:pt x="4599" y="1461"/>
                  </a:cubicBezTo>
                  <a:cubicBezTo>
                    <a:pt x="3078" y="2664"/>
                    <a:pt x="1911" y="4256"/>
                    <a:pt x="1274" y="6060"/>
                  </a:cubicBezTo>
                  <a:cubicBezTo>
                    <a:pt x="1097" y="6555"/>
                    <a:pt x="1" y="11437"/>
                    <a:pt x="461" y="11437"/>
                  </a:cubicBezTo>
                  <a:lnTo>
                    <a:pt x="20836" y="11437"/>
                  </a:lnTo>
                  <a:cubicBezTo>
                    <a:pt x="19315" y="7510"/>
                    <a:pt x="17263" y="3831"/>
                    <a:pt x="14716" y="471"/>
                  </a:cubicBezTo>
                  <a:cubicBezTo>
                    <a:pt x="14363" y="435"/>
                    <a:pt x="14009" y="400"/>
                    <a:pt x="13690" y="365"/>
                  </a:cubicBezTo>
                  <a:cubicBezTo>
                    <a:pt x="12227" y="207"/>
                    <a:pt x="10833" y="1"/>
                    <a:pt x="9485" y="1"/>
                  </a:cubicBezTo>
                  <a:close/>
                </a:path>
              </a:pathLst>
            </a:custGeom>
            <a:solidFill>
              <a:srgbClr val="303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6">
  <p:cSld name="CUSTOM_1_1">
    <p:spTree>
      <p:nvGrpSpPr>
        <p:cNvPr id="1" name="Shape 273"/>
        <p:cNvGrpSpPr/>
        <p:nvPr/>
      </p:nvGrpSpPr>
      <p:grpSpPr>
        <a:xfrm>
          <a:off x="0" y="0"/>
          <a:ext cx="0" cy="0"/>
          <a:chOff x="0" y="0"/>
          <a:chExt cx="0" cy="0"/>
        </a:xfrm>
      </p:grpSpPr>
      <p:sp>
        <p:nvSpPr>
          <p:cNvPr id="274" name="Google Shape;274;p26"/>
          <p:cNvSpPr txBox="1">
            <a:spLocks noGrp="1"/>
          </p:cNvSpPr>
          <p:nvPr>
            <p:ph type="title"/>
          </p:nvPr>
        </p:nvSpPr>
        <p:spPr>
          <a:xfrm>
            <a:off x="716250" y="540808"/>
            <a:ext cx="3855900" cy="544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atin typeface="Lato" panose="020B0604020202020204" charset="0"/>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dirty="0"/>
          </a:p>
        </p:txBody>
      </p:sp>
      <p:sp>
        <p:nvSpPr>
          <p:cNvPr id="275" name="Google Shape;275;p26"/>
          <p:cNvSpPr/>
          <p:nvPr/>
        </p:nvSpPr>
        <p:spPr>
          <a:xfrm>
            <a:off x="8278407" y="4764865"/>
            <a:ext cx="601847" cy="368913"/>
          </a:xfrm>
          <a:custGeom>
            <a:avLst/>
            <a:gdLst/>
            <a:ahLst/>
            <a:cxnLst/>
            <a:rect l="l" t="t" r="r" b="b"/>
            <a:pathLst>
              <a:path w="23489" h="14398" extrusionOk="0">
                <a:moveTo>
                  <a:pt x="0" y="0"/>
                </a:moveTo>
                <a:lnTo>
                  <a:pt x="0" y="0"/>
                </a:lnTo>
                <a:cubicBezTo>
                  <a:pt x="5483" y="7747"/>
                  <a:pt x="14044" y="13336"/>
                  <a:pt x="23488" y="14397"/>
                </a:cubicBezTo>
                <a:cubicBezTo>
                  <a:pt x="19314" y="6297"/>
                  <a:pt x="12806" y="3467"/>
                  <a:pt x="12806" y="3467"/>
                </a:cubicBezTo>
                <a:cubicBezTo>
                  <a:pt x="8773" y="1592"/>
                  <a:pt x="4422" y="425"/>
                  <a:pt x="0" y="0"/>
                </a:cubicBezTo>
                <a:close/>
              </a:path>
            </a:pathLst>
          </a:custGeom>
          <a:solidFill>
            <a:srgbClr val="303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76" name="Google Shape;276;p26"/>
          <p:cNvSpPr/>
          <p:nvPr/>
        </p:nvSpPr>
        <p:spPr>
          <a:xfrm>
            <a:off x="8079017" y="3422562"/>
            <a:ext cx="1064999" cy="1720961"/>
          </a:xfrm>
          <a:custGeom>
            <a:avLst/>
            <a:gdLst/>
            <a:ahLst/>
            <a:cxnLst/>
            <a:rect l="l" t="t" r="r" b="b"/>
            <a:pathLst>
              <a:path w="41565" h="67166" extrusionOk="0">
                <a:moveTo>
                  <a:pt x="41564" y="1"/>
                </a:moveTo>
                <a:cubicBezTo>
                  <a:pt x="35091" y="1"/>
                  <a:pt x="28264" y="107"/>
                  <a:pt x="21967" y="1982"/>
                </a:cubicBezTo>
                <a:cubicBezTo>
                  <a:pt x="22356" y="4104"/>
                  <a:pt x="22427" y="6262"/>
                  <a:pt x="22109" y="8384"/>
                </a:cubicBezTo>
                <a:cubicBezTo>
                  <a:pt x="21401" y="13124"/>
                  <a:pt x="18394" y="19067"/>
                  <a:pt x="13973" y="21367"/>
                </a:cubicBezTo>
                <a:lnTo>
                  <a:pt x="13937" y="21367"/>
                </a:lnTo>
                <a:cubicBezTo>
                  <a:pt x="12310" y="22216"/>
                  <a:pt x="10435" y="22463"/>
                  <a:pt x="8631" y="22675"/>
                </a:cubicBezTo>
                <a:lnTo>
                  <a:pt x="2087" y="23418"/>
                </a:lnTo>
                <a:cubicBezTo>
                  <a:pt x="2016" y="23843"/>
                  <a:pt x="1910" y="24232"/>
                  <a:pt x="1804" y="24621"/>
                </a:cubicBezTo>
                <a:cubicBezTo>
                  <a:pt x="0" y="33111"/>
                  <a:pt x="1769" y="42414"/>
                  <a:pt x="6155" y="49842"/>
                </a:cubicBezTo>
                <a:cubicBezTo>
                  <a:pt x="6650" y="50691"/>
                  <a:pt x="7216" y="51540"/>
                  <a:pt x="7782" y="52389"/>
                </a:cubicBezTo>
                <a:cubicBezTo>
                  <a:pt x="12204" y="52814"/>
                  <a:pt x="16555" y="53981"/>
                  <a:pt x="20623" y="55821"/>
                </a:cubicBezTo>
                <a:cubicBezTo>
                  <a:pt x="20623" y="55821"/>
                  <a:pt x="27096" y="58686"/>
                  <a:pt x="31270" y="66786"/>
                </a:cubicBezTo>
                <a:cubicBezTo>
                  <a:pt x="31553" y="66822"/>
                  <a:pt x="31801" y="66857"/>
                  <a:pt x="32049" y="66857"/>
                </a:cubicBezTo>
                <a:cubicBezTo>
                  <a:pt x="32770" y="66911"/>
                  <a:pt x="37826" y="67166"/>
                  <a:pt x="40260" y="67166"/>
                </a:cubicBezTo>
                <a:cubicBezTo>
                  <a:pt x="41050" y="67166"/>
                  <a:pt x="41564" y="67139"/>
                  <a:pt x="41564" y="67069"/>
                </a:cubicBezTo>
                <a:lnTo>
                  <a:pt x="41564" y="1"/>
                </a:lnTo>
                <a:close/>
              </a:path>
            </a:pathLst>
          </a:custGeom>
          <a:solidFill>
            <a:srgbClr val="FFA8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77" name="Google Shape;277;p26"/>
          <p:cNvSpPr/>
          <p:nvPr/>
        </p:nvSpPr>
        <p:spPr>
          <a:xfrm>
            <a:off x="7638524" y="3129627"/>
            <a:ext cx="1003377" cy="915902"/>
          </a:xfrm>
          <a:custGeom>
            <a:avLst/>
            <a:gdLst/>
            <a:ahLst/>
            <a:cxnLst/>
            <a:rect l="l" t="t" r="r" b="b"/>
            <a:pathLst>
              <a:path w="39160" h="35746" extrusionOk="0">
                <a:moveTo>
                  <a:pt x="23251" y="0"/>
                </a:moveTo>
                <a:cubicBezTo>
                  <a:pt x="18548" y="0"/>
                  <a:pt x="13890" y="1974"/>
                  <a:pt x="10188" y="4960"/>
                </a:cubicBezTo>
                <a:cubicBezTo>
                  <a:pt x="5483" y="8781"/>
                  <a:pt x="2193" y="14051"/>
                  <a:pt x="814" y="19959"/>
                </a:cubicBezTo>
                <a:cubicBezTo>
                  <a:pt x="177" y="22753"/>
                  <a:pt x="0" y="25725"/>
                  <a:pt x="779" y="28484"/>
                </a:cubicBezTo>
                <a:cubicBezTo>
                  <a:pt x="1592" y="31278"/>
                  <a:pt x="3467" y="33790"/>
                  <a:pt x="6120" y="34957"/>
                </a:cubicBezTo>
                <a:cubicBezTo>
                  <a:pt x="7511" y="35551"/>
                  <a:pt x="8980" y="35746"/>
                  <a:pt x="10471" y="35746"/>
                </a:cubicBezTo>
                <a:cubicBezTo>
                  <a:pt x="11823" y="35746"/>
                  <a:pt x="13193" y="35585"/>
                  <a:pt x="14539" y="35417"/>
                </a:cubicBezTo>
                <a:lnTo>
                  <a:pt x="19279" y="34887"/>
                </a:lnTo>
                <a:cubicBezTo>
                  <a:pt x="21225" y="27210"/>
                  <a:pt x="25894" y="19994"/>
                  <a:pt x="32863" y="16068"/>
                </a:cubicBezTo>
                <a:cubicBezTo>
                  <a:pt x="34844" y="14936"/>
                  <a:pt x="36966" y="14051"/>
                  <a:pt x="39159" y="13415"/>
                </a:cubicBezTo>
                <a:cubicBezTo>
                  <a:pt x="38629" y="10549"/>
                  <a:pt x="37355" y="7861"/>
                  <a:pt x="35480" y="5633"/>
                </a:cubicBezTo>
                <a:cubicBezTo>
                  <a:pt x="32827" y="2590"/>
                  <a:pt x="29184" y="609"/>
                  <a:pt x="25186" y="114"/>
                </a:cubicBezTo>
                <a:cubicBezTo>
                  <a:pt x="24542" y="37"/>
                  <a:pt x="23896" y="0"/>
                  <a:pt x="23251" y="0"/>
                </a:cubicBezTo>
                <a:close/>
              </a:path>
            </a:pathLst>
          </a:custGeom>
          <a:solidFill>
            <a:srgbClr val="FE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78" name="Google Shape;278;p26"/>
          <p:cNvSpPr/>
          <p:nvPr/>
        </p:nvSpPr>
        <p:spPr>
          <a:xfrm>
            <a:off x="8132490" y="3474241"/>
            <a:ext cx="521187" cy="549270"/>
          </a:xfrm>
          <a:custGeom>
            <a:avLst/>
            <a:gdLst/>
            <a:ahLst/>
            <a:cxnLst/>
            <a:rect l="l" t="t" r="r" b="b"/>
            <a:pathLst>
              <a:path w="20341" h="21437" extrusionOk="0">
                <a:moveTo>
                  <a:pt x="19880" y="0"/>
                </a:moveTo>
                <a:cubicBezTo>
                  <a:pt x="17687" y="637"/>
                  <a:pt x="15565" y="1521"/>
                  <a:pt x="13584" y="2653"/>
                </a:cubicBezTo>
                <a:cubicBezTo>
                  <a:pt x="6615" y="6580"/>
                  <a:pt x="1946" y="13796"/>
                  <a:pt x="0" y="21437"/>
                </a:cubicBezTo>
                <a:lnTo>
                  <a:pt x="6544" y="20694"/>
                </a:lnTo>
                <a:cubicBezTo>
                  <a:pt x="8348" y="20446"/>
                  <a:pt x="10223" y="20234"/>
                  <a:pt x="11850" y="19385"/>
                </a:cubicBezTo>
                <a:lnTo>
                  <a:pt x="11886" y="19385"/>
                </a:lnTo>
                <a:cubicBezTo>
                  <a:pt x="16307" y="17086"/>
                  <a:pt x="19314" y="11143"/>
                  <a:pt x="20022" y="6403"/>
                </a:cubicBezTo>
                <a:cubicBezTo>
                  <a:pt x="20340" y="4280"/>
                  <a:pt x="20269" y="2087"/>
                  <a:pt x="19880" y="0"/>
                </a:cubicBezTo>
                <a:close/>
              </a:path>
            </a:pathLst>
          </a:custGeom>
          <a:solidFill>
            <a:srgbClr val="FFD8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79" name="Google Shape;279;p26"/>
          <p:cNvSpPr/>
          <p:nvPr/>
        </p:nvSpPr>
        <p:spPr>
          <a:xfrm>
            <a:off x="7516651" y="-112525"/>
            <a:ext cx="1642200" cy="1192850"/>
          </a:xfrm>
          <a:custGeom>
            <a:avLst/>
            <a:gdLst/>
            <a:ahLst/>
            <a:cxnLst/>
            <a:rect l="l" t="t" r="r" b="b"/>
            <a:pathLst>
              <a:path w="65688" h="47714" extrusionOk="0">
                <a:moveTo>
                  <a:pt x="65300" y="0"/>
                </a:moveTo>
                <a:lnTo>
                  <a:pt x="0" y="36"/>
                </a:lnTo>
                <a:lnTo>
                  <a:pt x="0" y="36"/>
                </a:lnTo>
                <a:cubicBezTo>
                  <a:pt x="531" y="36"/>
                  <a:pt x="1663" y="1486"/>
                  <a:pt x="1981" y="1804"/>
                </a:cubicBezTo>
                <a:cubicBezTo>
                  <a:pt x="2653" y="2476"/>
                  <a:pt x="3290" y="3219"/>
                  <a:pt x="3891" y="3997"/>
                </a:cubicBezTo>
                <a:lnTo>
                  <a:pt x="23524" y="3997"/>
                </a:lnTo>
                <a:cubicBezTo>
                  <a:pt x="25611" y="3997"/>
                  <a:pt x="24160" y="14999"/>
                  <a:pt x="23736" y="16272"/>
                </a:cubicBezTo>
                <a:cubicBezTo>
                  <a:pt x="22356" y="19916"/>
                  <a:pt x="19951" y="23064"/>
                  <a:pt x="16767" y="25292"/>
                </a:cubicBezTo>
                <a:cubicBezTo>
                  <a:pt x="12664" y="28122"/>
                  <a:pt x="7888" y="30033"/>
                  <a:pt x="4139" y="33393"/>
                </a:cubicBezTo>
                <a:cubicBezTo>
                  <a:pt x="4139" y="33570"/>
                  <a:pt x="4103" y="33782"/>
                  <a:pt x="4068" y="33959"/>
                </a:cubicBezTo>
                <a:cubicBezTo>
                  <a:pt x="3431" y="41175"/>
                  <a:pt x="7464" y="47260"/>
                  <a:pt x="14999" y="47684"/>
                </a:cubicBezTo>
                <a:cubicBezTo>
                  <a:pt x="15353" y="47704"/>
                  <a:pt x="15707" y="47714"/>
                  <a:pt x="16062" y="47714"/>
                </a:cubicBezTo>
                <a:cubicBezTo>
                  <a:pt x="19467" y="47714"/>
                  <a:pt x="22903" y="46828"/>
                  <a:pt x="26106" y="45738"/>
                </a:cubicBezTo>
                <a:cubicBezTo>
                  <a:pt x="31341" y="43934"/>
                  <a:pt x="36435" y="41670"/>
                  <a:pt x="41281" y="38982"/>
                </a:cubicBezTo>
                <a:cubicBezTo>
                  <a:pt x="44996" y="36930"/>
                  <a:pt x="48639" y="34454"/>
                  <a:pt x="52601" y="32792"/>
                </a:cubicBezTo>
                <a:cubicBezTo>
                  <a:pt x="55323" y="31693"/>
                  <a:pt x="58722" y="30806"/>
                  <a:pt x="61897" y="30806"/>
                </a:cubicBezTo>
                <a:cubicBezTo>
                  <a:pt x="63013" y="30806"/>
                  <a:pt x="64102" y="30916"/>
                  <a:pt x="65123" y="31164"/>
                </a:cubicBezTo>
                <a:cubicBezTo>
                  <a:pt x="65125" y="31165"/>
                  <a:pt x="65126" y="31165"/>
                  <a:pt x="65127" y="31165"/>
                </a:cubicBezTo>
                <a:cubicBezTo>
                  <a:pt x="65688" y="31165"/>
                  <a:pt x="65300" y="0"/>
                  <a:pt x="65300" y="0"/>
                </a:cubicBezTo>
                <a:close/>
              </a:path>
            </a:pathLst>
          </a:custGeom>
          <a:solidFill>
            <a:srgbClr val="CAD5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80" name="Google Shape;280;p26"/>
          <p:cNvSpPr/>
          <p:nvPr/>
        </p:nvSpPr>
        <p:spPr>
          <a:xfrm>
            <a:off x="7602801" y="-20550"/>
            <a:ext cx="549200" cy="742875"/>
          </a:xfrm>
          <a:custGeom>
            <a:avLst/>
            <a:gdLst/>
            <a:ahLst/>
            <a:cxnLst/>
            <a:rect l="l" t="t" r="r" b="b"/>
            <a:pathLst>
              <a:path w="21968" h="29715" extrusionOk="0">
                <a:moveTo>
                  <a:pt x="1" y="0"/>
                </a:moveTo>
                <a:cubicBezTo>
                  <a:pt x="2689" y="3573"/>
                  <a:pt x="4528" y="8278"/>
                  <a:pt x="4352" y="12841"/>
                </a:cubicBezTo>
                <a:cubicBezTo>
                  <a:pt x="4104" y="18607"/>
                  <a:pt x="1203" y="23983"/>
                  <a:pt x="531" y="29714"/>
                </a:cubicBezTo>
                <a:cubicBezTo>
                  <a:pt x="4245" y="26354"/>
                  <a:pt x="9021" y="24443"/>
                  <a:pt x="13124" y="21613"/>
                </a:cubicBezTo>
                <a:cubicBezTo>
                  <a:pt x="16308" y="19385"/>
                  <a:pt x="18713" y="16237"/>
                  <a:pt x="20093" y="12593"/>
                </a:cubicBezTo>
                <a:cubicBezTo>
                  <a:pt x="20517" y="11355"/>
                  <a:pt x="21968" y="318"/>
                  <a:pt x="19881" y="318"/>
                </a:cubicBezTo>
                <a:cubicBezTo>
                  <a:pt x="19881" y="318"/>
                  <a:pt x="9905" y="0"/>
                  <a:pt x="1" y="0"/>
                </a:cubicBezTo>
                <a:close/>
              </a:path>
            </a:pathLst>
          </a:custGeom>
          <a:solidFill>
            <a:srgbClr val="FE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81" name="Google Shape;281;p26"/>
          <p:cNvSpPr/>
          <p:nvPr/>
        </p:nvSpPr>
        <p:spPr>
          <a:xfrm>
            <a:off x="-494450" y="4515775"/>
            <a:ext cx="2184915" cy="668452"/>
          </a:xfrm>
          <a:custGeom>
            <a:avLst/>
            <a:gdLst/>
            <a:ahLst/>
            <a:cxnLst/>
            <a:rect l="l" t="t" r="r" b="b"/>
            <a:pathLst>
              <a:path w="71350" h="21827" extrusionOk="0">
                <a:moveTo>
                  <a:pt x="34242" y="1"/>
                </a:moveTo>
                <a:cubicBezTo>
                  <a:pt x="29988" y="1"/>
                  <a:pt x="25770" y="443"/>
                  <a:pt x="21791" y="1239"/>
                </a:cubicBezTo>
                <a:cubicBezTo>
                  <a:pt x="21069" y="1389"/>
                  <a:pt x="5824" y="3432"/>
                  <a:pt x="1272" y="3432"/>
                </a:cubicBezTo>
                <a:cubicBezTo>
                  <a:pt x="470" y="3432"/>
                  <a:pt x="0" y="3368"/>
                  <a:pt x="0" y="3220"/>
                </a:cubicBezTo>
                <a:lnTo>
                  <a:pt x="0" y="21827"/>
                </a:lnTo>
                <a:lnTo>
                  <a:pt x="71349" y="21827"/>
                </a:lnTo>
                <a:cubicBezTo>
                  <a:pt x="70960" y="19456"/>
                  <a:pt x="70040" y="17193"/>
                  <a:pt x="68625" y="15247"/>
                </a:cubicBezTo>
                <a:lnTo>
                  <a:pt x="67777" y="15212"/>
                </a:lnTo>
                <a:cubicBezTo>
                  <a:pt x="63850" y="14964"/>
                  <a:pt x="60030" y="13797"/>
                  <a:pt x="56634" y="11887"/>
                </a:cubicBezTo>
                <a:cubicBezTo>
                  <a:pt x="52424" y="9410"/>
                  <a:pt x="49028" y="5767"/>
                  <a:pt x="46906" y="1416"/>
                </a:cubicBezTo>
                <a:cubicBezTo>
                  <a:pt x="42785" y="443"/>
                  <a:pt x="38496" y="1"/>
                  <a:pt x="34242" y="1"/>
                </a:cubicBezTo>
                <a:close/>
              </a:path>
            </a:pathLst>
          </a:custGeom>
          <a:solidFill>
            <a:srgbClr val="FFD8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82" name="Google Shape;282;p26"/>
          <p:cNvSpPr/>
          <p:nvPr/>
        </p:nvSpPr>
        <p:spPr>
          <a:xfrm>
            <a:off x="941929" y="4559109"/>
            <a:ext cx="665151" cy="423636"/>
          </a:xfrm>
          <a:custGeom>
            <a:avLst/>
            <a:gdLst/>
            <a:ahLst/>
            <a:cxnLst/>
            <a:rect l="l" t="t" r="r" b="b"/>
            <a:pathLst>
              <a:path w="21721" h="13833" extrusionOk="0">
                <a:moveTo>
                  <a:pt x="1" y="1"/>
                </a:moveTo>
                <a:cubicBezTo>
                  <a:pt x="2159" y="4352"/>
                  <a:pt x="5519" y="7995"/>
                  <a:pt x="9729" y="10472"/>
                </a:cubicBezTo>
                <a:cubicBezTo>
                  <a:pt x="13125" y="12382"/>
                  <a:pt x="16945" y="13549"/>
                  <a:pt x="20872" y="13797"/>
                </a:cubicBezTo>
                <a:lnTo>
                  <a:pt x="21720" y="13832"/>
                </a:lnTo>
                <a:cubicBezTo>
                  <a:pt x="21438" y="13408"/>
                  <a:pt x="21119" y="12983"/>
                  <a:pt x="20801" y="12594"/>
                </a:cubicBezTo>
                <a:cubicBezTo>
                  <a:pt x="15495" y="5873"/>
                  <a:pt x="8066" y="1911"/>
                  <a:pt x="1" y="1"/>
                </a:cubicBezTo>
                <a:close/>
              </a:path>
            </a:pathLst>
          </a:custGeom>
          <a:solidFill>
            <a:srgbClr val="FE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grpSp>
        <p:nvGrpSpPr>
          <p:cNvPr id="283" name="Google Shape;283;p26"/>
          <p:cNvGrpSpPr/>
          <p:nvPr/>
        </p:nvGrpSpPr>
        <p:grpSpPr>
          <a:xfrm rot="-2700000">
            <a:off x="6821202" y="1159923"/>
            <a:ext cx="894966" cy="644919"/>
            <a:chOff x="1224745" y="2688978"/>
            <a:chExt cx="894975" cy="644925"/>
          </a:xfrm>
        </p:grpSpPr>
        <p:sp>
          <p:nvSpPr>
            <p:cNvPr id="284" name="Google Shape;284;p26"/>
            <p:cNvSpPr/>
            <p:nvPr/>
          </p:nvSpPr>
          <p:spPr>
            <a:xfrm>
              <a:off x="1224745" y="2688978"/>
              <a:ext cx="657100" cy="644925"/>
            </a:xfrm>
            <a:custGeom>
              <a:avLst/>
              <a:gdLst/>
              <a:ahLst/>
              <a:cxnLst/>
              <a:rect l="l" t="t" r="r" b="b"/>
              <a:pathLst>
                <a:path w="26284" h="25797" extrusionOk="0">
                  <a:moveTo>
                    <a:pt x="16555" y="0"/>
                  </a:moveTo>
                  <a:cubicBezTo>
                    <a:pt x="14261" y="0"/>
                    <a:pt x="11956" y="260"/>
                    <a:pt x="9728" y="802"/>
                  </a:cubicBezTo>
                  <a:cubicBezTo>
                    <a:pt x="6863" y="1510"/>
                    <a:pt x="4811" y="3349"/>
                    <a:pt x="3219" y="5861"/>
                  </a:cubicBezTo>
                  <a:cubicBezTo>
                    <a:pt x="2618" y="6851"/>
                    <a:pt x="2088" y="7948"/>
                    <a:pt x="1698" y="9080"/>
                  </a:cubicBezTo>
                  <a:cubicBezTo>
                    <a:pt x="0" y="14067"/>
                    <a:pt x="1026" y="20965"/>
                    <a:pt x="5837" y="24007"/>
                  </a:cubicBezTo>
                  <a:cubicBezTo>
                    <a:pt x="7927" y="25325"/>
                    <a:pt x="10601" y="25796"/>
                    <a:pt x="13221" y="25796"/>
                  </a:cubicBezTo>
                  <a:cubicBezTo>
                    <a:pt x="14681" y="25796"/>
                    <a:pt x="16124" y="25650"/>
                    <a:pt x="17440" y="25422"/>
                  </a:cubicBezTo>
                  <a:cubicBezTo>
                    <a:pt x="18253" y="25281"/>
                    <a:pt x="19102" y="25104"/>
                    <a:pt x="19881" y="24856"/>
                  </a:cubicBezTo>
                  <a:cubicBezTo>
                    <a:pt x="19668" y="18772"/>
                    <a:pt x="20871" y="12723"/>
                    <a:pt x="23383" y="7170"/>
                  </a:cubicBezTo>
                  <a:cubicBezTo>
                    <a:pt x="24196" y="5365"/>
                    <a:pt x="25151" y="3632"/>
                    <a:pt x="26283" y="2005"/>
                  </a:cubicBezTo>
                  <a:cubicBezTo>
                    <a:pt x="24798" y="1333"/>
                    <a:pt x="23241" y="838"/>
                    <a:pt x="21649" y="519"/>
                  </a:cubicBezTo>
                  <a:cubicBezTo>
                    <a:pt x="20376" y="236"/>
                    <a:pt x="19067" y="95"/>
                    <a:pt x="17758" y="24"/>
                  </a:cubicBezTo>
                  <a:cubicBezTo>
                    <a:pt x="17358" y="8"/>
                    <a:pt x="16957" y="0"/>
                    <a:pt x="165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85" name="Google Shape;285;p26"/>
            <p:cNvSpPr/>
            <p:nvPr/>
          </p:nvSpPr>
          <p:spPr>
            <a:xfrm>
              <a:off x="1716445" y="2738203"/>
              <a:ext cx="403275" cy="571300"/>
            </a:xfrm>
            <a:custGeom>
              <a:avLst/>
              <a:gdLst/>
              <a:ahLst/>
              <a:cxnLst/>
              <a:rect l="l" t="t" r="r" b="b"/>
              <a:pathLst>
                <a:path w="16131" h="22852" extrusionOk="0">
                  <a:moveTo>
                    <a:pt x="6615" y="1"/>
                  </a:moveTo>
                  <a:cubicBezTo>
                    <a:pt x="5483" y="1628"/>
                    <a:pt x="4528" y="3361"/>
                    <a:pt x="3715" y="5165"/>
                  </a:cubicBezTo>
                  <a:cubicBezTo>
                    <a:pt x="1203" y="10719"/>
                    <a:pt x="0" y="16768"/>
                    <a:pt x="213" y="22852"/>
                  </a:cubicBezTo>
                  <a:cubicBezTo>
                    <a:pt x="3325" y="21968"/>
                    <a:pt x="6155" y="20447"/>
                    <a:pt x="8632" y="18395"/>
                  </a:cubicBezTo>
                  <a:cubicBezTo>
                    <a:pt x="12169" y="15424"/>
                    <a:pt x="16131" y="8596"/>
                    <a:pt x="12452" y="4316"/>
                  </a:cubicBezTo>
                  <a:cubicBezTo>
                    <a:pt x="10825" y="2477"/>
                    <a:pt x="8844" y="1026"/>
                    <a:pt x="6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CUSTOM_1_1_2">
    <p:spTree>
      <p:nvGrpSpPr>
        <p:cNvPr id="1" name="Shape 303"/>
        <p:cNvGrpSpPr/>
        <p:nvPr/>
      </p:nvGrpSpPr>
      <p:grpSpPr>
        <a:xfrm>
          <a:off x="0" y="0"/>
          <a:ext cx="0" cy="0"/>
          <a:chOff x="0" y="0"/>
          <a:chExt cx="0" cy="0"/>
        </a:xfrm>
      </p:grpSpPr>
      <p:sp>
        <p:nvSpPr>
          <p:cNvPr id="304" name="Google Shape;304;p28"/>
          <p:cNvSpPr txBox="1">
            <a:spLocks noGrp="1"/>
          </p:cNvSpPr>
          <p:nvPr>
            <p:ph type="title"/>
          </p:nvPr>
        </p:nvSpPr>
        <p:spPr>
          <a:xfrm>
            <a:off x="3453003" y="3905900"/>
            <a:ext cx="4752000" cy="694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800">
                <a:latin typeface="Lato" panose="020B0604020202020204" charset="0"/>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dirty="0"/>
          </a:p>
        </p:txBody>
      </p:sp>
      <p:sp>
        <p:nvSpPr>
          <p:cNvPr id="305" name="Google Shape;305;p28"/>
          <p:cNvSpPr txBox="1">
            <a:spLocks noGrp="1"/>
          </p:cNvSpPr>
          <p:nvPr>
            <p:ph type="title" idx="2" hasCustomPrompt="1"/>
          </p:nvPr>
        </p:nvSpPr>
        <p:spPr>
          <a:xfrm>
            <a:off x="716250" y="543200"/>
            <a:ext cx="2959500" cy="15123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1800">
                <a:latin typeface="Lato" panose="020B0604020202020204"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dirty="0"/>
              <a:t>xx%</a:t>
            </a:r>
          </a:p>
        </p:txBody>
      </p:sp>
      <p:sp>
        <p:nvSpPr>
          <p:cNvPr id="306" name="Google Shape;306;p28"/>
          <p:cNvSpPr/>
          <p:nvPr/>
        </p:nvSpPr>
        <p:spPr>
          <a:xfrm flipH="1">
            <a:off x="5782" y="4440953"/>
            <a:ext cx="778410" cy="545373"/>
          </a:xfrm>
          <a:custGeom>
            <a:avLst/>
            <a:gdLst/>
            <a:ahLst/>
            <a:cxnLst/>
            <a:rect l="l" t="t" r="r" b="b"/>
            <a:pathLst>
              <a:path w="28830" h="20199" extrusionOk="0">
                <a:moveTo>
                  <a:pt x="16294" y="0"/>
                </a:moveTo>
                <a:cubicBezTo>
                  <a:pt x="11568" y="0"/>
                  <a:pt x="7077" y="1785"/>
                  <a:pt x="3750" y="5354"/>
                </a:cubicBezTo>
                <a:cubicBezTo>
                  <a:pt x="2229" y="6981"/>
                  <a:pt x="991" y="8785"/>
                  <a:pt x="0" y="10766"/>
                </a:cubicBezTo>
                <a:cubicBezTo>
                  <a:pt x="7932" y="16593"/>
                  <a:pt x="18027" y="20199"/>
                  <a:pt x="26488" y="20199"/>
                </a:cubicBezTo>
                <a:cubicBezTo>
                  <a:pt x="27272" y="20199"/>
                  <a:pt x="28042" y="20168"/>
                  <a:pt x="28795" y="20105"/>
                </a:cubicBezTo>
                <a:cubicBezTo>
                  <a:pt x="28795" y="20105"/>
                  <a:pt x="28795" y="13454"/>
                  <a:pt x="28830" y="4186"/>
                </a:cubicBezTo>
                <a:cubicBezTo>
                  <a:pt x="27627" y="1180"/>
                  <a:pt x="21118" y="437"/>
                  <a:pt x="18713" y="154"/>
                </a:cubicBezTo>
                <a:cubicBezTo>
                  <a:pt x="17903" y="51"/>
                  <a:pt x="17095" y="0"/>
                  <a:pt x="16294" y="0"/>
                </a:cubicBezTo>
                <a:close/>
              </a:path>
            </a:pathLst>
          </a:custGeom>
          <a:solidFill>
            <a:srgbClr val="303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307" name="Google Shape;307;p28"/>
          <p:cNvSpPr/>
          <p:nvPr/>
        </p:nvSpPr>
        <p:spPr>
          <a:xfrm flipH="1">
            <a:off x="48" y="3018125"/>
            <a:ext cx="1207278" cy="1713447"/>
          </a:xfrm>
          <a:custGeom>
            <a:avLst/>
            <a:gdLst/>
            <a:ahLst/>
            <a:cxnLst/>
            <a:rect l="l" t="t" r="r" b="b"/>
            <a:pathLst>
              <a:path w="44714" h="63461" extrusionOk="0">
                <a:moveTo>
                  <a:pt x="44713" y="1"/>
                </a:moveTo>
                <a:cubicBezTo>
                  <a:pt x="44678" y="7040"/>
                  <a:pt x="34879" y="11992"/>
                  <a:pt x="29502" y="14150"/>
                </a:cubicBezTo>
                <a:cubicBezTo>
                  <a:pt x="27415" y="14964"/>
                  <a:pt x="25258" y="15671"/>
                  <a:pt x="23100" y="16343"/>
                </a:cubicBezTo>
                <a:cubicBezTo>
                  <a:pt x="23595" y="17015"/>
                  <a:pt x="24019" y="17723"/>
                  <a:pt x="24373" y="18466"/>
                </a:cubicBezTo>
                <a:cubicBezTo>
                  <a:pt x="25541" y="21083"/>
                  <a:pt x="25682" y="24055"/>
                  <a:pt x="24798" y="26778"/>
                </a:cubicBezTo>
                <a:cubicBezTo>
                  <a:pt x="23666" y="30245"/>
                  <a:pt x="20836" y="33004"/>
                  <a:pt x="17475" y="34455"/>
                </a:cubicBezTo>
                <a:cubicBezTo>
                  <a:pt x="15798" y="35190"/>
                  <a:pt x="13648" y="35654"/>
                  <a:pt x="11545" y="35654"/>
                </a:cubicBezTo>
                <a:cubicBezTo>
                  <a:pt x="9702" y="35654"/>
                  <a:pt x="7895" y="35297"/>
                  <a:pt x="6474" y="34455"/>
                </a:cubicBezTo>
                <a:lnTo>
                  <a:pt x="6439" y="34455"/>
                </a:lnTo>
                <a:cubicBezTo>
                  <a:pt x="5342" y="33782"/>
                  <a:pt x="4493" y="32757"/>
                  <a:pt x="3679" y="31731"/>
                </a:cubicBezTo>
                <a:lnTo>
                  <a:pt x="3644" y="31695"/>
                </a:lnTo>
                <a:cubicBezTo>
                  <a:pt x="3113" y="33146"/>
                  <a:pt x="2689" y="34631"/>
                  <a:pt x="2371" y="36152"/>
                </a:cubicBezTo>
                <a:cubicBezTo>
                  <a:pt x="1" y="46835"/>
                  <a:pt x="6403" y="56669"/>
                  <a:pt x="15636" y="63461"/>
                </a:cubicBezTo>
                <a:cubicBezTo>
                  <a:pt x="16626" y="61515"/>
                  <a:pt x="17900" y="59676"/>
                  <a:pt x="19385" y="58049"/>
                </a:cubicBezTo>
                <a:cubicBezTo>
                  <a:pt x="22763" y="54488"/>
                  <a:pt x="27293" y="52708"/>
                  <a:pt x="32052" y="52708"/>
                </a:cubicBezTo>
                <a:cubicBezTo>
                  <a:pt x="32824" y="52708"/>
                  <a:pt x="33603" y="52755"/>
                  <a:pt x="34384" y="52849"/>
                </a:cubicBezTo>
                <a:cubicBezTo>
                  <a:pt x="36754" y="53132"/>
                  <a:pt x="43263" y="53910"/>
                  <a:pt x="44501" y="56881"/>
                </a:cubicBezTo>
                <a:cubicBezTo>
                  <a:pt x="44572" y="35454"/>
                  <a:pt x="44713" y="30"/>
                  <a:pt x="44713" y="1"/>
                </a:cubicBezTo>
                <a:close/>
              </a:path>
            </a:pathLst>
          </a:custGeom>
          <a:solidFill>
            <a:srgbClr val="FE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308" name="Google Shape;308;p28"/>
          <p:cNvSpPr/>
          <p:nvPr/>
        </p:nvSpPr>
        <p:spPr>
          <a:xfrm flipH="1">
            <a:off x="583631" y="3293213"/>
            <a:ext cx="743094" cy="580716"/>
          </a:xfrm>
          <a:custGeom>
            <a:avLst/>
            <a:gdLst/>
            <a:ahLst/>
            <a:cxnLst/>
            <a:rect l="l" t="t" r="r" b="b"/>
            <a:pathLst>
              <a:path w="27522" h="21508" extrusionOk="0">
                <a:moveTo>
                  <a:pt x="13885" y="0"/>
                </a:moveTo>
                <a:cubicBezTo>
                  <a:pt x="11736" y="0"/>
                  <a:pt x="9587" y="354"/>
                  <a:pt x="7535" y="1061"/>
                </a:cubicBezTo>
                <a:cubicBezTo>
                  <a:pt x="5519" y="1663"/>
                  <a:pt x="3715" y="2795"/>
                  <a:pt x="2265" y="4280"/>
                </a:cubicBezTo>
                <a:cubicBezTo>
                  <a:pt x="850" y="5801"/>
                  <a:pt x="1" y="7924"/>
                  <a:pt x="284" y="9940"/>
                </a:cubicBezTo>
                <a:cubicBezTo>
                  <a:pt x="567" y="11956"/>
                  <a:pt x="1840" y="13619"/>
                  <a:pt x="3114" y="15175"/>
                </a:cubicBezTo>
                <a:lnTo>
                  <a:pt x="8101" y="21507"/>
                </a:lnTo>
                <a:cubicBezTo>
                  <a:pt x="9057" y="18784"/>
                  <a:pt x="10507" y="16307"/>
                  <a:pt x="12382" y="14150"/>
                </a:cubicBezTo>
                <a:cubicBezTo>
                  <a:pt x="16450" y="9657"/>
                  <a:pt x="21968" y="7889"/>
                  <a:pt x="27522" y="6155"/>
                </a:cubicBezTo>
                <a:cubicBezTo>
                  <a:pt x="25647" y="3750"/>
                  <a:pt x="23100" y="1981"/>
                  <a:pt x="20235" y="1061"/>
                </a:cubicBezTo>
                <a:cubicBezTo>
                  <a:pt x="18183" y="354"/>
                  <a:pt x="16034" y="0"/>
                  <a:pt x="13885" y="0"/>
                </a:cubicBezTo>
                <a:close/>
              </a:path>
            </a:pathLst>
          </a:custGeom>
          <a:solidFill>
            <a:srgbClr val="CAD5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309" name="Google Shape;309;p28"/>
          <p:cNvSpPr/>
          <p:nvPr/>
        </p:nvSpPr>
        <p:spPr>
          <a:xfrm flipH="1">
            <a:off x="512936" y="3459406"/>
            <a:ext cx="595053" cy="520344"/>
          </a:xfrm>
          <a:custGeom>
            <a:avLst/>
            <a:gdLst/>
            <a:ahLst/>
            <a:cxnLst/>
            <a:rect l="l" t="t" r="r" b="b"/>
            <a:pathLst>
              <a:path w="22039" h="19272" extrusionOk="0">
                <a:moveTo>
                  <a:pt x="19421" y="0"/>
                </a:moveTo>
                <a:cubicBezTo>
                  <a:pt x="13867" y="1734"/>
                  <a:pt x="8384" y="3502"/>
                  <a:pt x="4281" y="7995"/>
                </a:cubicBezTo>
                <a:cubicBezTo>
                  <a:pt x="2406" y="10152"/>
                  <a:pt x="920" y="12629"/>
                  <a:pt x="0" y="15352"/>
                </a:cubicBezTo>
                <a:cubicBezTo>
                  <a:pt x="814" y="16378"/>
                  <a:pt x="1663" y="17439"/>
                  <a:pt x="2795" y="18112"/>
                </a:cubicBezTo>
                <a:cubicBezTo>
                  <a:pt x="4221" y="18931"/>
                  <a:pt x="6011" y="19272"/>
                  <a:pt x="7835" y="19272"/>
                </a:cubicBezTo>
                <a:cubicBezTo>
                  <a:pt x="9948" y="19272"/>
                  <a:pt x="12106" y="18814"/>
                  <a:pt x="13796" y="18112"/>
                </a:cubicBezTo>
                <a:cubicBezTo>
                  <a:pt x="17157" y="16661"/>
                  <a:pt x="19987" y="13902"/>
                  <a:pt x="21119" y="10400"/>
                </a:cubicBezTo>
                <a:cubicBezTo>
                  <a:pt x="22038" y="7676"/>
                  <a:pt x="21862" y="4740"/>
                  <a:pt x="20694" y="2123"/>
                </a:cubicBezTo>
                <a:cubicBezTo>
                  <a:pt x="20340" y="1380"/>
                  <a:pt x="19916" y="637"/>
                  <a:pt x="19421" y="0"/>
                </a:cubicBezTo>
                <a:close/>
              </a:path>
            </a:pathLst>
          </a:custGeom>
          <a:solidFill>
            <a:srgbClr val="FFD8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310" name="Google Shape;310;p28"/>
          <p:cNvSpPr/>
          <p:nvPr/>
        </p:nvSpPr>
        <p:spPr>
          <a:xfrm>
            <a:off x="8199150" y="-158428"/>
            <a:ext cx="1009050" cy="527050"/>
          </a:xfrm>
          <a:custGeom>
            <a:avLst/>
            <a:gdLst/>
            <a:ahLst/>
            <a:cxnLst/>
            <a:rect l="l" t="t" r="r" b="b"/>
            <a:pathLst>
              <a:path w="40362" h="21082" extrusionOk="0">
                <a:moveTo>
                  <a:pt x="0" y="0"/>
                </a:moveTo>
                <a:cubicBezTo>
                  <a:pt x="602" y="1486"/>
                  <a:pt x="1274" y="2901"/>
                  <a:pt x="2052" y="4280"/>
                </a:cubicBezTo>
                <a:lnTo>
                  <a:pt x="16874" y="4280"/>
                </a:lnTo>
                <a:cubicBezTo>
                  <a:pt x="17510" y="8631"/>
                  <a:pt x="16378" y="12876"/>
                  <a:pt x="13549" y="16024"/>
                </a:cubicBezTo>
                <a:cubicBezTo>
                  <a:pt x="16838" y="18005"/>
                  <a:pt x="20446" y="19350"/>
                  <a:pt x="24161" y="20057"/>
                </a:cubicBezTo>
                <a:cubicBezTo>
                  <a:pt x="28167" y="20832"/>
                  <a:pt x="32294" y="21082"/>
                  <a:pt x="36390" y="21082"/>
                </a:cubicBezTo>
                <a:cubicBezTo>
                  <a:pt x="37719" y="21082"/>
                  <a:pt x="39045" y="21055"/>
                  <a:pt x="40362" y="21012"/>
                </a:cubicBezTo>
                <a:lnTo>
                  <a:pt x="40362" y="0"/>
                </a:lnTo>
                <a:close/>
              </a:path>
            </a:pathLst>
          </a:custGeom>
          <a:solidFill>
            <a:srgbClr val="CAD5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311" name="Google Shape;311;p28"/>
          <p:cNvSpPr/>
          <p:nvPr/>
        </p:nvSpPr>
        <p:spPr>
          <a:xfrm>
            <a:off x="7044200" y="-51428"/>
            <a:ext cx="1493675" cy="754900"/>
          </a:xfrm>
          <a:custGeom>
            <a:avLst/>
            <a:gdLst/>
            <a:ahLst/>
            <a:cxnLst/>
            <a:rect l="l" t="t" r="r" b="b"/>
            <a:pathLst>
              <a:path w="59747" h="30196" extrusionOk="0">
                <a:moveTo>
                  <a:pt x="0" y="0"/>
                </a:moveTo>
                <a:lnTo>
                  <a:pt x="0" y="30139"/>
                </a:lnTo>
                <a:cubicBezTo>
                  <a:pt x="0" y="30178"/>
                  <a:pt x="76" y="30196"/>
                  <a:pt x="215" y="30196"/>
                </a:cubicBezTo>
                <a:cubicBezTo>
                  <a:pt x="1725" y="30196"/>
                  <a:pt x="10684" y="28099"/>
                  <a:pt x="11461" y="27839"/>
                </a:cubicBezTo>
                <a:cubicBezTo>
                  <a:pt x="15671" y="26495"/>
                  <a:pt x="19986" y="24762"/>
                  <a:pt x="23701" y="22286"/>
                </a:cubicBezTo>
                <a:cubicBezTo>
                  <a:pt x="28511" y="19138"/>
                  <a:pt x="33428" y="18076"/>
                  <a:pt x="39124" y="17829"/>
                </a:cubicBezTo>
                <a:cubicBezTo>
                  <a:pt x="45208" y="17546"/>
                  <a:pt x="51964" y="17546"/>
                  <a:pt x="57200" y="14008"/>
                </a:cubicBezTo>
                <a:cubicBezTo>
                  <a:pt x="58155" y="13372"/>
                  <a:pt x="59004" y="12593"/>
                  <a:pt x="59747" y="11744"/>
                </a:cubicBezTo>
                <a:cubicBezTo>
                  <a:pt x="54971" y="8879"/>
                  <a:pt x="51009" y="4847"/>
                  <a:pt x="48250" y="0"/>
                </a:cubicBezTo>
                <a:close/>
              </a:path>
            </a:pathLst>
          </a:custGeom>
          <a:solidFill>
            <a:srgbClr val="FFD8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312" name="Google Shape;312;p28"/>
          <p:cNvSpPr/>
          <p:nvPr/>
        </p:nvSpPr>
        <p:spPr>
          <a:xfrm>
            <a:off x="8251325" y="-51428"/>
            <a:ext cx="385600" cy="293625"/>
          </a:xfrm>
          <a:custGeom>
            <a:avLst/>
            <a:gdLst/>
            <a:ahLst/>
            <a:cxnLst/>
            <a:rect l="l" t="t" r="r" b="b"/>
            <a:pathLst>
              <a:path w="15424" h="11745" extrusionOk="0">
                <a:moveTo>
                  <a:pt x="0" y="0"/>
                </a:moveTo>
                <a:cubicBezTo>
                  <a:pt x="2724" y="4847"/>
                  <a:pt x="6686" y="8879"/>
                  <a:pt x="11497" y="11744"/>
                </a:cubicBezTo>
                <a:cubicBezTo>
                  <a:pt x="14291" y="8596"/>
                  <a:pt x="15423" y="4351"/>
                  <a:pt x="14787" y="0"/>
                </a:cubicBezTo>
                <a:close/>
              </a:path>
            </a:pathLst>
          </a:custGeom>
          <a:solidFill>
            <a:srgbClr val="FE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313" name="Google Shape;313;p28"/>
          <p:cNvSpPr/>
          <p:nvPr/>
        </p:nvSpPr>
        <p:spPr>
          <a:xfrm rot="-6359726">
            <a:off x="6196703" y="-628312"/>
            <a:ext cx="1197772" cy="1829997"/>
          </a:xfrm>
          <a:custGeom>
            <a:avLst/>
            <a:gdLst/>
            <a:ahLst/>
            <a:cxnLst/>
            <a:rect l="l" t="t" r="r" b="b"/>
            <a:pathLst>
              <a:path w="40080" h="64318" extrusionOk="0">
                <a:moveTo>
                  <a:pt x="38384" y="1"/>
                </a:moveTo>
                <a:cubicBezTo>
                  <a:pt x="35907" y="1"/>
                  <a:pt x="31554" y="296"/>
                  <a:pt x="31201" y="321"/>
                </a:cubicBezTo>
                <a:cubicBezTo>
                  <a:pt x="24833" y="1064"/>
                  <a:pt x="18537" y="3187"/>
                  <a:pt x="13337" y="7042"/>
                </a:cubicBezTo>
                <a:cubicBezTo>
                  <a:pt x="10648" y="9059"/>
                  <a:pt x="8278" y="11499"/>
                  <a:pt x="6368" y="14294"/>
                </a:cubicBezTo>
                <a:cubicBezTo>
                  <a:pt x="8597" y="15284"/>
                  <a:pt x="10578" y="16735"/>
                  <a:pt x="12205" y="18574"/>
                </a:cubicBezTo>
                <a:cubicBezTo>
                  <a:pt x="15884" y="22854"/>
                  <a:pt x="11922" y="29682"/>
                  <a:pt x="8385" y="32653"/>
                </a:cubicBezTo>
                <a:cubicBezTo>
                  <a:pt x="5944" y="34705"/>
                  <a:pt x="3078" y="36226"/>
                  <a:pt x="1" y="37110"/>
                </a:cubicBezTo>
                <a:cubicBezTo>
                  <a:pt x="107" y="41709"/>
                  <a:pt x="1239" y="46272"/>
                  <a:pt x="3220" y="50411"/>
                </a:cubicBezTo>
                <a:cubicBezTo>
                  <a:pt x="11285" y="52321"/>
                  <a:pt x="18714" y="56283"/>
                  <a:pt x="24020" y="63004"/>
                </a:cubicBezTo>
                <a:cubicBezTo>
                  <a:pt x="24338" y="63428"/>
                  <a:pt x="24657" y="63853"/>
                  <a:pt x="24939" y="64277"/>
                </a:cubicBezTo>
                <a:cubicBezTo>
                  <a:pt x="25522" y="64305"/>
                  <a:pt x="26105" y="64318"/>
                  <a:pt x="26686" y="64318"/>
                </a:cubicBezTo>
                <a:cubicBezTo>
                  <a:pt x="28331" y="64318"/>
                  <a:pt x="29970" y="64212"/>
                  <a:pt x="31590" y="64029"/>
                </a:cubicBezTo>
                <a:cubicBezTo>
                  <a:pt x="32439" y="63923"/>
                  <a:pt x="40080" y="62862"/>
                  <a:pt x="40080" y="62261"/>
                </a:cubicBezTo>
                <a:lnTo>
                  <a:pt x="40080" y="180"/>
                </a:lnTo>
                <a:cubicBezTo>
                  <a:pt x="40069" y="48"/>
                  <a:pt x="39378" y="1"/>
                  <a:pt x="38384" y="1"/>
                </a:cubicBezTo>
                <a:close/>
              </a:path>
            </a:pathLst>
          </a:custGeom>
          <a:solidFill>
            <a:srgbClr val="FFA8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314" name="Google Shape;314;p28"/>
          <p:cNvSpPr/>
          <p:nvPr/>
        </p:nvSpPr>
        <p:spPr>
          <a:xfrm rot="-6359726">
            <a:off x="6479876" y="369269"/>
            <a:ext cx="482067" cy="650193"/>
          </a:xfrm>
          <a:custGeom>
            <a:avLst/>
            <a:gdLst/>
            <a:ahLst/>
            <a:cxnLst/>
            <a:rect l="l" t="t" r="r" b="b"/>
            <a:pathLst>
              <a:path w="16131" h="22852" extrusionOk="0">
                <a:moveTo>
                  <a:pt x="6615" y="1"/>
                </a:moveTo>
                <a:cubicBezTo>
                  <a:pt x="5483" y="1628"/>
                  <a:pt x="4528" y="3361"/>
                  <a:pt x="3715" y="5165"/>
                </a:cubicBezTo>
                <a:cubicBezTo>
                  <a:pt x="1203" y="10719"/>
                  <a:pt x="0" y="16768"/>
                  <a:pt x="213" y="22852"/>
                </a:cubicBezTo>
                <a:cubicBezTo>
                  <a:pt x="3325" y="21968"/>
                  <a:pt x="6155" y="20447"/>
                  <a:pt x="8632" y="18395"/>
                </a:cubicBezTo>
                <a:cubicBezTo>
                  <a:pt x="12169" y="15424"/>
                  <a:pt x="16131" y="8596"/>
                  <a:pt x="12452" y="4316"/>
                </a:cubicBezTo>
                <a:cubicBezTo>
                  <a:pt x="10825" y="2477"/>
                  <a:pt x="8844" y="1026"/>
                  <a:pt x="6615" y="1"/>
                </a:cubicBezTo>
                <a:close/>
              </a:path>
            </a:pathLst>
          </a:custGeom>
          <a:solidFill>
            <a:srgbClr val="FE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1">
  <p:cSld name="CUSTOM_2">
    <p:spTree>
      <p:nvGrpSpPr>
        <p:cNvPr id="1" name="Shape 315"/>
        <p:cNvGrpSpPr/>
        <p:nvPr/>
      </p:nvGrpSpPr>
      <p:grpSpPr>
        <a:xfrm>
          <a:off x="0" y="0"/>
          <a:ext cx="0" cy="0"/>
          <a:chOff x="0" y="0"/>
          <a:chExt cx="0" cy="0"/>
        </a:xfrm>
      </p:grpSpPr>
      <p:sp>
        <p:nvSpPr>
          <p:cNvPr id="316" name="Google Shape;316;p29"/>
          <p:cNvSpPr txBox="1">
            <a:spLocks noGrp="1"/>
          </p:cNvSpPr>
          <p:nvPr>
            <p:ph type="title"/>
          </p:nvPr>
        </p:nvSpPr>
        <p:spPr>
          <a:xfrm>
            <a:off x="716259" y="543200"/>
            <a:ext cx="3627000" cy="544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atin typeface="Lato" panose="020B0604020202020204" charset="0"/>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dirty="0"/>
          </a:p>
        </p:txBody>
      </p:sp>
      <p:sp>
        <p:nvSpPr>
          <p:cNvPr id="317" name="Google Shape;317;p29"/>
          <p:cNvSpPr txBox="1">
            <a:spLocks noGrp="1"/>
          </p:cNvSpPr>
          <p:nvPr>
            <p:ph type="subTitle" idx="1"/>
          </p:nvPr>
        </p:nvSpPr>
        <p:spPr>
          <a:xfrm>
            <a:off x="6370125" y="1000592"/>
            <a:ext cx="2021400" cy="31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Font typeface="Playfair Display"/>
              <a:buNone/>
              <a:defRPr>
                <a:latin typeface="Lato" panose="020B0604020202020204" charset="0"/>
                <a:ea typeface="Lato" panose="020B0604020202020204" charset="0"/>
                <a:cs typeface="Palanquin SemiBold"/>
                <a:sym typeface="Palanquin SemiBold"/>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dirty="0"/>
          </a:p>
        </p:txBody>
      </p:sp>
      <p:sp>
        <p:nvSpPr>
          <p:cNvPr id="318" name="Google Shape;318;p29"/>
          <p:cNvSpPr txBox="1">
            <a:spLocks noGrp="1"/>
          </p:cNvSpPr>
          <p:nvPr>
            <p:ph type="subTitle" idx="2"/>
          </p:nvPr>
        </p:nvSpPr>
        <p:spPr>
          <a:xfrm>
            <a:off x="6370125" y="1413155"/>
            <a:ext cx="2021400" cy="70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19" name="Google Shape;319;p29"/>
          <p:cNvSpPr txBox="1">
            <a:spLocks noGrp="1"/>
          </p:cNvSpPr>
          <p:nvPr>
            <p:ph type="subTitle" idx="3"/>
          </p:nvPr>
        </p:nvSpPr>
        <p:spPr>
          <a:xfrm>
            <a:off x="6370125" y="2242293"/>
            <a:ext cx="2020800" cy="31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Font typeface="Playfair Display"/>
              <a:buNone/>
              <a:defRPr>
                <a:latin typeface="Lato" panose="020B0604020202020204" charset="0"/>
                <a:ea typeface="Lato" panose="020B0604020202020204" charset="0"/>
                <a:cs typeface="Palanquin SemiBold"/>
                <a:sym typeface="Palanquin SemiBold"/>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dirty="0"/>
          </a:p>
        </p:txBody>
      </p:sp>
      <p:sp>
        <p:nvSpPr>
          <p:cNvPr id="320" name="Google Shape;320;p29"/>
          <p:cNvSpPr txBox="1">
            <a:spLocks noGrp="1"/>
          </p:cNvSpPr>
          <p:nvPr>
            <p:ph type="subTitle" idx="4"/>
          </p:nvPr>
        </p:nvSpPr>
        <p:spPr>
          <a:xfrm>
            <a:off x="6370125" y="2657325"/>
            <a:ext cx="2020800" cy="70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21" name="Google Shape;321;p29"/>
          <p:cNvSpPr txBox="1">
            <a:spLocks noGrp="1"/>
          </p:cNvSpPr>
          <p:nvPr>
            <p:ph type="subTitle" idx="5"/>
          </p:nvPr>
        </p:nvSpPr>
        <p:spPr>
          <a:xfrm>
            <a:off x="6370125" y="3483999"/>
            <a:ext cx="2020800" cy="31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Font typeface="Playfair Display"/>
              <a:buNone/>
              <a:defRPr>
                <a:latin typeface="Lato" panose="020B0604020202020204" charset="0"/>
                <a:ea typeface="Lato" panose="020B0604020202020204" charset="0"/>
                <a:cs typeface="Palanquin SemiBold"/>
                <a:sym typeface="Palanquin SemiBold"/>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dirty="0"/>
          </a:p>
        </p:txBody>
      </p:sp>
      <p:sp>
        <p:nvSpPr>
          <p:cNvPr id="322" name="Google Shape;322;p29"/>
          <p:cNvSpPr txBox="1">
            <a:spLocks noGrp="1"/>
          </p:cNvSpPr>
          <p:nvPr>
            <p:ph type="subTitle" idx="6"/>
          </p:nvPr>
        </p:nvSpPr>
        <p:spPr>
          <a:xfrm>
            <a:off x="6370125" y="3899026"/>
            <a:ext cx="2020800" cy="70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23" name="Google Shape;323;p29"/>
          <p:cNvSpPr/>
          <p:nvPr/>
        </p:nvSpPr>
        <p:spPr>
          <a:xfrm>
            <a:off x="8012042" y="-555707"/>
            <a:ext cx="439470" cy="594449"/>
          </a:xfrm>
          <a:custGeom>
            <a:avLst/>
            <a:gdLst/>
            <a:ahLst/>
            <a:cxnLst/>
            <a:rect l="l" t="t" r="r" b="b"/>
            <a:pathLst>
              <a:path w="21968" h="29715" extrusionOk="0">
                <a:moveTo>
                  <a:pt x="1" y="0"/>
                </a:moveTo>
                <a:cubicBezTo>
                  <a:pt x="2689" y="3573"/>
                  <a:pt x="4528" y="8278"/>
                  <a:pt x="4352" y="12841"/>
                </a:cubicBezTo>
                <a:cubicBezTo>
                  <a:pt x="4104" y="18607"/>
                  <a:pt x="1203" y="23983"/>
                  <a:pt x="531" y="29714"/>
                </a:cubicBezTo>
                <a:cubicBezTo>
                  <a:pt x="4245" y="26354"/>
                  <a:pt x="9021" y="24443"/>
                  <a:pt x="13124" y="21613"/>
                </a:cubicBezTo>
                <a:cubicBezTo>
                  <a:pt x="16308" y="19385"/>
                  <a:pt x="18713" y="16237"/>
                  <a:pt x="20093" y="12593"/>
                </a:cubicBezTo>
                <a:cubicBezTo>
                  <a:pt x="20517" y="11355"/>
                  <a:pt x="21968" y="318"/>
                  <a:pt x="19881" y="318"/>
                </a:cubicBezTo>
                <a:cubicBezTo>
                  <a:pt x="19881" y="318"/>
                  <a:pt x="9905" y="0"/>
                  <a:pt x="1" y="0"/>
                </a:cubicBezTo>
                <a:close/>
              </a:path>
            </a:pathLst>
          </a:custGeom>
          <a:solidFill>
            <a:srgbClr val="FE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324" name="Google Shape;324;p29"/>
          <p:cNvSpPr/>
          <p:nvPr/>
        </p:nvSpPr>
        <p:spPr>
          <a:xfrm>
            <a:off x="6974981" y="-616581"/>
            <a:ext cx="322701" cy="457154"/>
          </a:xfrm>
          <a:custGeom>
            <a:avLst/>
            <a:gdLst/>
            <a:ahLst/>
            <a:cxnLst/>
            <a:rect l="l" t="t" r="r" b="b"/>
            <a:pathLst>
              <a:path w="16131" h="22852" extrusionOk="0">
                <a:moveTo>
                  <a:pt x="6615" y="1"/>
                </a:moveTo>
                <a:cubicBezTo>
                  <a:pt x="5483" y="1628"/>
                  <a:pt x="4528" y="3361"/>
                  <a:pt x="3715" y="5165"/>
                </a:cubicBezTo>
                <a:cubicBezTo>
                  <a:pt x="1203" y="10719"/>
                  <a:pt x="0" y="16768"/>
                  <a:pt x="213" y="22852"/>
                </a:cubicBezTo>
                <a:cubicBezTo>
                  <a:pt x="3325" y="21968"/>
                  <a:pt x="6155" y="20447"/>
                  <a:pt x="8632" y="18395"/>
                </a:cubicBezTo>
                <a:cubicBezTo>
                  <a:pt x="12169" y="15424"/>
                  <a:pt x="16131" y="8596"/>
                  <a:pt x="12452" y="4316"/>
                </a:cubicBezTo>
                <a:cubicBezTo>
                  <a:pt x="10825" y="2477"/>
                  <a:pt x="8844" y="1026"/>
                  <a:pt x="6615" y="1"/>
                </a:cubicBezTo>
                <a:close/>
              </a:path>
            </a:pathLst>
          </a:custGeom>
          <a:solidFill>
            <a:srgbClr val="303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325" name="Google Shape;325;p29"/>
          <p:cNvSpPr/>
          <p:nvPr/>
        </p:nvSpPr>
        <p:spPr>
          <a:xfrm>
            <a:off x="7599487" y="-549345"/>
            <a:ext cx="503166" cy="909647"/>
          </a:xfrm>
          <a:custGeom>
            <a:avLst/>
            <a:gdLst/>
            <a:ahLst/>
            <a:cxnLst/>
            <a:rect l="l" t="t" r="r" b="b"/>
            <a:pathLst>
              <a:path w="25152" h="45471" extrusionOk="0">
                <a:moveTo>
                  <a:pt x="1" y="0"/>
                </a:moveTo>
                <a:lnTo>
                  <a:pt x="1" y="40574"/>
                </a:lnTo>
                <a:cubicBezTo>
                  <a:pt x="1" y="41777"/>
                  <a:pt x="2795" y="44005"/>
                  <a:pt x="3644" y="44571"/>
                </a:cubicBezTo>
                <a:cubicBezTo>
                  <a:pt x="4616" y="45195"/>
                  <a:pt x="5603" y="45471"/>
                  <a:pt x="6563" y="45471"/>
                </a:cubicBezTo>
                <a:cubicBezTo>
                  <a:pt x="8818" y="45471"/>
                  <a:pt x="10921" y="43946"/>
                  <a:pt x="12311" y="41812"/>
                </a:cubicBezTo>
                <a:cubicBezTo>
                  <a:pt x="14716" y="38027"/>
                  <a:pt x="16980" y="33641"/>
                  <a:pt x="20199" y="30316"/>
                </a:cubicBezTo>
                <a:cubicBezTo>
                  <a:pt x="20482" y="29997"/>
                  <a:pt x="20800" y="29679"/>
                  <a:pt x="21154" y="29396"/>
                </a:cubicBezTo>
                <a:cubicBezTo>
                  <a:pt x="21826" y="23665"/>
                  <a:pt x="24727" y="18289"/>
                  <a:pt x="24939" y="12487"/>
                </a:cubicBezTo>
                <a:cubicBezTo>
                  <a:pt x="25151" y="7960"/>
                  <a:pt x="23560" y="3573"/>
                  <a:pt x="20871" y="0"/>
                </a:cubicBezTo>
                <a:close/>
              </a:path>
            </a:pathLst>
          </a:custGeom>
          <a:solidFill>
            <a:srgbClr val="FFA8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326" name="Google Shape;326;p29"/>
          <p:cNvSpPr/>
          <p:nvPr/>
        </p:nvSpPr>
        <p:spPr>
          <a:xfrm>
            <a:off x="7939165" y="-629304"/>
            <a:ext cx="1314088" cy="954519"/>
          </a:xfrm>
          <a:custGeom>
            <a:avLst/>
            <a:gdLst/>
            <a:ahLst/>
            <a:cxnLst/>
            <a:rect l="l" t="t" r="r" b="b"/>
            <a:pathLst>
              <a:path w="65688" h="47714" extrusionOk="0">
                <a:moveTo>
                  <a:pt x="65300" y="0"/>
                </a:moveTo>
                <a:lnTo>
                  <a:pt x="0" y="36"/>
                </a:lnTo>
                <a:lnTo>
                  <a:pt x="0" y="36"/>
                </a:lnTo>
                <a:cubicBezTo>
                  <a:pt x="531" y="36"/>
                  <a:pt x="1663" y="1486"/>
                  <a:pt x="1981" y="1804"/>
                </a:cubicBezTo>
                <a:cubicBezTo>
                  <a:pt x="2653" y="2476"/>
                  <a:pt x="3290" y="3219"/>
                  <a:pt x="3891" y="3997"/>
                </a:cubicBezTo>
                <a:lnTo>
                  <a:pt x="23524" y="3997"/>
                </a:lnTo>
                <a:cubicBezTo>
                  <a:pt x="25611" y="3997"/>
                  <a:pt x="24160" y="14999"/>
                  <a:pt x="23736" y="16272"/>
                </a:cubicBezTo>
                <a:cubicBezTo>
                  <a:pt x="22356" y="19916"/>
                  <a:pt x="19951" y="23064"/>
                  <a:pt x="16767" y="25292"/>
                </a:cubicBezTo>
                <a:cubicBezTo>
                  <a:pt x="12664" y="28122"/>
                  <a:pt x="7888" y="30033"/>
                  <a:pt x="4139" y="33393"/>
                </a:cubicBezTo>
                <a:cubicBezTo>
                  <a:pt x="4139" y="33570"/>
                  <a:pt x="4103" y="33782"/>
                  <a:pt x="4068" y="33959"/>
                </a:cubicBezTo>
                <a:cubicBezTo>
                  <a:pt x="3431" y="41175"/>
                  <a:pt x="7464" y="47260"/>
                  <a:pt x="14999" y="47684"/>
                </a:cubicBezTo>
                <a:cubicBezTo>
                  <a:pt x="15353" y="47704"/>
                  <a:pt x="15707" y="47714"/>
                  <a:pt x="16062" y="47714"/>
                </a:cubicBezTo>
                <a:cubicBezTo>
                  <a:pt x="19467" y="47714"/>
                  <a:pt x="22903" y="46828"/>
                  <a:pt x="26106" y="45738"/>
                </a:cubicBezTo>
                <a:cubicBezTo>
                  <a:pt x="31341" y="43934"/>
                  <a:pt x="36435" y="41670"/>
                  <a:pt x="41281" y="38982"/>
                </a:cubicBezTo>
                <a:cubicBezTo>
                  <a:pt x="44996" y="36930"/>
                  <a:pt x="48639" y="34454"/>
                  <a:pt x="52601" y="32792"/>
                </a:cubicBezTo>
                <a:cubicBezTo>
                  <a:pt x="55323" y="31693"/>
                  <a:pt x="58722" y="30806"/>
                  <a:pt x="61897" y="30806"/>
                </a:cubicBezTo>
                <a:cubicBezTo>
                  <a:pt x="63013" y="30806"/>
                  <a:pt x="64102" y="30916"/>
                  <a:pt x="65123" y="31164"/>
                </a:cubicBezTo>
                <a:cubicBezTo>
                  <a:pt x="65125" y="31165"/>
                  <a:pt x="65126" y="31165"/>
                  <a:pt x="65127" y="31165"/>
                </a:cubicBezTo>
                <a:cubicBezTo>
                  <a:pt x="65688" y="31165"/>
                  <a:pt x="65300" y="0"/>
                  <a:pt x="653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327" name="Google Shape;327;p29"/>
          <p:cNvSpPr/>
          <p:nvPr/>
        </p:nvSpPr>
        <p:spPr>
          <a:xfrm>
            <a:off x="6979923" y="-901807"/>
            <a:ext cx="801800" cy="1286682"/>
          </a:xfrm>
          <a:custGeom>
            <a:avLst/>
            <a:gdLst/>
            <a:ahLst/>
            <a:cxnLst/>
            <a:rect l="l" t="t" r="r" b="b"/>
            <a:pathLst>
              <a:path w="40080" h="64318" extrusionOk="0">
                <a:moveTo>
                  <a:pt x="38384" y="1"/>
                </a:moveTo>
                <a:cubicBezTo>
                  <a:pt x="35907" y="1"/>
                  <a:pt x="31554" y="296"/>
                  <a:pt x="31201" y="321"/>
                </a:cubicBezTo>
                <a:cubicBezTo>
                  <a:pt x="24833" y="1064"/>
                  <a:pt x="18537" y="3187"/>
                  <a:pt x="13337" y="7042"/>
                </a:cubicBezTo>
                <a:cubicBezTo>
                  <a:pt x="10648" y="9059"/>
                  <a:pt x="8278" y="11499"/>
                  <a:pt x="6368" y="14294"/>
                </a:cubicBezTo>
                <a:cubicBezTo>
                  <a:pt x="8597" y="15284"/>
                  <a:pt x="10578" y="16735"/>
                  <a:pt x="12205" y="18574"/>
                </a:cubicBezTo>
                <a:cubicBezTo>
                  <a:pt x="15884" y="22854"/>
                  <a:pt x="11922" y="29682"/>
                  <a:pt x="8385" y="32653"/>
                </a:cubicBezTo>
                <a:cubicBezTo>
                  <a:pt x="5944" y="34705"/>
                  <a:pt x="3078" y="36226"/>
                  <a:pt x="1" y="37110"/>
                </a:cubicBezTo>
                <a:cubicBezTo>
                  <a:pt x="107" y="41709"/>
                  <a:pt x="1239" y="46272"/>
                  <a:pt x="3220" y="50411"/>
                </a:cubicBezTo>
                <a:cubicBezTo>
                  <a:pt x="11285" y="52321"/>
                  <a:pt x="18714" y="56283"/>
                  <a:pt x="24020" y="63004"/>
                </a:cubicBezTo>
                <a:cubicBezTo>
                  <a:pt x="24338" y="63428"/>
                  <a:pt x="24657" y="63853"/>
                  <a:pt x="24939" y="64277"/>
                </a:cubicBezTo>
                <a:cubicBezTo>
                  <a:pt x="25522" y="64305"/>
                  <a:pt x="26105" y="64318"/>
                  <a:pt x="26686" y="64318"/>
                </a:cubicBezTo>
                <a:cubicBezTo>
                  <a:pt x="28331" y="64318"/>
                  <a:pt x="29970" y="64212"/>
                  <a:pt x="31590" y="64029"/>
                </a:cubicBezTo>
                <a:cubicBezTo>
                  <a:pt x="32439" y="63923"/>
                  <a:pt x="40080" y="62862"/>
                  <a:pt x="40080" y="62261"/>
                </a:cubicBezTo>
                <a:lnTo>
                  <a:pt x="40080" y="180"/>
                </a:lnTo>
                <a:cubicBezTo>
                  <a:pt x="40069" y="48"/>
                  <a:pt x="39378" y="1"/>
                  <a:pt x="383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328" name="Google Shape;328;p29"/>
          <p:cNvSpPr/>
          <p:nvPr/>
        </p:nvSpPr>
        <p:spPr>
          <a:xfrm>
            <a:off x="7044318" y="107326"/>
            <a:ext cx="434529" cy="276729"/>
          </a:xfrm>
          <a:custGeom>
            <a:avLst/>
            <a:gdLst/>
            <a:ahLst/>
            <a:cxnLst/>
            <a:rect l="l" t="t" r="r" b="b"/>
            <a:pathLst>
              <a:path w="21721" h="13833" extrusionOk="0">
                <a:moveTo>
                  <a:pt x="1" y="1"/>
                </a:moveTo>
                <a:cubicBezTo>
                  <a:pt x="2159" y="4352"/>
                  <a:pt x="5519" y="7995"/>
                  <a:pt x="9729" y="10472"/>
                </a:cubicBezTo>
                <a:cubicBezTo>
                  <a:pt x="13125" y="12382"/>
                  <a:pt x="16945" y="13549"/>
                  <a:pt x="20872" y="13797"/>
                </a:cubicBezTo>
                <a:lnTo>
                  <a:pt x="21720" y="13832"/>
                </a:lnTo>
                <a:cubicBezTo>
                  <a:pt x="21438" y="13408"/>
                  <a:pt x="21119" y="12983"/>
                  <a:pt x="20801" y="12594"/>
                </a:cubicBezTo>
                <a:cubicBezTo>
                  <a:pt x="15495" y="5873"/>
                  <a:pt x="8066" y="1911"/>
                  <a:pt x="1" y="1"/>
                </a:cubicBezTo>
                <a:close/>
              </a:path>
            </a:pathLst>
          </a:custGeom>
          <a:solidFill>
            <a:srgbClr val="FE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grpSp>
        <p:nvGrpSpPr>
          <p:cNvPr id="329" name="Google Shape;329;p29"/>
          <p:cNvGrpSpPr/>
          <p:nvPr/>
        </p:nvGrpSpPr>
        <p:grpSpPr>
          <a:xfrm rot="-8253681">
            <a:off x="7158920" y="53553"/>
            <a:ext cx="753500" cy="635675"/>
            <a:chOff x="3639300" y="1616750"/>
            <a:chExt cx="753500" cy="635675"/>
          </a:xfrm>
        </p:grpSpPr>
        <p:sp>
          <p:nvSpPr>
            <p:cNvPr id="330" name="Google Shape;330;p29"/>
            <p:cNvSpPr/>
            <p:nvPr/>
          </p:nvSpPr>
          <p:spPr>
            <a:xfrm>
              <a:off x="3639300" y="1616750"/>
              <a:ext cx="688050" cy="537700"/>
            </a:xfrm>
            <a:custGeom>
              <a:avLst/>
              <a:gdLst/>
              <a:ahLst/>
              <a:cxnLst/>
              <a:rect l="l" t="t" r="r" b="b"/>
              <a:pathLst>
                <a:path w="27522" h="21508" extrusionOk="0">
                  <a:moveTo>
                    <a:pt x="13885" y="0"/>
                  </a:moveTo>
                  <a:cubicBezTo>
                    <a:pt x="11736" y="0"/>
                    <a:pt x="9587" y="354"/>
                    <a:pt x="7535" y="1061"/>
                  </a:cubicBezTo>
                  <a:cubicBezTo>
                    <a:pt x="5519" y="1663"/>
                    <a:pt x="3715" y="2795"/>
                    <a:pt x="2265" y="4280"/>
                  </a:cubicBezTo>
                  <a:cubicBezTo>
                    <a:pt x="850" y="5801"/>
                    <a:pt x="1" y="7924"/>
                    <a:pt x="284" y="9940"/>
                  </a:cubicBezTo>
                  <a:cubicBezTo>
                    <a:pt x="567" y="11956"/>
                    <a:pt x="1840" y="13619"/>
                    <a:pt x="3114" y="15175"/>
                  </a:cubicBezTo>
                  <a:lnTo>
                    <a:pt x="8101" y="21507"/>
                  </a:lnTo>
                  <a:cubicBezTo>
                    <a:pt x="9057" y="18784"/>
                    <a:pt x="10507" y="16307"/>
                    <a:pt x="12382" y="14150"/>
                  </a:cubicBezTo>
                  <a:cubicBezTo>
                    <a:pt x="16450" y="9657"/>
                    <a:pt x="21968" y="7889"/>
                    <a:pt x="27522" y="6155"/>
                  </a:cubicBezTo>
                  <a:cubicBezTo>
                    <a:pt x="25647" y="3750"/>
                    <a:pt x="23100" y="1981"/>
                    <a:pt x="20235" y="1061"/>
                  </a:cubicBezTo>
                  <a:cubicBezTo>
                    <a:pt x="18183" y="354"/>
                    <a:pt x="16034" y="0"/>
                    <a:pt x="13885" y="0"/>
                  </a:cubicBezTo>
                  <a:close/>
                </a:path>
              </a:pathLst>
            </a:custGeom>
            <a:solidFill>
              <a:srgbClr val="CAD5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331" name="Google Shape;331;p29"/>
            <p:cNvSpPr/>
            <p:nvPr/>
          </p:nvSpPr>
          <p:spPr>
            <a:xfrm>
              <a:off x="3841825" y="1770625"/>
              <a:ext cx="550975" cy="481800"/>
            </a:xfrm>
            <a:custGeom>
              <a:avLst/>
              <a:gdLst/>
              <a:ahLst/>
              <a:cxnLst/>
              <a:rect l="l" t="t" r="r" b="b"/>
              <a:pathLst>
                <a:path w="22039" h="19272" extrusionOk="0">
                  <a:moveTo>
                    <a:pt x="19421" y="0"/>
                  </a:moveTo>
                  <a:cubicBezTo>
                    <a:pt x="13867" y="1734"/>
                    <a:pt x="8384" y="3502"/>
                    <a:pt x="4281" y="7995"/>
                  </a:cubicBezTo>
                  <a:cubicBezTo>
                    <a:pt x="2406" y="10152"/>
                    <a:pt x="920" y="12629"/>
                    <a:pt x="0" y="15352"/>
                  </a:cubicBezTo>
                  <a:cubicBezTo>
                    <a:pt x="814" y="16378"/>
                    <a:pt x="1663" y="17439"/>
                    <a:pt x="2795" y="18112"/>
                  </a:cubicBezTo>
                  <a:cubicBezTo>
                    <a:pt x="4221" y="18931"/>
                    <a:pt x="6011" y="19272"/>
                    <a:pt x="7835" y="19272"/>
                  </a:cubicBezTo>
                  <a:cubicBezTo>
                    <a:pt x="9948" y="19272"/>
                    <a:pt x="12106" y="18814"/>
                    <a:pt x="13796" y="18112"/>
                  </a:cubicBezTo>
                  <a:cubicBezTo>
                    <a:pt x="17157" y="16661"/>
                    <a:pt x="19987" y="13902"/>
                    <a:pt x="21119" y="10400"/>
                  </a:cubicBezTo>
                  <a:cubicBezTo>
                    <a:pt x="22038" y="7676"/>
                    <a:pt x="21862" y="4740"/>
                    <a:pt x="20694" y="2123"/>
                  </a:cubicBezTo>
                  <a:cubicBezTo>
                    <a:pt x="20340" y="1380"/>
                    <a:pt x="19916" y="637"/>
                    <a:pt x="19421" y="0"/>
                  </a:cubicBezTo>
                  <a:close/>
                </a:path>
              </a:pathLst>
            </a:custGeom>
            <a:solidFill>
              <a:srgbClr val="FFD8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grpSp>
      <p:grpSp>
        <p:nvGrpSpPr>
          <p:cNvPr id="332" name="Google Shape;332;p29"/>
          <p:cNvGrpSpPr/>
          <p:nvPr/>
        </p:nvGrpSpPr>
        <p:grpSpPr>
          <a:xfrm rot="5400000">
            <a:off x="136560" y="4274347"/>
            <a:ext cx="808790" cy="1081915"/>
            <a:chOff x="5700725" y="2096750"/>
            <a:chExt cx="1468925" cy="1964975"/>
          </a:xfrm>
        </p:grpSpPr>
        <p:sp>
          <p:nvSpPr>
            <p:cNvPr id="333" name="Google Shape;333;p29"/>
            <p:cNvSpPr/>
            <p:nvPr/>
          </p:nvSpPr>
          <p:spPr>
            <a:xfrm>
              <a:off x="6325075" y="3692300"/>
              <a:ext cx="587225" cy="359950"/>
            </a:xfrm>
            <a:custGeom>
              <a:avLst/>
              <a:gdLst/>
              <a:ahLst/>
              <a:cxnLst/>
              <a:rect l="l" t="t" r="r" b="b"/>
              <a:pathLst>
                <a:path w="23489" h="14398" extrusionOk="0">
                  <a:moveTo>
                    <a:pt x="0" y="0"/>
                  </a:moveTo>
                  <a:lnTo>
                    <a:pt x="0" y="0"/>
                  </a:lnTo>
                  <a:cubicBezTo>
                    <a:pt x="5483" y="7747"/>
                    <a:pt x="14044" y="13336"/>
                    <a:pt x="23488" y="14397"/>
                  </a:cubicBezTo>
                  <a:cubicBezTo>
                    <a:pt x="19314" y="6297"/>
                    <a:pt x="12806" y="3467"/>
                    <a:pt x="12806" y="3467"/>
                  </a:cubicBezTo>
                  <a:cubicBezTo>
                    <a:pt x="8773" y="1592"/>
                    <a:pt x="4422" y="425"/>
                    <a:pt x="0" y="0"/>
                  </a:cubicBezTo>
                  <a:close/>
                </a:path>
              </a:pathLst>
            </a:custGeom>
            <a:solidFill>
              <a:srgbClr val="303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334" name="Google Shape;334;p29"/>
            <p:cNvSpPr/>
            <p:nvPr/>
          </p:nvSpPr>
          <p:spPr>
            <a:xfrm>
              <a:off x="6130525" y="2382575"/>
              <a:ext cx="1039125" cy="1679150"/>
            </a:xfrm>
            <a:custGeom>
              <a:avLst/>
              <a:gdLst/>
              <a:ahLst/>
              <a:cxnLst/>
              <a:rect l="l" t="t" r="r" b="b"/>
              <a:pathLst>
                <a:path w="41565" h="67166" extrusionOk="0">
                  <a:moveTo>
                    <a:pt x="41564" y="1"/>
                  </a:moveTo>
                  <a:cubicBezTo>
                    <a:pt x="35091" y="1"/>
                    <a:pt x="28264" y="107"/>
                    <a:pt x="21967" y="1982"/>
                  </a:cubicBezTo>
                  <a:cubicBezTo>
                    <a:pt x="22356" y="4104"/>
                    <a:pt x="22427" y="6262"/>
                    <a:pt x="22109" y="8384"/>
                  </a:cubicBezTo>
                  <a:cubicBezTo>
                    <a:pt x="21401" y="13124"/>
                    <a:pt x="18394" y="19067"/>
                    <a:pt x="13973" y="21367"/>
                  </a:cubicBezTo>
                  <a:lnTo>
                    <a:pt x="13937" y="21367"/>
                  </a:lnTo>
                  <a:cubicBezTo>
                    <a:pt x="12310" y="22216"/>
                    <a:pt x="10435" y="22463"/>
                    <a:pt x="8631" y="22675"/>
                  </a:cubicBezTo>
                  <a:lnTo>
                    <a:pt x="2087" y="23418"/>
                  </a:lnTo>
                  <a:cubicBezTo>
                    <a:pt x="2016" y="23843"/>
                    <a:pt x="1910" y="24232"/>
                    <a:pt x="1804" y="24621"/>
                  </a:cubicBezTo>
                  <a:cubicBezTo>
                    <a:pt x="0" y="33111"/>
                    <a:pt x="1769" y="42414"/>
                    <a:pt x="6155" y="49842"/>
                  </a:cubicBezTo>
                  <a:cubicBezTo>
                    <a:pt x="6650" y="50691"/>
                    <a:pt x="7216" y="51540"/>
                    <a:pt x="7782" y="52389"/>
                  </a:cubicBezTo>
                  <a:cubicBezTo>
                    <a:pt x="12204" y="52814"/>
                    <a:pt x="16555" y="53981"/>
                    <a:pt x="20623" y="55821"/>
                  </a:cubicBezTo>
                  <a:cubicBezTo>
                    <a:pt x="20623" y="55821"/>
                    <a:pt x="27096" y="58686"/>
                    <a:pt x="31270" y="66786"/>
                  </a:cubicBezTo>
                  <a:cubicBezTo>
                    <a:pt x="31553" y="66822"/>
                    <a:pt x="31801" y="66857"/>
                    <a:pt x="32049" y="66857"/>
                  </a:cubicBezTo>
                  <a:cubicBezTo>
                    <a:pt x="32770" y="66911"/>
                    <a:pt x="37826" y="67166"/>
                    <a:pt x="40260" y="67166"/>
                  </a:cubicBezTo>
                  <a:cubicBezTo>
                    <a:pt x="41050" y="67166"/>
                    <a:pt x="41564" y="67139"/>
                    <a:pt x="41564" y="67069"/>
                  </a:cubicBezTo>
                  <a:lnTo>
                    <a:pt x="41564" y="1"/>
                  </a:lnTo>
                  <a:close/>
                </a:path>
              </a:pathLst>
            </a:custGeom>
            <a:solidFill>
              <a:srgbClr val="FFA8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335" name="Google Shape;335;p29"/>
            <p:cNvSpPr/>
            <p:nvPr/>
          </p:nvSpPr>
          <p:spPr>
            <a:xfrm>
              <a:off x="5700725" y="2096750"/>
              <a:ext cx="979000" cy="893650"/>
            </a:xfrm>
            <a:custGeom>
              <a:avLst/>
              <a:gdLst/>
              <a:ahLst/>
              <a:cxnLst/>
              <a:rect l="l" t="t" r="r" b="b"/>
              <a:pathLst>
                <a:path w="39160" h="35746" extrusionOk="0">
                  <a:moveTo>
                    <a:pt x="23251" y="0"/>
                  </a:moveTo>
                  <a:cubicBezTo>
                    <a:pt x="18548" y="0"/>
                    <a:pt x="13890" y="1974"/>
                    <a:pt x="10188" y="4960"/>
                  </a:cubicBezTo>
                  <a:cubicBezTo>
                    <a:pt x="5483" y="8781"/>
                    <a:pt x="2193" y="14051"/>
                    <a:pt x="814" y="19959"/>
                  </a:cubicBezTo>
                  <a:cubicBezTo>
                    <a:pt x="177" y="22753"/>
                    <a:pt x="0" y="25725"/>
                    <a:pt x="779" y="28484"/>
                  </a:cubicBezTo>
                  <a:cubicBezTo>
                    <a:pt x="1592" y="31278"/>
                    <a:pt x="3467" y="33790"/>
                    <a:pt x="6120" y="34957"/>
                  </a:cubicBezTo>
                  <a:cubicBezTo>
                    <a:pt x="7511" y="35551"/>
                    <a:pt x="8980" y="35746"/>
                    <a:pt x="10471" y="35746"/>
                  </a:cubicBezTo>
                  <a:cubicBezTo>
                    <a:pt x="11823" y="35746"/>
                    <a:pt x="13193" y="35585"/>
                    <a:pt x="14539" y="35417"/>
                  </a:cubicBezTo>
                  <a:lnTo>
                    <a:pt x="19279" y="34887"/>
                  </a:lnTo>
                  <a:cubicBezTo>
                    <a:pt x="21225" y="27210"/>
                    <a:pt x="25894" y="19994"/>
                    <a:pt x="32863" y="16068"/>
                  </a:cubicBezTo>
                  <a:cubicBezTo>
                    <a:pt x="34844" y="14936"/>
                    <a:pt x="36966" y="14051"/>
                    <a:pt x="39159" y="13415"/>
                  </a:cubicBezTo>
                  <a:cubicBezTo>
                    <a:pt x="38629" y="10549"/>
                    <a:pt x="37355" y="7861"/>
                    <a:pt x="35480" y="5633"/>
                  </a:cubicBezTo>
                  <a:cubicBezTo>
                    <a:pt x="32827" y="2590"/>
                    <a:pt x="29184" y="609"/>
                    <a:pt x="25186" y="114"/>
                  </a:cubicBezTo>
                  <a:cubicBezTo>
                    <a:pt x="24542" y="37"/>
                    <a:pt x="23896" y="0"/>
                    <a:pt x="23251" y="0"/>
                  </a:cubicBezTo>
                  <a:close/>
                </a:path>
              </a:pathLst>
            </a:custGeom>
            <a:solidFill>
              <a:srgbClr val="FE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336" name="Google Shape;336;p29"/>
            <p:cNvSpPr/>
            <p:nvPr/>
          </p:nvSpPr>
          <p:spPr>
            <a:xfrm>
              <a:off x="6182700" y="2433000"/>
              <a:ext cx="508525" cy="535925"/>
            </a:xfrm>
            <a:custGeom>
              <a:avLst/>
              <a:gdLst/>
              <a:ahLst/>
              <a:cxnLst/>
              <a:rect l="l" t="t" r="r" b="b"/>
              <a:pathLst>
                <a:path w="20341" h="21437" extrusionOk="0">
                  <a:moveTo>
                    <a:pt x="19880" y="0"/>
                  </a:moveTo>
                  <a:cubicBezTo>
                    <a:pt x="17687" y="637"/>
                    <a:pt x="15565" y="1521"/>
                    <a:pt x="13584" y="2653"/>
                  </a:cubicBezTo>
                  <a:cubicBezTo>
                    <a:pt x="6615" y="6580"/>
                    <a:pt x="1946" y="13796"/>
                    <a:pt x="0" y="21437"/>
                  </a:cubicBezTo>
                  <a:lnTo>
                    <a:pt x="6544" y="20694"/>
                  </a:lnTo>
                  <a:cubicBezTo>
                    <a:pt x="8348" y="20446"/>
                    <a:pt x="10223" y="20234"/>
                    <a:pt x="11850" y="19385"/>
                  </a:cubicBezTo>
                  <a:lnTo>
                    <a:pt x="11886" y="19385"/>
                  </a:lnTo>
                  <a:cubicBezTo>
                    <a:pt x="16307" y="17086"/>
                    <a:pt x="19314" y="11143"/>
                    <a:pt x="20022" y="6403"/>
                  </a:cubicBezTo>
                  <a:cubicBezTo>
                    <a:pt x="20340" y="4280"/>
                    <a:pt x="20269" y="2087"/>
                    <a:pt x="19880" y="0"/>
                  </a:cubicBezTo>
                  <a:close/>
                </a:path>
              </a:pathLst>
            </a:custGeom>
            <a:solidFill>
              <a:srgbClr val="FFD8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2">
  <p:cSld name="CUSTOM_2_2">
    <p:spTree>
      <p:nvGrpSpPr>
        <p:cNvPr id="1" name="Shape 337"/>
        <p:cNvGrpSpPr/>
        <p:nvPr/>
      </p:nvGrpSpPr>
      <p:grpSpPr>
        <a:xfrm>
          <a:off x="0" y="0"/>
          <a:ext cx="0" cy="0"/>
          <a:chOff x="0" y="0"/>
          <a:chExt cx="0" cy="0"/>
        </a:xfrm>
      </p:grpSpPr>
      <p:sp>
        <p:nvSpPr>
          <p:cNvPr id="338" name="Google Shape;338;p30"/>
          <p:cNvSpPr txBox="1">
            <a:spLocks noGrp="1"/>
          </p:cNvSpPr>
          <p:nvPr>
            <p:ph type="title"/>
          </p:nvPr>
        </p:nvSpPr>
        <p:spPr>
          <a:xfrm>
            <a:off x="716250" y="540618"/>
            <a:ext cx="5351700" cy="67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Lato" panose="020B0604020202020204" charset="0"/>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dirty="0"/>
          </a:p>
        </p:txBody>
      </p:sp>
      <p:sp>
        <p:nvSpPr>
          <p:cNvPr id="339" name="Google Shape;339;p30"/>
          <p:cNvSpPr txBox="1">
            <a:spLocks noGrp="1"/>
          </p:cNvSpPr>
          <p:nvPr>
            <p:ph type="subTitle" idx="1"/>
          </p:nvPr>
        </p:nvSpPr>
        <p:spPr>
          <a:xfrm>
            <a:off x="1387275" y="1661063"/>
            <a:ext cx="11154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Playfair Display"/>
              <a:buNone/>
              <a:defRPr>
                <a:latin typeface="Lato" panose="020B0604020202020204" charset="0"/>
                <a:ea typeface="Lato" panose="020B0604020202020204" charset="0"/>
                <a:cs typeface="Palanquin SemiBold"/>
                <a:sym typeface="Palanquin SemiBo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dirty="0"/>
          </a:p>
        </p:txBody>
      </p:sp>
      <p:sp>
        <p:nvSpPr>
          <p:cNvPr id="340" name="Google Shape;340;p30"/>
          <p:cNvSpPr txBox="1">
            <a:spLocks noGrp="1"/>
          </p:cNvSpPr>
          <p:nvPr>
            <p:ph type="subTitle" idx="2"/>
          </p:nvPr>
        </p:nvSpPr>
        <p:spPr>
          <a:xfrm>
            <a:off x="2420050" y="1661063"/>
            <a:ext cx="29994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41" name="Google Shape;341;p30"/>
          <p:cNvSpPr txBox="1">
            <a:spLocks noGrp="1"/>
          </p:cNvSpPr>
          <p:nvPr>
            <p:ph type="subTitle" idx="3"/>
          </p:nvPr>
        </p:nvSpPr>
        <p:spPr>
          <a:xfrm>
            <a:off x="1386319" y="2706231"/>
            <a:ext cx="11169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Playfair Display"/>
              <a:buNone/>
              <a:defRPr>
                <a:latin typeface="Lato" panose="020B0604020202020204" charset="0"/>
                <a:ea typeface="Lato" panose="020B0604020202020204" charset="0"/>
                <a:cs typeface="Palanquin SemiBold"/>
                <a:sym typeface="Palanquin SemiBo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dirty="0"/>
          </a:p>
        </p:txBody>
      </p:sp>
      <p:sp>
        <p:nvSpPr>
          <p:cNvPr id="342" name="Google Shape;342;p30"/>
          <p:cNvSpPr txBox="1">
            <a:spLocks noGrp="1"/>
          </p:cNvSpPr>
          <p:nvPr>
            <p:ph type="subTitle" idx="4"/>
          </p:nvPr>
        </p:nvSpPr>
        <p:spPr>
          <a:xfrm>
            <a:off x="2420044" y="2706231"/>
            <a:ext cx="29994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43" name="Google Shape;343;p30"/>
          <p:cNvSpPr txBox="1">
            <a:spLocks noGrp="1"/>
          </p:cNvSpPr>
          <p:nvPr>
            <p:ph type="subTitle" idx="5"/>
          </p:nvPr>
        </p:nvSpPr>
        <p:spPr>
          <a:xfrm>
            <a:off x="1386319" y="3751400"/>
            <a:ext cx="11169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Playfair Display"/>
              <a:buNone/>
              <a:defRPr>
                <a:latin typeface="Lato" panose="020B0604020202020204" charset="0"/>
                <a:ea typeface="Lato" panose="020B0604020202020204" charset="0"/>
                <a:cs typeface="Palanquin SemiBold"/>
                <a:sym typeface="Palanquin SemiBo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dirty="0"/>
          </a:p>
        </p:txBody>
      </p:sp>
      <p:sp>
        <p:nvSpPr>
          <p:cNvPr id="344" name="Google Shape;344;p30"/>
          <p:cNvSpPr txBox="1">
            <a:spLocks noGrp="1"/>
          </p:cNvSpPr>
          <p:nvPr>
            <p:ph type="subTitle" idx="6"/>
          </p:nvPr>
        </p:nvSpPr>
        <p:spPr>
          <a:xfrm>
            <a:off x="2420045" y="3751400"/>
            <a:ext cx="29994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45" name="Google Shape;345;p30"/>
          <p:cNvSpPr/>
          <p:nvPr/>
        </p:nvSpPr>
        <p:spPr>
          <a:xfrm flipH="1">
            <a:off x="-171484" y="4744993"/>
            <a:ext cx="1110826" cy="440712"/>
          </a:xfrm>
          <a:custGeom>
            <a:avLst/>
            <a:gdLst/>
            <a:ahLst/>
            <a:cxnLst/>
            <a:rect l="l" t="t" r="r" b="b"/>
            <a:pathLst>
              <a:path w="63603" h="25234" extrusionOk="0">
                <a:moveTo>
                  <a:pt x="34152" y="0"/>
                </a:moveTo>
                <a:cubicBezTo>
                  <a:pt x="11142" y="0"/>
                  <a:pt x="0" y="25234"/>
                  <a:pt x="0" y="25234"/>
                </a:cubicBezTo>
                <a:lnTo>
                  <a:pt x="63603" y="25234"/>
                </a:lnTo>
                <a:cubicBezTo>
                  <a:pt x="63178" y="21519"/>
                  <a:pt x="62081" y="17876"/>
                  <a:pt x="60383" y="14515"/>
                </a:cubicBezTo>
                <a:cubicBezTo>
                  <a:pt x="50903" y="13454"/>
                  <a:pt x="42378" y="7865"/>
                  <a:pt x="36895" y="118"/>
                </a:cubicBezTo>
                <a:cubicBezTo>
                  <a:pt x="35963" y="39"/>
                  <a:pt x="35048" y="0"/>
                  <a:pt x="34152" y="0"/>
                </a:cubicBezTo>
                <a:close/>
              </a:path>
            </a:pathLst>
          </a:custGeom>
          <a:solidFill>
            <a:srgbClr val="FFD8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346" name="Google Shape;346;p30"/>
          <p:cNvSpPr/>
          <p:nvPr/>
        </p:nvSpPr>
        <p:spPr>
          <a:xfrm flipH="1">
            <a:off x="-115297" y="4747053"/>
            <a:ext cx="410235" cy="251461"/>
          </a:xfrm>
          <a:custGeom>
            <a:avLst/>
            <a:gdLst/>
            <a:ahLst/>
            <a:cxnLst/>
            <a:rect l="l" t="t" r="r" b="b"/>
            <a:pathLst>
              <a:path w="23489" h="14398" extrusionOk="0">
                <a:moveTo>
                  <a:pt x="0" y="0"/>
                </a:moveTo>
                <a:lnTo>
                  <a:pt x="0" y="0"/>
                </a:lnTo>
                <a:cubicBezTo>
                  <a:pt x="5483" y="7747"/>
                  <a:pt x="14044" y="13336"/>
                  <a:pt x="23488" y="14397"/>
                </a:cubicBezTo>
                <a:cubicBezTo>
                  <a:pt x="19314" y="6297"/>
                  <a:pt x="12806" y="3467"/>
                  <a:pt x="12806" y="3467"/>
                </a:cubicBezTo>
                <a:cubicBezTo>
                  <a:pt x="8773" y="1592"/>
                  <a:pt x="4422" y="425"/>
                  <a:pt x="0" y="0"/>
                </a:cubicBezTo>
                <a:close/>
              </a:path>
            </a:pathLst>
          </a:custGeom>
          <a:solidFill>
            <a:srgbClr val="303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347" name="Google Shape;347;p30"/>
          <p:cNvSpPr/>
          <p:nvPr/>
        </p:nvSpPr>
        <p:spPr>
          <a:xfrm flipH="1">
            <a:off x="-295075" y="3832037"/>
            <a:ext cx="725933" cy="1173054"/>
          </a:xfrm>
          <a:custGeom>
            <a:avLst/>
            <a:gdLst/>
            <a:ahLst/>
            <a:cxnLst/>
            <a:rect l="l" t="t" r="r" b="b"/>
            <a:pathLst>
              <a:path w="41565" h="67166" extrusionOk="0">
                <a:moveTo>
                  <a:pt x="41564" y="1"/>
                </a:moveTo>
                <a:cubicBezTo>
                  <a:pt x="35091" y="1"/>
                  <a:pt x="28264" y="107"/>
                  <a:pt x="21967" y="1982"/>
                </a:cubicBezTo>
                <a:cubicBezTo>
                  <a:pt x="22356" y="4104"/>
                  <a:pt x="22427" y="6262"/>
                  <a:pt x="22109" y="8384"/>
                </a:cubicBezTo>
                <a:cubicBezTo>
                  <a:pt x="21401" y="13124"/>
                  <a:pt x="18394" y="19067"/>
                  <a:pt x="13973" y="21367"/>
                </a:cubicBezTo>
                <a:lnTo>
                  <a:pt x="13937" y="21367"/>
                </a:lnTo>
                <a:cubicBezTo>
                  <a:pt x="12310" y="22216"/>
                  <a:pt x="10435" y="22463"/>
                  <a:pt x="8631" y="22675"/>
                </a:cubicBezTo>
                <a:lnTo>
                  <a:pt x="2087" y="23418"/>
                </a:lnTo>
                <a:cubicBezTo>
                  <a:pt x="2016" y="23843"/>
                  <a:pt x="1910" y="24232"/>
                  <a:pt x="1804" y="24621"/>
                </a:cubicBezTo>
                <a:cubicBezTo>
                  <a:pt x="0" y="33111"/>
                  <a:pt x="1769" y="42414"/>
                  <a:pt x="6155" y="49842"/>
                </a:cubicBezTo>
                <a:cubicBezTo>
                  <a:pt x="6650" y="50691"/>
                  <a:pt x="7216" y="51540"/>
                  <a:pt x="7782" y="52389"/>
                </a:cubicBezTo>
                <a:cubicBezTo>
                  <a:pt x="12204" y="52814"/>
                  <a:pt x="16555" y="53981"/>
                  <a:pt x="20623" y="55821"/>
                </a:cubicBezTo>
                <a:cubicBezTo>
                  <a:pt x="20623" y="55821"/>
                  <a:pt x="27096" y="58686"/>
                  <a:pt x="31270" y="66786"/>
                </a:cubicBezTo>
                <a:cubicBezTo>
                  <a:pt x="31553" y="66822"/>
                  <a:pt x="31801" y="66857"/>
                  <a:pt x="32049" y="66857"/>
                </a:cubicBezTo>
                <a:cubicBezTo>
                  <a:pt x="32770" y="66911"/>
                  <a:pt x="37826" y="67166"/>
                  <a:pt x="40260" y="67166"/>
                </a:cubicBezTo>
                <a:cubicBezTo>
                  <a:pt x="41050" y="67166"/>
                  <a:pt x="41564" y="67139"/>
                  <a:pt x="41564" y="67069"/>
                </a:cubicBezTo>
                <a:lnTo>
                  <a:pt x="41564" y="1"/>
                </a:lnTo>
                <a:close/>
              </a:path>
            </a:pathLst>
          </a:custGeom>
          <a:solidFill>
            <a:srgbClr val="FFA8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348" name="Google Shape;348;p30"/>
          <p:cNvSpPr/>
          <p:nvPr/>
        </p:nvSpPr>
        <p:spPr>
          <a:xfrm flipH="1">
            <a:off x="47202" y="3632350"/>
            <a:ext cx="683929" cy="624304"/>
          </a:xfrm>
          <a:custGeom>
            <a:avLst/>
            <a:gdLst/>
            <a:ahLst/>
            <a:cxnLst/>
            <a:rect l="l" t="t" r="r" b="b"/>
            <a:pathLst>
              <a:path w="39160" h="35746" extrusionOk="0">
                <a:moveTo>
                  <a:pt x="23251" y="0"/>
                </a:moveTo>
                <a:cubicBezTo>
                  <a:pt x="18548" y="0"/>
                  <a:pt x="13890" y="1974"/>
                  <a:pt x="10188" y="4960"/>
                </a:cubicBezTo>
                <a:cubicBezTo>
                  <a:pt x="5483" y="8781"/>
                  <a:pt x="2193" y="14051"/>
                  <a:pt x="814" y="19959"/>
                </a:cubicBezTo>
                <a:cubicBezTo>
                  <a:pt x="177" y="22753"/>
                  <a:pt x="0" y="25725"/>
                  <a:pt x="779" y="28484"/>
                </a:cubicBezTo>
                <a:cubicBezTo>
                  <a:pt x="1592" y="31278"/>
                  <a:pt x="3467" y="33790"/>
                  <a:pt x="6120" y="34957"/>
                </a:cubicBezTo>
                <a:cubicBezTo>
                  <a:pt x="7511" y="35551"/>
                  <a:pt x="8980" y="35746"/>
                  <a:pt x="10471" y="35746"/>
                </a:cubicBezTo>
                <a:cubicBezTo>
                  <a:pt x="11823" y="35746"/>
                  <a:pt x="13193" y="35585"/>
                  <a:pt x="14539" y="35417"/>
                </a:cubicBezTo>
                <a:lnTo>
                  <a:pt x="19279" y="34887"/>
                </a:lnTo>
                <a:cubicBezTo>
                  <a:pt x="21225" y="27210"/>
                  <a:pt x="25894" y="19994"/>
                  <a:pt x="32863" y="16068"/>
                </a:cubicBezTo>
                <a:cubicBezTo>
                  <a:pt x="34844" y="14936"/>
                  <a:pt x="36966" y="14051"/>
                  <a:pt x="39159" y="13415"/>
                </a:cubicBezTo>
                <a:cubicBezTo>
                  <a:pt x="38629" y="10549"/>
                  <a:pt x="37355" y="7861"/>
                  <a:pt x="35480" y="5633"/>
                </a:cubicBezTo>
                <a:cubicBezTo>
                  <a:pt x="32827" y="2590"/>
                  <a:pt x="29184" y="609"/>
                  <a:pt x="25186" y="114"/>
                </a:cubicBezTo>
                <a:cubicBezTo>
                  <a:pt x="24542" y="37"/>
                  <a:pt x="23896" y="0"/>
                  <a:pt x="23251" y="0"/>
                </a:cubicBezTo>
                <a:close/>
              </a:path>
            </a:pathLst>
          </a:custGeom>
          <a:solidFill>
            <a:srgbClr val="FE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349" name="Google Shape;349;p30"/>
          <p:cNvSpPr/>
          <p:nvPr/>
        </p:nvSpPr>
        <p:spPr>
          <a:xfrm flipH="1">
            <a:off x="39151" y="3867265"/>
            <a:ext cx="355256" cy="374397"/>
          </a:xfrm>
          <a:custGeom>
            <a:avLst/>
            <a:gdLst/>
            <a:ahLst/>
            <a:cxnLst/>
            <a:rect l="l" t="t" r="r" b="b"/>
            <a:pathLst>
              <a:path w="20341" h="21437" extrusionOk="0">
                <a:moveTo>
                  <a:pt x="19880" y="0"/>
                </a:moveTo>
                <a:cubicBezTo>
                  <a:pt x="17687" y="637"/>
                  <a:pt x="15565" y="1521"/>
                  <a:pt x="13584" y="2653"/>
                </a:cubicBezTo>
                <a:cubicBezTo>
                  <a:pt x="6615" y="6580"/>
                  <a:pt x="1946" y="13796"/>
                  <a:pt x="0" y="21437"/>
                </a:cubicBezTo>
                <a:lnTo>
                  <a:pt x="6544" y="20694"/>
                </a:lnTo>
                <a:cubicBezTo>
                  <a:pt x="8348" y="20446"/>
                  <a:pt x="10223" y="20234"/>
                  <a:pt x="11850" y="19385"/>
                </a:cubicBezTo>
                <a:lnTo>
                  <a:pt x="11886" y="19385"/>
                </a:lnTo>
                <a:cubicBezTo>
                  <a:pt x="16307" y="17086"/>
                  <a:pt x="19314" y="11143"/>
                  <a:pt x="20022" y="6403"/>
                </a:cubicBezTo>
                <a:cubicBezTo>
                  <a:pt x="20340" y="4280"/>
                  <a:pt x="20269" y="2087"/>
                  <a:pt x="19880" y="0"/>
                </a:cubicBezTo>
                <a:close/>
              </a:path>
            </a:pathLst>
          </a:custGeom>
          <a:solidFill>
            <a:srgbClr val="FFD8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s">
  <p:cSld name="TITLE_1">
    <p:spTree>
      <p:nvGrpSpPr>
        <p:cNvPr id="1" name="Shape 436"/>
        <p:cNvGrpSpPr/>
        <p:nvPr/>
      </p:nvGrpSpPr>
      <p:grpSpPr>
        <a:xfrm>
          <a:off x="0" y="0"/>
          <a:ext cx="0" cy="0"/>
          <a:chOff x="0" y="0"/>
          <a:chExt cx="0" cy="0"/>
        </a:xfrm>
      </p:grpSpPr>
      <p:sp>
        <p:nvSpPr>
          <p:cNvPr id="437" name="Google Shape;437;p38"/>
          <p:cNvSpPr txBox="1">
            <a:spLocks noGrp="1"/>
          </p:cNvSpPr>
          <p:nvPr>
            <p:ph type="ctrTitle"/>
          </p:nvPr>
        </p:nvSpPr>
        <p:spPr>
          <a:xfrm flipH="1">
            <a:off x="5014050" y="543200"/>
            <a:ext cx="3413700" cy="1591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5200"/>
              <a:buNone/>
              <a:defRPr sz="5500">
                <a:solidFill>
                  <a:schemeClr val="dk1"/>
                </a:solidFill>
                <a:latin typeface="Lato" panose="020B0604020202020204" charset="0"/>
              </a:defRPr>
            </a:lvl1pPr>
            <a:lvl2pPr lvl="1" algn="ctr" rtl="0">
              <a:spcBef>
                <a:spcPts val="0"/>
              </a:spcBef>
              <a:spcAft>
                <a:spcPts val="0"/>
              </a:spcAft>
              <a:buClr>
                <a:schemeClr val="dk1"/>
              </a:buClr>
              <a:buSzPts val="5200"/>
              <a:buNone/>
              <a:defRPr sz="5200">
                <a:solidFill>
                  <a:schemeClr val="dk1"/>
                </a:solidFill>
              </a:defRPr>
            </a:lvl2pPr>
            <a:lvl3pPr lvl="2" algn="ctr" rtl="0">
              <a:spcBef>
                <a:spcPts val="0"/>
              </a:spcBef>
              <a:spcAft>
                <a:spcPts val="0"/>
              </a:spcAft>
              <a:buClr>
                <a:schemeClr val="dk1"/>
              </a:buClr>
              <a:buSzPts val="5200"/>
              <a:buNone/>
              <a:defRPr sz="5200">
                <a:solidFill>
                  <a:schemeClr val="dk1"/>
                </a:solidFill>
              </a:defRPr>
            </a:lvl3pPr>
            <a:lvl4pPr lvl="3" algn="ctr" rtl="0">
              <a:spcBef>
                <a:spcPts val="0"/>
              </a:spcBef>
              <a:spcAft>
                <a:spcPts val="0"/>
              </a:spcAft>
              <a:buClr>
                <a:schemeClr val="dk1"/>
              </a:buClr>
              <a:buSzPts val="5200"/>
              <a:buNone/>
              <a:defRPr sz="5200">
                <a:solidFill>
                  <a:schemeClr val="dk1"/>
                </a:solidFill>
              </a:defRPr>
            </a:lvl4pPr>
            <a:lvl5pPr lvl="4" algn="ctr" rtl="0">
              <a:spcBef>
                <a:spcPts val="0"/>
              </a:spcBef>
              <a:spcAft>
                <a:spcPts val="0"/>
              </a:spcAft>
              <a:buClr>
                <a:schemeClr val="dk1"/>
              </a:buClr>
              <a:buSzPts val="5200"/>
              <a:buNone/>
              <a:defRPr sz="5200">
                <a:solidFill>
                  <a:schemeClr val="dk1"/>
                </a:solidFill>
              </a:defRPr>
            </a:lvl5pPr>
            <a:lvl6pPr lvl="5" algn="ctr" rtl="0">
              <a:spcBef>
                <a:spcPts val="0"/>
              </a:spcBef>
              <a:spcAft>
                <a:spcPts val="0"/>
              </a:spcAft>
              <a:buClr>
                <a:schemeClr val="dk1"/>
              </a:buClr>
              <a:buSzPts val="5200"/>
              <a:buNone/>
              <a:defRPr sz="5200">
                <a:solidFill>
                  <a:schemeClr val="dk1"/>
                </a:solidFill>
              </a:defRPr>
            </a:lvl6pPr>
            <a:lvl7pPr lvl="6" algn="ctr" rtl="0">
              <a:spcBef>
                <a:spcPts val="0"/>
              </a:spcBef>
              <a:spcAft>
                <a:spcPts val="0"/>
              </a:spcAft>
              <a:buClr>
                <a:schemeClr val="dk1"/>
              </a:buClr>
              <a:buSzPts val="5200"/>
              <a:buNone/>
              <a:defRPr sz="5200">
                <a:solidFill>
                  <a:schemeClr val="dk1"/>
                </a:solidFill>
              </a:defRPr>
            </a:lvl7pPr>
            <a:lvl8pPr lvl="7" algn="ctr" rtl="0">
              <a:spcBef>
                <a:spcPts val="0"/>
              </a:spcBef>
              <a:spcAft>
                <a:spcPts val="0"/>
              </a:spcAft>
              <a:buClr>
                <a:schemeClr val="dk1"/>
              </a:buClr>
              <a:buSzPts val="5200"/>
              <a:buNone/>
              <a:defRPr sz="5200">
                <a:solidFill>
                  <a:schemeClr val="dk1"/>
                </a:solidFill>
              </a:defRPr>
            </a:lvl8pPr>
            <a:lvl9pPr lvl="8" algn="ctr" rtl="0">
              <a:spcBef>
                <a:spcPts val="0"/>
              </a:spcBef>
              <a:spcAft>
                <a:spcPts val="0"/>
              </a:spcAft>
              <a:buClr>
                <a:schemeClr val="dk1"/>
              </a:buClr>
              <a:buSzPts val="5200"/>
              <a:buNone/>
              <a:defRPr sz="5200">
                <a:solidFill>
                  <a:schemeClr val="dk1"/>
                </a:solidFill>
              </a:defRPr>
            </a:lvl9pPr>
          </a:lstStyle>
          <a:p>
            <a:endParaRPr dirty="0"/>
          </a:p>
        </p:txBody>
      </p:sp>
      <p:sp>
        <p:nvSpPr>
          <p:cNvPr id="438" name="Google Shape;438;p38"/>
          <p:cNvSpPr txBox="1">
            <a:spLocks noGrp="1"/>
          </p:cNvSpPr>
          <p:nvPr>
            <p:ph type="subTitle" idx="1"/>
          </p:nvPr>
        </p:nvSpPr>
        <p:spPr>
          <a:xfrm>
            <a:off x="5014050" y="2134700"/>
            <a:ext cx="2614500" cy="134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800"/>
              <a:buNone/>
              <a:defRPr sz="1400">
                <a:solidFill>
                  <a:schemeClr val="dk1"/>
                </a:solidFill>
              </a:defRPr>
            </a:lvl1pPr>
            <a:lvl2pPr lvl="1" algn="ctr" rtl="0">
              <a:lnSpc>
                <a:spcPct val="100000"/>
              </a:lnSpc>
              <a:spcBef>
                <a:spcPts val="0"/>
              </a:spcBef>
              <a:spcAft>
                <a:spcPts val="0"/>
              </a:spcAft>
              <a:buClr>
                <a:schemeClr val="dk1"/>
              </a:buClr>
              <a:buSzPts val="2800"/>
              <a:buNone/>
              <a:defRPr sz="2800">
                <a:solidFill>
                  <a:schemeClr val="dk1"/>
                </a:solidFill>
              </a:defRPr>
            </a:lvl2pPr>
            <a:lvl3pPr lvl="2" algn="ctr" rtl="0">
              <a:lnSpc>
                <a:spcPct val="100000"/>
              </a:lnSpc>
              <a:spcBef>
                <a:spcPts val="0"/>
              </a:spcBef>
              <a:spcAft>
                <a:spcPts val="0"/>
              </a:spcAft>
              <a:buClr>
                <a:schemeClr val="dk1"/>
              </a:buClr>
              <a:buSzPts val="2800"/>
              <a:buNone/>
              <a:defRPr sz="2800">
                <a:solidFill>
                  <a:schemeClr val="dk1"/>
                </a:solidFill>
              </a:defRPr>
            </a:lvl3pPr>
            <a:lvl4pPr lvl="3" algn="ctr" rtl="0">
              <a:lnSpc>
                <a:spcPct val="100000"/>
              </a:lnSpc>
              <a:spcBef>
                <a:spcPts val="0"/>
              </a:spcBef>
              <a:spcAft>
                <a:spcPts val="0"/>
              </a:spcAft>
              <a:buClr>
                <a:schemeClr val="dk1"/>
              </a:buClr>
              <a:buSzPts val="2800"/>
              <a:buNone/>
              <a:defRPr sz="2800">
                <a:solidFill>
                  <a:schemeClr val="dk1"/>
                </a:solidFill>
              </a:defRPr>
            </a:lvl4pPr>
            <a:lvl5pPr lvl="4" algn="ctr" rtl="0">
              <a:lnSpc>
                <a:spcPct val="100000"/>
              </a:lnSpc>
              <a:spcBef>
                <a:spcPts val="0"/>
              </a:spcBef>
              <a:spcAft>
                <a:spcPts val="0"/>
              </a:spcAft>
              <a:buClr>
                <a:schemeClr val="dk1"/>
              </a:buClr>
              <a:buSzPts val="2800"/>
              <a:buNone/>
              <a:defRPr sz="2800">
                <a:solidFill>
                  <a:schemeClr val="dk1"/>
                </a:solidFill>
              </a:defRPr>
            </a:lvl5pPr>
            <a:lvl6pPr lvl="5" algn="ctr" rtl="0">
              <a:lnSpc>
                <a:spcPct val="100000"/>
              </a:lnSpc>
              <a:spcBef>
                <a:spcPts val="0"/>
              </a:spcBef>
              <a:spcAft>
                <a:spcPts val="0"/>
              </a:spcAft>
              <a:buClr>
                <a:schemeClr val="dk1"/>
              </a:buClr>
              <a:buSzPts val="2800"/>
              <a:buNone/>
              <a:defRPr sz="2800">
                <a:solidFill>
                  <a:schemeClr val="dk1"/>
                </a:solidFill>
              </a:defRPr>
            </a:lvl6pPr>
            <a:lvl7pPr lvl="6" algn="ctr" rtl="0">
              <a:lnSpc>
                <a:spcPct val="100000"/>
              </a:lnSpc>
              <a:spcBef>
                <a:spcPts val="0"/>
              </a:spcBef>
              <a:spcAft>
                <a:spcPts val="0"/>
              </a:spcAft>
              <a:buClr>
                <a:schemeClr val="dk1"/>
              </a:buClr>
              <a:buSzPts val="2800"/>
              <a:buNone/>
              <a:defRPr sz="2800">
                <a:solidFill>
                  <a:schemeClr val="dk1"/>
                </a:solidFill>
              </a:defRPr>
            </a:lvl7pPr>
            <a:lvl8pPr lvl="7" algn="ctr" rtl="0">
              <a:lnSpc>
                <a:spcPct val="100000"/>
              </a:lnSpc>
              <a:spcBef>
                <a:spcPts val="0"/>
              </a:spcBef>
              <a:spcAft>
                <a:spcPts val="0"/>
              </a:spcAft>
              <a:buClr>
                <a:schemeClr val="dk1"/>
              </a:buClr>
              <a:buSzPts val="2800"/>
              <a:buNone/>
              <a:defRPr sz="2800">
                <a:solidFill>
                  <a:schemeClr val="dk1"/>
                </a:solidFill>
              </a:defRPr>
            </a:lvl8pPr>
            <a:lvl9pPr lvl="8" algn="ctr" rtl="0">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439" name="Google Shape;439;p38"/>
          <p:cNvSpPr txBox="1"/>
          <p:nvPr/>
        </p:nvSpPr>
        <p:spPr>
          <a:xfrm>
            <a:off x="5008507" y="3786229"/>
            <a:ext cx="3424800" cy="6015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200">
                <a:solidFill>
                  <a:srgbClr val="000000"/>
                </a:solidFill>
                <a:latin typeface="Lato"/>
                <a:ea typeface="Lato"/>
                <a:cs typeface="Lato"/>
                <a:sym typeface="Lato"/>
              </a:rPr>
              <a:t>CREDITS: This presentation template was created by </a:t>
            </a:r>
            <a:r>
              <a:rPr lang="en" sz="1200">
                <a:solidFill>
                  <a:srgbClr val="000000"/>
                </a:solidFill>
                <a:uFill>
                  <a:noFill/>
                </a:uFill>
                <a:latin typeface="Lato"/>
                <a:ea typeface="Lato"/>
                <a:cs typeface="Lato"/>
                <a:sym typeface="Lato"/>
                <a:hlinkClick r:id="rId2">
                  <a:extLst>
                    <a:ext uri="{A12FA001-AC4F-418D-AE19-62706E023703}">
                      <ahyp:hlinkClr xmlns:ahyp="http://schemas.microsoft.com/office/drawing/2018/hyperlinkcolor" val="tx"/>
                    </a:ext>
                  </a:extLst>
                </a:hlinkClick>
              </a:rPr>
              <a:t>Slidesgo</a:t>
            </a:r>
            <a:r>
              <a:rPr lang="en" sz="1200">
                <a:solidFill>
                  <a:srgbClr val="000000"/>
                </a:solidFill>
                <a:latin typeface="Lato"/>
                <a:ea typeface="Lato"/>
                <a:cs typeface="Lato"/>
                <a:sym typeface="Lato"/>
              </a:rPr>
              <a:t>, including icons by </a:t>
            </a:r>
            <a:r>
              <a:rPr lang="en" sz="1200">
                <a:solidFill>
                  <a:srgbClr val="000000"/>
                </a:solidFill>
                <a:uFill>
                  <a:noFill/>
                </a:uFill>
                <a:latin typeface="Lato"/>
                <a:ea typeface="Lato"/>
                <a:cs typeface="Lato"/>
                <a:sym typeface="Lato"/>
                <a:hlinkClick r:id="rId3">
                  <a:extLst>
                    <a:ext uri="{A12FA001-AC4F-418D-AE19-62706E023703}">
                      <ahyp:hlinkClr xmlns:ahyp="http://schemas.microsoft.com/office/drawing/2018/hyperlinkcolor" val="tx"/>
                    </a:ext>
                  </a:extLst>
                </a:hlinkClick>
              </a:rPr>
              <a:t>Flaticon</a:t>
            </a:r>
            <a:r>
              <a:rPr lang="en" sz="1200">
                <a:solidFill>
                  <a:srgbClr val="000000"/>
                </a:solidFill>
                <a:latin typeface="Lato"/>
                <a:ea typeface="Lato"/>
                <a:cs typeface="Lato"/>
                <a:sym typeface="Lato"/>
              </a:rPr>
              <a:t>,</a:t>
            </a:r>
            <a:r>
              <a:rPr lang="en" sz="1200">
                <a:latin typeface="Lato"/>
                <a:ea typeface="Lato"/>
                <a:cs typeface="Lato"/>
                <a:sym typeface="Lato"/>
              </a:rPr>
              <a:t> </a:t>
            </a:r>
            <a:r>
              <a:rPr lang="en" sz="1200">
                <a:solidFill>
                  <a:srgbClr val="000000"/>
                </a:solidFill>
                <a:latin typeface="Lato"/>
                <a:ea typeface="Lato"/>
                <a:cs typeface="Lato"/>
                <a:sym typeface="Lato"/>
              </a:rPr>
              <a:t>infographics &amp; images by Freepik</a:t>
            </a:r>
            <a:r>
              <a:rPr lang="en" sz="1200">
                <a:latin typeface="Lato"/>
                <a:ea typeface="Lato"/>
                <a:cs typeface="Lato"/>
                <a:sym typeface="Lato"/>
              </a:rPr>
              <a:t> and illustrations by Storyset</a:t>
            </a:r>
            <a:endParaRPr sz="1200">
              <a:solidFill>
                <a:srgbClr val="000000"/>
              </a:solidFill>
              <a:latin typeface="Lato"/>
              <a:ea typeface="Lato"/>
              <a:cs typeface="Lato"/>
              <a:sym typeface="Lato"/>
            </a:endParaRPr>
          </a:p>
        </p:txBody>
      </p:sp>
      <p:sp>
        <p:nvSpPr>
          <p:cNvPr id="440" name="Google Shape;440;p38"/>
          <p:cNvSpPr/>
          <p:nvPr/>
        </p:nvSpPr>
        <p:spPr>
          <a:xfrm>
            <a:off x="8403000" y="-294028"/>
            <a:ext cx="1009050" cy="527050"/>
          </a:xfrm>
          <a:custGeom>
            <a:avLst/>
            <a:gdLst/>
            <a:ahLst/>
            <a:cxnLst/>
            <a:rect l="l" t="t" r="r" b="b"/>
            <a:pathLst>
              <a:path w="40362" h="21082" extrusionOk="0">
                <a:moveTo>
                  <a:pt x="0" y="0"/>
                </a:moveTo>
                <a:cubicBezTo>
                  <a:pt x="602" y="1486"/>
                  <a:pt x="1274" y="2901"/>
                  <a:pt x="2052" y="4280"/>
                </a:cubicBezTo>
                <a:lnTo>
                  <a:pt x="16874" y="4280"/>
                </a:lnTo>
                <a:cubicBezTo>
                  <a:pt x="17510" y="8631"/>
                  <a:pt x="16378" y="12876"/>
                  <a:pt x="13549" y="16024"/>
                </a:cubicBezTo>
                <a:cubicBezTo>
                  <a:pt x="16838" y="18005"/>
                  <a:pt x="20446" y="19350"/>
                  <a:pt x="24161" y="20057"/>
                </a:cubicBezTo>
                <a:cubicBezTo>
                  <a:pt x="28167" y="20832"/>
                  <a:pt x="32294" y="21082"/>
                  <a:pt x="36390" y="21082"/>
                </a:cubicBezTo>
                <a:cubicBezTo>
                  <a:pt x="37719" y="21082"/>
                  <a:pt x="39045" y="21055"/>
                  <a:pt x="40362" y="21012"/>
                </a:cubicBezTo>
                <a:lnTo>
                  <a:pt x="40362" y="0"/>
                </a:lnTo>
                <a:close/>
              </a:path>
            </a:pathLst>
          </a:custGeom>
          <a:solidFill>
            <a:srgbClr val="CAD5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441" name="Google Shape;441;p38"/>
          <p:cNvSpPr/>
          <p:nvPr/>
        </p:nvSpPr>
        <p:spPr>
          <a:xfrm>
            <a:off x="7248050" y="-187028"/>
            <a:ext cx="1493675" cy="754900"/>
          </a:xfrm>
          <a:custGeom>
            <a:avLst/>
            <a:gdLst/>
            <a:ahLst/>
            <a:cxnLst/>
            <a:rect l="l" t="t" r="r" b="b"/>
            <a:pathLst>
              <a:path w="59747" h="30196" extrusionOk="0">
                <a:moveTo>
                  <a:pt x="0" y="0"/>
                </a:moveTo>
                <a:lnTo>
                  <a:pt x="0" y="30139"/>
                </a:lnTo>
                <a:cubicBezTo>
                  <a:pt x="0" y="30178"/>
                  <a:pt x="76" y="30196"/>
                  <a:pt x="215" y="30196"/>
                </a:cubicBezTo>
                <a:cubicBezTo>
                  <a:pt x="1725" y="30196"/>
                  <a:pt x="10684" y="28099"/>
                  <a:pt x="11461" y="27839"/>
                </a:cubicBezTo>
                <a:cubicBezTo>
                  <a:pt x="15671" y="26495"/>
                  <a:pt x="19986" y="24762"/>
                  <a:pt x="23701" y="22286"/>
                </a:cubicBezTo>
                <a:cubicBezTo>
                  <a:pt x="28511" y="19138"/>
                  <a:pt x="33428" y="18076"/>
                  <a:pt x="39124" y="17829"/>
                </a:cubicBezTo>
                <a:cubicBezTo>
                  <a:pt x="45208" y="17546"/>
                  <a:pt x="51964" y="17546"/>
                  <a:pt x="57200" y="14008"/>
                </a:cubicBezTo>
                <a:cubicBezTo>
                  <a:pt x="58155" y="13372"/>
                  <a:pt x="59004" y="12593"/>
                  <a:pt x="59747" y="11744"/>
                </a:cubicBezTo>
                <a:cubicBezTo>
                  <a:pt x="54971" y="8879"/>
                  <a:pt x="51009" y="4847"/>
                  <a:pt x="48250" y="0"/>
                </a:cubicBezTo>
                <a:close/>
              </a:path>
            </a:pathLst>
          </a:custGeom>
          <a:solidFill>
            <a:srgbClr val="FFD8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442" name="Google Shape;442;p38"/>
          <p:cNvSpPr/>
          <p:nvPr/>
        </p:nvSpPr>
        <p:spPr>
          <a:xfrm>
            <a:off x="8455175" y="-187028"/>
            <a:ext cx="385600" cy="293625"/>
          </a:xfrm>
          <a:custGeom>
            <a:avLst/>
            <a:gdLst/>
            <a:ahLst/>
            <a:cxnLst/>
            <a:rect l="l" t="t" r="r" b="b"/>
            <a:pathLst>
              <a:path w="15424" h="11745" extrusionOk="0">
                <a:moveTo>
                  <a:pt x="0" y="0"/>
                </a:moveTo>
                <a:cubicBezTo>
                  <a:pt x="2724" y="4847"/>
                  <a:pt x="6686" y="8879"/>
                  <a:pt x="11497" y="11744"/>
                </a:cubicBezTo>
                <a:cubicBezTo>
                  <a:pt x="14291" y="8596"/>
                  <a:pt x="15423" y="4351"/>
                  <a:pt x="14787" y="0"/>
                </a:cubicBezTo>
                <a:close/>
              </a:path>
            </a:pathLst>
          </a:custGeom>
          <a:solidFill>
            <a:srgbClr val="FE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443" name="Google Shape;443;p38"/>
          <p:cNvSpPr/>
          <p:nvPr/>
        </p:nvSpPr>
        <p:spPr>
          <a:xfrm rot="-6359726">
            <a:off x="6400553" y="-763912"/>
            <a:ext cx="1197772" cy="1829997"/>
          </a:xfrm>
          <a:custGeom>
            <a:avLst/>
            <a:gdLst/>
            <a:ahLst/>
            <a:cxnLst/>
            <a:rect l="l" t="t" r="r" b="b"/>
            <a:pathLst>
              <a:path w="40080" h="64318" extrusionOk="0">
                <a:moveTo>
                  <a:pt x="38384" y="1"/>
                </a:moveTo>
                <a:cubicBezTo>
                  <a:pt x="35907" y="1"/>
                  <a:pt x="31554" y="296"/>
                  <a:pt x="31201" y="321"/>
                </a:cubicBezTo>
                <a:cubicBezTo>
                  <a:pt x="24833" y="1064"/>
                  <a:pt x="18537" y="3187"/>
                  <a:pt x="13337" y="7042"/>
                </a:cubicBezTo>
                <a:cubicBezTo>
                  <a:pt x="10648" y="9059"/>
                  <a:pt x="8278" y="11499"/>
                  <a:pt x="6368" y="14294"/>
                </a:cubicBezTo>
                <a:cubicBezTo>
                  <a:pt x="8597" y="15284"/>
                  <a:pt x="10578" y="16735"/>
                  <a:pt x="12205" y="18574"/>
                </a:cubicBezTo>
                <a:cubicBezTo>
                  <a:pt x="15884" y="22854"/>
                  <a:pt x="11922" y="29682"/>
                  <a:pt x="8385" y="32653"/>
                </a:cubicBezTo>
                <a:cubicBezTo>
                  <a:pt x="5944" y="34705"/>
                  <a:pt x="3078" y="36226"/>
                  <a:pt x="1" y="37110"/>
                </a:cubicBezTo>
                <a:cubicBezTo>
                  <a:pt x="107" y="41709"/>
                  <a:pt x="1239" y="46272"/>
                  <a:pt x="3220" y="50411"/>
                </a:cubicBezTo>
                <a:cubicBezTo>
                  <a:pt x="11285" y="52321"/>
                  <a:pt x="18714" y="56283"/>
                  <a:pt x="24020" y="63004"/>
                </a:cubicBezTo>
                <a:cubicBezTo>
                  <a:pt x="24338" y="63428"/>
                  <a:pt x="24657" y="63853"/>
                  <a:pt x="24939" y="64277"/>
                </a:cubicBezTo>
                <a:cubicBezTo>
                  <a:pt x="25522" y="64305"/>
                  <a:pt x="26105" y="64318"/>
                  <a:pt x="26686" y="64318"/>
                </a:cubicBezTo>
                <a:cubicBezTo>
                  <a:pt x="28331" y="64318"/>
                  <a:pt x="29970" y="64212"/>
                  <a:pt x="31590" y="64029"/>
                </a:cubicBezTo>
                <a:cubicBezTo>
                  <a:pt x="32439" y="63923"/>
                  <a:pt x="40080" y="62862"/>
                  <a:pt x="40080" y="62261"/>
                </a:cubicBezTo>
                <a:lnTo>
                  <a:pt x="40080" y="180"/>
                </a:lnTo>
                <a:cubicBezTo>
                  <a:pt x="40069" y="48"/>
                  <a:pt x="39378" y="1"/>
                  <a:pt x="38384" y="1"/>
                </a:cubicBezTo>
                <a:close/>
              </a:path>
            </a:pathLst>
          </a:custGeom>
          <a:solidFill>
            <a:srgbClr val="FFA8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444" name="Google Shape;444;p38"/>
          <p:cNvSpPr/>
          <p:nvPr/>
        </p:nvSpPr>
        <p:spPr>
          <a:xfrm rot="-6359726">
            <a:off x="6683726" y="233669"/>
            <a:ext cx="482067" cy="650193"/>
          </a:xfrm>
          <a:custGeom>
            <a:avLst/>
            <a:gdLst/>
            <a:ahLst/>
            <a:cxnLst/>
            <a:rect l="l" t="t" r="r" b="b"/>
            <a:pathLst>
              <a:path w="16131" h="22852" extrusionOk="0">
                <a:moveTo>
                  <a:pt x="6615" y="1"/>
                </a:moveTo>
                <a:cubicBezTo>
                  <a:pt x="5483" y="1628"/>
                  <a:pt x="4528" y="3361"/>
                  <a:pt x="3715" y="5165"/>
                </a:cubicBezTo>
                <a:cubicBezTo>
                  <a:pt x="1203" y="10719"/>
                  <a:pt x="0" y="16768"/>
                  <a:pt x="213" y="22852"/>
                </a:cubicBezTo>
                <a:cubicBezTo>
                  <a:pt x="3325" y="21968"/>
                  <a:pt x="6155" y="20447"/>
                  <a:pt x="8632" y="18395"/>
                </a:cubicBezTo>
                <a:cubicBezTo>
                  <a:pt x="12169" y="15424"/>
                  <a:pt x="16131" y="8596"/>
                  <a:pt x="12452" y="4316"/>
                </a:cubicBezTo>
                <a:cubicBezTo>
                  <a:pt x="10825" y="2477"/>
                  <a:pt x="8844" y="1026"/>
                  <a:pt x="6615" y="1"/>
                </a:cubicBezTo>
                <a:close/>
              </a:path>
            </a:pathLst>
          </a:custGeom>
          <a:solidFill>
            <a:srgbClr val="FE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445" name="Google Shape;445;p38"/>
          <p:cNvSpPr/>
          <p:nvPr/>
        </p:nvSpPr>
        <p:spPr>
          <a:xfrm flipH="1">
            <a:off x="5782" y="4440953"/>
            <a:ext cx="778410" cy="545373"/>
          </a:xfrm>
          <a:custGeom>
            <a:avLst/>
            <a:gdLst/>
            <a:ahLst/>
            <a:cxnLst/>
            <a:rect l="l" t="t" r="r" b="b"/>
            <a:pathLst>
              <a:path w="28830" h="20199" extrusionOk="0">
                <a:moveTo>
                  <a:pt x="16294" y="0"/>
                </a:moveTo>
                <a:cubicBezTo>
                  <a:pt x="11568" y="0"/>
                  <a:pt x="7077" y="1785"/>
                  <a:pt x="3750" y="5354"/>
                </a:cubicBezTo>
                <a:cubicBezTo>
                  <a:pt x="2229" y="6981"/>
                  <a:pt x="991" y="8785"/>
                  <a:pt x="0" y="10766"/>
                </a:cubicBezTo>
                <a:cubicBezTo>
                  <a:pt x="7932" y="16593"/>
                  <a:pt x="18027" y="20199"/>
                  <a:pt x="26488" y="20199"/>
                </a:cubicBezTo>
                <a:cubicBezTo>
                  <a:pt x="27272" y="20199"/>
                  <a:pt x="28042" y="20168"/>
                  <a:pt x="28795" y="20105"/>
                </a:cubicBezTo>
                <a:cubicBezTo>
                  <a:pt x="28795" y="20105"/>
                  <a:pt x="28795" y="13454"/>
                  <a:pt x="28830" y="4186"/>
                </a:cubicBezTo>
                <a:cubicBezTo>
                  <a:pt x="27627" y="1180"/>
                  <a:pt x="21118" y="437"/>
                  <a:pt x="18713" y="154"/>
                </a:cubicBezTo>
                <a:cubicBezTo>
                  <a:pt x="17903" y="51"/>
                  <a:pt x="17095" y="0"/>
                  <a:pt x="16294" y="0"/>
                </a:cubicBezTo>
                <a:close/>
              </a:path>
            </a:pathLst>
          </a:custGeom>
          <a:solidFill>
            <a:srgbClr val="303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446" name="Google Shape;446;p38"/>
          <p:cNvSpPr/>
          <p:nvPr/>
        </p:nvSpPr>
        <p:spPr>
          <a:xfrm flipH="1">
            <a:off x="48" y="3018125"/>
            <a:ext cx="1207278" cy="1713447"/>
          </a:xfrm>
          <a:custGeom>
            <a:avLst/>
            <a:gdLst/>
            <a:ahLst/>
            <a:cxnLst/>
            <a:rect l="l" t="t" r="r" b="b"/>
            <a:pathLst>
              <a:path w="44714" h="63461" extrusionOk="0">
                <a:moveTo>
                  <a:pt x="44713" y="1"/>
                </a:moveTo>
                <a:cubicBezTo>
                  <a:pt x="44678" y="7040"/>
                  <a:pt x="34879" y="11992"/>
                  <a:pt x="29502" y="14150"/>
                </a:cubicBezTo>
                <a:cubicBezTo>
                  <a:pt x="27415" y="14964"/>
                  <a:pt x="25258" y="15671"/>
                  <a:pt x="23100" y="16343"/>
                </a:cubicBezTo>
                <a:cubicBezTo>
                  <a:pt x="23595" y="17015"/>
                  <a:pt x="24019" y="17723"/>
                  <a:pt x="24373" y="18466"/>
                </a:cubicBezTo>
                <a:cubicBezTo>
                  <a:pt x="25541" y="21083"/>
                  <a:pt x="25682" y="24055"/>
                  <a:pt x="24798" y="26778"/>
                </a:cubicBezTo>
                <a:cubicBezTo>
                  <a:pt x="23666" y="30245"/>
                  <a:pt x="20836" y="33004"/>
                  <a:pt x="17475" y="34455"/>
                </a:cubicBezTo>
                <a:cubicBezTo>
                  <a:pt x="15798" y="35190"/>
                  <a:pt x="13648" y="35654"/>
                  <a:pt x="11545" y="35654"/>
                </a:cubicBezTo>
                <a:cubicBezTo>
                  <a:pt x="9702" y="35654"/>
                  <a:pt x="7895" y="35297"/>
                  <a:pt x="6474" y="34455"/>
                </a:cubicBezTo>
                <a:lnTo>
                  <a:pt x="6439" y="34455"/>
                </a:lnTo>
                <a:cubicBezTo>
                  <a:pt x="5342" y="33782"/>
                  <a:pt x="4493" y="32757"/>
                  <a:pt x="3679" y="31731"/>
                </a:cubicBezTo>
                <a:lnTo>
                  <a:pt x="3644" y="31695"/>
                </a:lnTo>
                <a:cubicBezTo>
                  <a:pt x="3113" y="33146"/>
                  <a:pt x="2689" y="34631"/>
                  <a:pt x="2371" y="36152"/>
                </a:cubicBezTo>
                <a:cubicBezTo>
                  <a:pt x="1" y="46835"/>
                  <a:pt x="6403" y="56669"/>
                  <a:pt x="15636" y="63461"/>
                </a:cubicBezTo>
                <a:cubicBezTo>
                  <a:pt x="16626" y="61515"/>
                  <a:pt x="17900" y="59676"/>
                  <a:pt x="19385" y="58049"/>
                </a:cubicBezTo>
                <a:cubicBezTo>
                  <a:pt x="22763" y="54488"/>
                  <a:pt x="27293" y="52708"/>
                  <a:pt x="32052" y="52708"/>
                </a:cubicBezTo>
                <a:cubicBezTo>
                  <a:pt x="32824" y="52708"/>
                  <a:pt x="33603" y="52755"/>
                  <a:pt x="34384" y="52849"/>
                </a:cubicBezTo>
                <a:cubicBezTo>
                  <a:pt x="36754" y="53132"/>
                  <a:pt x="43263" y="53910"/>
                  <a:pt x="44501" y="56881"/>
                </a:cubicBezTo>
                <a:cubicBezTo>
                  <a:pt x="44572" y="35454"/>
                  <a:pt x="44713" y="30"/>
                  <a:pt x="44713" y="1"/>
                </a:cubicBezTo>
                <a:close/>
              </a:path>
            </a:pathLst>
          </a:custGeom>
          <a:solidFill>
            <a:srgbClr val="FE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447" name="Google Shape;447;p38"/>
          <p:cNvSpPr/>
          <p:nvPr/>
        </p:nvSpPr>
        <p:spPr>
          <a:xfrm flipH="1">
            <a:off x="512936" y="3459406"/>
            <a:ext cx="595053" cy="520344"/>
          </a:xfrm>
          <a:custGeom>
            <a:avLst/>
            <a:gdLst/>
            <a:ahLst/>
            <a:cxnLst/>
            <a:rect l="l" t="t" r="r" b="b"/>
            <a:pathLst>
              <a:path w="22039" h="19272" extrusionOk="0">
                <a:moveTo>
                  <a:pt x="19421" y="0"/>
                </a:moveTo>
                <a:cubicBezTo>
                  <a:pt x="13867" y="1734"/>
                  <a:pt x="8384" y="3502"/>
                  <a:pt x="4281" y="7995"/>
                </a:cubicBezTo>
                <a:cubicBezTo>
                  <a:pt x="2406" y="10152"/>
                  <a:pt x="920" y="12629"/>
                  <a:pt x="0" y="15352"/>
                </a:cubicBezTo>
                <a:cubicBezTo>
                  <a:pt x="814" y="16378"/>
                  <a:pt x="1663" y="17439"/>
                  <a:pt x="2795" y="18112"/>
                </a:cubicBezTo>
                <a:cubicBezTo>
                  <a:pt x="4221" y="18931"/>
                  <a:pt x="6011" y="19272"/>
                  <a:pt x="7835" y="19272"/>
                </a:cubicBezTo>
                <a:cubicBezTo>
                  <a:pt x="9948" y="19272"/>
                  <a:pt x="12106" y="18814"/>
                  <a:pt x="13796" y="18112"/>
                </a:cubicBezTo>
                <a:cubicBezTo>
                  <a:pt x="17157" y="16661"/>
                  <a:pt x="19987" y="13902"/>
                  <a:pt x="21119" y="10400"/>
                </a:cubicBezTo>
                <a:cubicBezTo>
                  <a:pt x="22038" y="7676"/>
                  <a:pt x="21862" y="4740"/>
                  <a:pt x="20694" y="2123"/>
                </a:cubicBezTo>
                <a:cubicBezTo>
                  <a:pt x="20340" y="1380"/>
                  <a:pt x="19916" y="637"/>
                  <a:pt x="19421" y="0"/>
                </a:cubicBezTo>
                <a:close/>
              </a:path>
            </a:pathLst>
          </a:custGeom>
          <a:solidFill>
            <a:srgbClr val="FFD8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448" name="Google Shape;448;p38"/>
          <p:cNvSpPr/>
          <p:nvPr/>
        </p:nvSpPr>
        <p:spPr>
          <a:xfrm>
            <a:off x="-48425" y="-1292850"/>
            <a:ext cx="1200975" cy="2428325"/>
          </a:xfrm>
          <a:custGeom>
            <a:avLst/>
            <a:gdLst/>
            <a:ahLst/>
            <a:cxnLst/>
            <a:rect l="l" t="t" r="r" b="b"/>
            <a:pathLst>
              <a:path w="48039" h="97133" extrusionOk="0">
                <a:moveTo>
                  <a:pt x="429" y="0"/>
                </a:moveTo>
                <a:cubicBezTo>
                  <a:pt x="160" y="0"/>
                  <a:pt x="1" y="52"/>
                  <a:pt x="1" y="173"/>
                </a:cubicBezTo>
                <a:cubicBezTo>
                  <a:pt x="1" y="633"/>
                  <a:pt x="72" y="62077"/>
                  <a:pt x="72" y="90447"/>
                </a:cubicBezTo>
                <a:cubicBezTo>
                  <a:pt x="5166" y="92004"/>
                  <a:pt x="10578" y="94161"/>
                  <a:pt x="14929" y="97133"/>
                </a:cubicBezTo>
                <a:cubicBezTo>
                  <a:pt x="32085" y="84115"/>
                  <a:pt x="48039" y="60875"/>
                  <a:pt x="31413" y="41278"/>
                </a:cubicBezTo>
                <a:cubicBezTo>
                  <a:pt x="28052" y="37281"/>
                  <a:pt x="24055" y="33885"/>
                  <a:pt x="21119" y="29604"/>
                </a:cubicBezTo>
                <a:cubicBezTo>
                  <a:pt x="18218" y="25324"/>
                  <a:pt x="17263" y="20372"/>
                  <a:pt x="16450" y="15384"/>
                </a:cubicBezTo>
                <a:cubicBezTo>
                  <a:pt x="15919" y="12201"/>
                  <a:pt x="15282" y="8982"/>
                  <a:pt x="13584" y="6258"/>
                </a:cubicBezTo>
                <a:cubicBezTo>
                  <a:pt x="11851" y="3463"/>
                  <a:pt x="9623" y="2367"/>
                  <a:pt x="6616" y="1482"/>
                </a:cubicBezTo>
                <a:cubicBezTo>
                  <a:pt x="6024" y="1334"/>
                  <a:pt x="1800" y="0"/>
                  <a:pt x="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449" name="Google Shape;449;p38"/>
          <p:cNvSpPr/>
          <p:nvPr/>
        </p:nvSpPr>
        <p:spPr>
          <a:xfrm>
            <a:off x="-49300" y="966550"/>
            <a:ext cx="374100" cy="365975"/>
          </a:xfrm>
          <a:custGeom>
            <a:avLst/>
            <a:gdLst/>
            <a:ahLst/>
            <a:cxnLst/>
            <a:rect l="l" t="t" r="r" b="b"/>
            <a:pathLst>
              <a:path w="14964" h="14639" extrusionOk="0">
                <a:moveTo>
                  <a:pt x="1" y="0"/>
                </a:moveTo>
                <a:lnTo>
                  <a:pt x="1" y="14539"/>
                </a:lnTo>
                <a:cubicBezTo>
                  <a:pt x="1" y="14607"/>
                  <a:pt x="63" y="14639"/>
                  <a:pt x="178" y="14639"/>
                </a:cubicBezTo>
                <a:cubicBezTo>
                  <a:pt x="1427" y="14639"/>
                  <a:pt x="8883" y="10907"/>
                  <a:pt x="9304" y="10648"/>
                </a:cubicBezTo>
                <a:cubicBezTo>
                  <a:pt x="11179" y="9481"/>
                  <a:pt x="13054" y="8172"/>
                  <a:pt x="14964" y="6757"/>
                </a:cubicBezTo>
                <a:cubicBezTo>
                  <a:pt x="10577" y="3785"/>
                  <a:pt x="5094" y="1557"/>
                  <a:pt x="1" y="0"/>
                </a:cubicBezTo>
                <a:close/>
              </a:path>
            </a:pathLst>
          </a:custGeom>
          <a:solidFill>
            <a:srgbClr val="FE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4">
    <p:spTree>
      <p:nvGrpSpPr>
        <p:cNvPr id="1" name="Shape 450"/>
        <p:cNvGrpSpPr/>
        <p:nvPr/>
      </p:nvGrpSpPr>
      <p:grpSpPr>
        <a:xfrm>
          <a:off x="0" y="0"/>
          <a:ext cx="0" cy="0"/>
          <a:chOff x="0" y="0"/>
          <a:chExt cx="0" cy="0"/>
        </a:xfrm>
      </p:grpSpPr>
      <p:sp>
        <p:nvSpPr>
          <p:cNvPr id="451" name="Google Shape;451;p39"/>
          <p:cNvSpPr/>
          <p:nvPr/>
        </p:nvSpPr>
        <p:spPr>
          <a:xfrm rot="10800000" flipH="1">
            <a:off x="7517437" y="4250066"/>
            <a:ext cx="503166" cy="909647"/>
          </a:xfrm>
          <a:custGeom>
            <a:avLst/>
            <a:gdLst/>
            <a:ahLst/>
            <a:cxnLst/>
            <a:rect l="l" t="t" r="r" b="b"/>
            <a:pathLst>
              <a:path w="25152" h="45471" extrusionOk="0">
                <a:moveTo>
                  <a:pt x="1" y="0"/>
                </a:moveTo>
                <a:lnTo>
                  <a:pt x="1" y="40574"/>
                </a:lnTo>
                <a:cubicBezTo>
                  <a:pt x="1" y="41777"/>
                  <a:pt x="2795" y="44005"/>
                  <a:pt x="3644" y="44571"/>
                </a:cubicBezTo>
                <a:cubicBezTo>
                  <a:pt x="4616" y="45195"/>
                  <a:pt x="5603" y="45471"/>
                  <a:pt x="6563" y="45471"/>
                </a:cubicBezTo>
                <a:cubicBezTo>
                  <a:pt x="8818" y="45471"/>
                  <a:pt x="10921" y="43946"/>
                  <a:pt x="12311" y="41812"/>
                </a:cubicBezTo>
                <a:cubicBezTo>
                  <a:pt x="14716" y="38027"/>
                  <a:pt x="16980" y="33641"/>
                  <a:pt x="20199" y="30316"/>
                </a:cubicBezTo>
                <a:cubicBezTo>
                  <a:pt x="20482" y="29997"/>
                  <a:pt x="20800" y="29679"/>
                  <a:pt x="21154" y="29396"/>
                </a:cubicBezTo>
                <a:cubicBezTo>
                  <a:pt x="21826" y="23665"/>
                  <a:pt x="24727" y="18289"/>
                  <a:pt x="24939" y="12487"/>
                </a:cubicBezTo>
                <a:cubicBezTo>
                  <a:pt x="25151" y="7960"/>
                  <a:pt x="23560" y="3573"/>
                  <a:pt x="20871" y="0"/>
                </a:cubicBezTo>
                <a:close/>
              </a:path>
            </a:pathLst>
          </a:custGeom>
          <a:solidFill>
            <a:srgbClr val="FFA8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452" name="Google Shape;452;p39"/>
          <p:cNvSpPr/>
          <p:nvPr/>
        </p:nvSpPr>
        <p:spPr>
          <a:xfrm rot="10800000" flipH="1">
            <a:off x="7929992" y="4571627"/>
            <a:ext cx="439470" cy="594449"/>
          </a:xfrm>
          <a:custGeom>
            <a:avLst/>
            <a:gdLst/>
            <a:ahLst/>
            <a:cxnLst/>
            <a:rect l="l" t="t" r="r" b="b"/>
            <a:pathLst>
              <a:path w="21968" h="29715" extrusionOk="0">
                <a:moveTo>
                  <a:pt x="1" y="0"/>
                </a:moveTo>
                <a:cubicBezTo>
                  <a:pt x="2689" y="3573"/>
                  <a:pt x="4528" y="8278"/>
                  <a:pt x="4352" y="12841"/>
                </a:cubicBezTo>
                <a:cubicBezTo>
                  <a:pt x="4104" y="18607"/>
                  <a:pt x="1203" y="23983"/>
                  <a:pt x="531" y="29714"/>
                </a:cubicBezTo>
                <a:cubicBezTo>
                  <a:pt x="4245" y="26354"/>
                  <a:pt x="9021" y="24443"/>
                  <a:pt x="13124" y="21613"/>
                </a:cubicBezTo>
                <a:cubicBezTo>
                  <a:pt x="16308" y="19385"/>
                  <a:pt x="18713" y="16237"/>
                  <a:pt x="20093" y="12593"/>
                </a:cubicBezTo>
                <a:cubicBezTo>
                  <a:pt x="20517" y="11355"/>
                  <a:pt x="21968" y="318"/>
                  <a:pt x="19881" y="318"/>
                </a:cubicBezTo>
                <a:cubicBezTo>
                  <a:pt x="19881" y="318"/>
                  <a:pt x="9905" y="0"/>
                  <a:pt x="1" y="0"/>
                </a:cubicBezTo>
                <a:close/>
              </a:path>
            </a:pathLst>
          </a:custGeom>
          <a:solidFill>
            <a:srgbClr val="FE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453" name="Google Shape;453;p39"/>
          <p:cNvSpPr/>
          <p:nvPr/>
        </p:nvSpPr>
        <p:spPr>
          <a:xfrm rot="10800000" flipH="1">
            <a:off x="6962268" y="4226313"/>
            <a:ext cx="434529" cy="276729"/>
          </a:xfrm>
          <a:custGeom>
            <a:avLst/>
            <a:gdLst/>
            <a:ahLst/>
            <a:cxnLst/>
            <a:rect l="l" t="t" r="r" b="b"/>
            <a:pathLst>
              <a:path w="21721" h="13833" extrusionOk="0">
                <a:moveTo>
                  <a:pt x="1" y="1"/>
                </a:moveTo>
                <a:cubicBezTo>
                  <a:pt x="2159" y="4352"/>
                  <a:pt x="5519" y="7995"/>
                  <a:pt x="9729" y="10472"/>
                </a:cubicBezTo>
                <a:cubicBezTo>
                  <a:pt x="13125" y="12382"/>
                  <a:pt x="16945" y="13549"/>
                  <a:pt x="20872" y="13797"/>
                </a:cubicBezTo>
                <a:lnTo>
                  <a:pt x="21720" y="13832"/>
                </a:lnTo>
                <a:cubicBezTo>
                  <a:pt x="21438" y="13408"/>
                  <a:pt x="21119" y="12983"/>
                  <a:pt x="20801" y="12594"/>
                </a:cubicBezTo>
                <a:cubicBezTo>
                  <a:pt x="15495" y="5873"/>
                  <a:pt x="8066" y="1911"/>
                  <a:pt x="1" y="1"/>
                </a:cubicBezTo>
                <a:close/>
              </a:path>
            </a:pathLst>
          </a:custGeom>
          <a:solidFill>
            <a:srgbClr val="FE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454" name="Google Shape;454;p39"/>
          <p:cNvSpPr/>
          <p:nvPr/>
        </p:nvSpPr>
        <p:spPr>
          <a:xfrm rot="10800000" flipH="1">
            <a:off x="6892931" y="4769795"/>
            <a:ext cx="322701" cy="457154"/>
          </a:xfrm>
          <a:custGeom>
            <a:avLst/>
            <a:gdLst/>
            <a:ahLst/>
            <a:cxnLst/>
            <a:rect l="l" t="t" r="r" b="b"/>
            <a:pathLst>
              <a:path w="16131" h="22852" extrusionOk="0">
                <a:moveTo>
                  <a:pt x="6615" y="1"/>
                </a:moveTo>
                <a:cubicBezTo>
                  <a:pt x="5483" y="1628"/>
                  <a:pt x="4528" y="3361"/>
                  <a:pt x="3715" y="5165"/>
                </a:cubicBezTo>
                <a:cubicBezTo>
                  <a:pt x="1203" y="10719"/>
                  <a:pt x="0" y="16768"/>
                  <a:pt x="213" y="22852"/>
                </a:cubicBezTo>
                <a:cubicBezTo>
                  <a:pt x="3325" y="21968"/>
                  <a:pt x="6155" y="20447"/>
                  <a:pt x="8632" y="18395"/>
                </a:cubicBezTo>
                <a:cubicBezTo>
                  <a:pt x="12169" y="15424"/>
                  <a:pt x="16131" y="8596"/>
                  <a:pt x="12452" y="4316"/>
                </a:cubicBezTo>
                <a:cubicBezTo>
                  <a:pt x="10825" y="2477"/>
                  <a:pt x="8844" y="1026"/>
                  <a:pt x="66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455" name="Google Shape;455;p39"/>
          <p:cNvSpPr/>
          <p:nvPr/>
        </p:nvSpPr>
        <p:spPr>
          <a:xfrm rot="10800000" flipH="1">
            <a:off x="7857115" y="4285154"/>
            <a:ext cx="1314088" cy="954519"/>
          </a:xfrm>
          <a:custGeom>
            <a:avLst/>
            <a:gdLst/>
            <a:ahLst/>
            <a:cxnLst/>
            <a:rect l="l" t="t" r="r" b="b"/>
            <a:pathLst>
              <a:path w="65688" h="47714" extrusionOk="0">
                <a:moveTo>
                  <a:pt x="65300" y="0"/>
                </a:moveTo>
                <a:lnTo>
                  <a:pt x="0" y="36"/>
                </a:lnTo>
                <a:lnTo>
                  <a:pt x="0" y="36"/>
                </a:lnTo>
                <a:cubicBezTo>
                  <a:pt x="531" y="36"/>
                  <a:pt x="1663" y="1486"/>
                  <a:pt x="1981" y="1804"/>
                </a:cubicBezTo>
                <a:cubicBezTo>
                  <a:pt x="2653" y="2476"/>
                  <a:pt x="3290" y="3219"/>
                  <a:pt x="3891" y="3997"/>
                </a:cubicBezTo>
                <a:lnTo>
                  <a:pt x="23524" y="3997"/>
                </a:lnTo>
                <a:cubicBezTo>
                  <a:pt x="25611" y="3997"/>
                  <a:pt x="24160" y="14999"/>
                  <a:pt x="23736" y="16272"/>
                </a:cubicBezTo>
                <a:cubicBezTo>
                  <a:pt x="22356" y="19916"/>
                  <a:pt x="19951" y="23064"/>
                  <a:pt x="16767" y="25292"/>
                </a:cubicBezTo>
                <a:cubicBezTo>
                  <a:pt x="12664" y="28122"/>
                  <a:pt x="7888" y="30033"/>
                  <a:pt x="4139" y="33393"/>
                </a:cubicBezTo>
                <a:cubicBezTo>
                  <a:pt x="4139" y="33570"/>
                  <a:pt x="4103" y="33782"/>
                  <a:pt x="4068" y="33959"/>
                </a:cubicBezTo>
                <a:cubicBezTo>
                  <a:pt x="3431" y="41175"/>
                  <a:pt x="7464" y="47260"/>
                  <a:pt x="14999" y="47684"/>
                </a:cubicBezTo>
                <a:cubicBezTo>
                  <a:pt x="15353" y="47704"/>
                  <a:pt x="15707" y="47714"/>
                  <a:pt x="16062" y="47714"/>
                </a:cubicBezTo>
                <a:cubicBezTo>
                  <a:pt x="19467" y="47714"/>
                  <a:pt x="22903" y="46828"/>
                  <a:pt x="26106" y="45738"/>
                </a:cubicBezTo>
                <a:cubicBezTo>
                  <a:pt x="31341" y="43934"/>
                  <a:pt x="36435" y="41670"/>
                  <a:pt x="41281" y="38982"/>
                </a:cubicBezTo>
                <a:cubicBezTo>
                  <a:pt x="44996" y="36930"/>
                  <a:pt x="48639" y="34454"/>
                  <a:pt x="52601" y="32792"/>
                </a:cubicBezTo>
                <a:cubicBezTo>
                  <a:pt x="55323" y="31693"/>
                  <a:pt x="58722" y="30806"/>
                  <a:pt x="61897" y="30806"/>
                </a:cubicBezTo>
                <a:cubicBezTo>
                  <a:pt x="63013" y="30806"/>
                  <a:pt x="64102" y="30916"/>
                  <a:pt x="65123" y="31164"/>
                </a:cubicBezTo>
                <a:cubicBezTo>
                  <a:pt x="65125" y="31165"/>
                  <a:pt x="65126" y="31165"/>
                  <a:pt x="65127" y="31165"/>
                </a:cubicBezTo>
                <a:cubicBezTo>
                  <a:pt x="65688" y="31165"/>
                  <a:pt x="65300" y="0"/>
                  <a:pt x="653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456" name="Google Shape;456;p39"/>
          <p:cNvSpPr/>
          <p:nvPr/>
        </p:nvSpPr>
        <p:spPr>
          <a:xfrm rot="10800000" flipH="1">
            <a:off x="6897873" y="4225493"/>
            <a:ext cx="801800" cy="1286682"/>
          </a:xfrm>
          <a:custGeom>
            <a:avLst/>
            <a:gdLst/>
            <a:ahLst/>
            <a:cxnLst/>
            <a:rect l="l" t="t" r="r" b="b"/>
            <a:pathLst>
              <a:path w="40080" h="64318" extrusionOk="0">
                <a:moveTo>
                  <a:pt x="38384" y="1"/>
                </a:moveTo>
                <a:cubicBezTo>
                  <a:pt x="35907" y="1"/>
                  <a:pt x="31554" y="296"/>
                  <a:pt x="31201" y="321"/>
                </a:cubicBezTo>
                <a:cubicBezTo>
                  <a:pt x="24833" y="1064"/>
                  <a:pt x="18537" y="3187"/>
                  <a:pt x="13337" y="7042"/>
                </a:cubicBezTo>
                <a:cubicBezTo>
                  <a:pt x="10648" y="9059"/>
                  <a:pt x="8278" y="11499"/>
                  <a:pt x="6368" y="14294"/>
                </a:cubicBezTo>
                <a:cubicBezTo>
                  <a:pt x="8597" y="15284"/>
                  <a:pt x="10578" y="16735"/>
                  <a:pt x="12205" y="18574"/>
                </a:cubicBezTo>
                <a:cubicBezTo>
                  <a:pt x="15884" y="22854"/>
                  <a:pt x="11922" y="29682"/>
                  <a:pt x="8385" y="32653"/>
                </a:cubicBezTo>
                <a:cubicBezTo>
                  <a:pt x="5944" y="34705"/>
                  <a:pt x="3078" y="36226"/>
                  <a:pt x="1" y="37110"/>
                </a:cubicBezTo>
                <a:cubicBezTo>
                  <a:pt x="107" y="41709"/>
                  <a:pt x="1239" y="46272"/>
                  <a:pt x="3220" y="50411"/>
                </a:cubicBezTo>
                <a:cubicBezTo>
                  <a:pt x="11285" y="52321"/>
                  <a:pt x="18714" y="56283"/>
                  <a:pt x="24020" y="63004"/>
                </a:cubicBezTo>
                <a:cubicBezTo>
                  <a:pt x="24338" y="63428"/>
                  <a:pt x="24657" y="63853"/>
                  <a:pt x="24939" y="64277"/>
                </a:cubicBezTo>
                <a:cubicBezTo>
                  <a:pt x="25522" y="64305"/>
                  <a:pt x="26105" y="64318"/>
                  <a:pt x="26686" y="64318"/>
                </a:cubicBezTo>
                <a:cubicBezTo>
                  <a:pt x="28331" y="64318"/>
                  <a:pt x="29970" y="64212"/>
                  <a:pt x="31590" y="64029"/>
                </a:cubicBezTo>
                <a:cubicBezTo>
                  <a:pt x="32439" y="63923"/>
                  <a:pt x="40080" y="62862"/>
                  <a:pt x="40080" y="62261"/>
                </a:cubicBezTo>
                <a:lnTo>
                  <a:pt x="40080" y="180"/>
                </a:lnTo>
                <a:cubicBezTo>
                  <a:pt x="40069" y="48"/>
                  <a:pt x="39378" y="1"/>
                  <a:pt x="38384" y="1"/>
                </a:cubicBezTo>
                <a:close/>
              </a:path>
            </a:pathLst>
          </a:custGeom>
          <a:solidFill>
            <a:srgbClr val="FFA8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457" name="Google Shape;457;p39"/>
          <p:cNvSpPr/>
          <p:nvPr/>
        </p:nvSpPr>
        <p:spPr>
          <a:xfrm rot="10800000" flipH="1">
            <a:off x="-61900" y="-16512"/>
            <a:ext cx="1783750" cy="545675"/>
          </a:xfrm>
          <a:custGeom>
            <a:avLst/>
            <a:gdLst/>
            <a:ahLst/>
            <a:cxnLst/>
            <a:rect l="l" t="t" r="r" b="b"/>
            <a:pathLst>
              <a:path w="71350" h="21827" extrusionOk="0">
                <a:moveTo>
                  <a:pt x="34242" y="1"/>
                </a:moveTo>
                <a:cubicBezTo>
                  <a:pt x="29988" y="1"/>
                  <a:pt x="25770" y="443"/>
                  <a:pt x="21791" y="1239"/>
                </a:cubicBezTo>
                <a:cubicBezTo>
                  <a:pt x="21069" y="1389"/>
                  <a:pt x="5824" y="3432"/>
                  <a:pt x="1272" y="3432"/>
                </a:cubicBezTo>
                <a:cubicBezTo>
                  <a:pt x="470" y="3432"/>
                  <a:pt x="0" y="3368"/>
                  <a:pt x="0" y="3220"/>
                </a:cubicBezTo>
                <a:lnTo>
                  <a:pt x="0" y="21827"/>
                </a:lnTo>
                <a:lnTo>
                  <a:pt x="71349" y="21827"/>
                </a:lnTo>
                <a:cubicBezTo>
                  <a:pt x="70960" y="19456"/>
                  <a:pt x="70040" y="17193"/>
                  <a:pt x="68625" y="15247"/>
                </a:cubicBezTo>
                <a:lnTo>
                  <a:pt x="67777" y="15212"/>
                </a:lnTo>
                <a:cubicBezTo>
                  <a:pt x="63850" y="14964"/>
                  <a:pt x="60030" y="13797"/>
                  <a:pt x="56634" y="11887"/>
                </a:cubicBezTo>
                <a:cubicBezTo>
                  <a:pt x="52424" y="9410"/>
                  <a:pt x="49028" y="5767"/>
                  <a:pt x="46906" y="1416"/>
                </a:cubicBezTo>
                <a:cubicBezTo>
                  <a:pt x="42785" y="443"/>
                  <a:pt x="38496" y="1"/>
                  <a:pt x="34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458" name="Google Shape;458;p39"/>
          <p:cNvSpPr/>
          <p:nvPr/>
        </p:nvSpPr>
        <p:spPr>
          <a:xfrm rot="10800000" flipH="1">
            <a:off x="1110725" y="147963"/>
            <a:ext cx="543025" cy="345825"/>
          </a:xfrm>
          <a:custGeom>
            <a:avLst/>
            <a:gdLst/>
            <a:ahLst/>
            <a:cxnLst/>
            <a:rect l="l" t="t" r="r" b="b"/>
            <a:pathLst>
              <a:path w="21721" h="13833" extrusionOk="0">
                <a:moveTo>
                  <a:pt x="1" y="1"/>
                </a:moveTo>
                <a:cubicBezTo>
                  <a:pt x="2159" y="4352"/>
                  <a:pt x="5519" y="7995"/>
                  <a:pt x="9729" y="10472"/>
                </a:cubicBezTo>
                <a:cubicBezTo>
                  <a:pt x="13125" y="12382"/>
                  <a:pt x="16945" y="13549"/>
                  <a:pt x="20872" y="13797"/>
                </a:cubicBezTo>
                <a:lnTo>
                  <a:pt x="21720" y="13832"/>
                </a:lnTo>
                <a:cubicBezTo>
                  <a:pt x="21438" y="13408"/>
                  <a:pt x="21119" y="12983"/>
                  <a:pt x="20801" y="12594"/>
                </a:cubicBezTo>
                <a:cubicBezTo>
                  <a:pt x="15495" y="5873"/>
                  <a:pt x="8066" y="1911"/>
                  <a:pt x="1" y="1"/>
                </a:cubicBezTo>
                <a:close/>
              </a:path>
            </a:pathLst>
          </a:custGeom>
          <a:solidFill>
            <a:srgbClr val="FE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2">
  <p:cSld name="CUSTOM_4_1">
    <p:spTree>
      <p:nvGrpSpPr>
        <p:cNvPr id="1" name="Shape 459"/>
        <p:cNvGrpSpPr/>
        <p:nvPr/>
      </p:nvGrpSpPr>
      <p:grpSpPr>
        <a:xfrm>
          <a:off x="0" y="0"/>
          <a:ext cx="0" cy="0"/>
          <a:chOff x="0" y="0"/>
          <a:chExt cx="0" cy="0"/>
        </a:xfrm>
      </p:grpSpPr>
      <p:grpSp>
        <p:nvGrpSpPr>
          <p:cNvPr id="460" name="Google Shape;460;p40"/>
          <p:cNvGrpSpPr/>
          <p:nvPr/>
        </p:nvGrpSpPr>
        <p:grpSpPr>
          <a:xfrm rot="5400000">
            <a:off x="8425408" y="-1217177"/>
            <a:ext cx="900907" cy="3335276"/>
            <a:chOff x="2810675" y="1400175"/>
            <a:chExt cx="1201850" cy="2625375"/>
          </a:xfrm>
        </p:grpSpPr>
        <p:sp>
          <p:nvSpPr>
            <p:cNvPr id="461" name="Google Shape;461;p40"/>
            <p:cNvSpPr/>
            <p:nvPr/>
          </p:nvSpPr>
          <p:spPr>
            <a:xfrm>
              <a:off x="2811550" y="1400175"/>
              <a:ext cx="1200975" cy="2428325"/>
            </a:xfrm>
            <a:custGeom>
              <a:avLst/>
              <a:gdLst/>
              <a:ahLst/>
              <a:cxnLst/>
              <a:rect l="l" t="t" r="r" b="b"/>
              <a:pathLst>
                <a:path w="48039" h="97133" extrusionOk="0">
                  <a:moveTo>
                    <a:pt x="429" y="0"/>
                  </a:moveTo>
                  <a:cubicBezTo>
                    <a:pt x="160" y="0"/>
                    <a:pt x="1" y="52"/>
                    <a:pt x="1" y="173"/>
                  </a:cubicBezTo>
                  <a:cubicBezTo>
                    <a:pt x="1" y="633"/>
                    <a:pt x="72" y="62077"/>
                    <a:pt x="72" y="90447"/>
                  </a:cubicBezTo>
                  <a:cubicBezTo>
                    <a:pt x="5166" y="92004"/>
                    <a:pt x="10578" y="94161"/>
                    <a:pt x="14929" y="97133"/>
                  </a:cubicBezTo>
                  <a:cubicBezTo>
                    <a:pt x="32085" y="84115"/>
                    <a:pt x="48039" y="60875"/>
                    <a:pt x="31413" y="41278"/>
                  </a:cubicBezTo>
                  <a:cubicBezTo>
                    <a:pt x="28052" y="37281"/>
                    <a:pt x="24055" y="33885"/>
                    <a:pt x="21119" y="29604"/>
                  </a:cubicBezTo>
                  <a:cubicBezTo>
                    <a:pt x="18218" y="25324"/>
                    <a:pt x="17263" y="20372"/>
                    <a:pt x="16450" y="15384"/>
                  </a:cubicBezTo>
                  <a:cubicBezTo>
                    <a:pt x="15919" y="12201"/>
                    <a:pt x="15282" y="8982"/>
                    <a:pt x="13584" y="6258"/>
                  </a:cubicBezTo>
                  <a:cubicBezTo>
                    <a:pt x="11851" y="3463"/>
                    <a:pt x="9623" y="2367"/>
                    <a:pt x="6616" y="1482"/>
                  </a:cubicBezTo>
                  <a:cubicBezTo>
                    <a:pt x="6024" y="1334"/>
                    <a:pt x="1800" y="0"/>
                    <a:pt x="429" y="0"/>
                  </a:cubicBezTo>
                  <a:close/>
                </a:path>
              </a:pathLst>
            </a:custGeom>
            <a:solidFill>
              <a:srgbClr val="FFD8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462" name="Google Shape;462;p40"/>
            <p:cNvSpPr/>
            <p:nvPr/>
          </p:nvSpPr>
          <p:spPr>
            <a:xfrm>
              <a:off x="2810675" y="3659575"/>
              <a:ext cx="374100" cy="365975"/>
            </a:xfrm>
            <a:custGeom>
              <a:avLst/>
              <a:gdLst/>
              <a:ahLst/>
              <a:cxnLst/>
              <a:rect l="l" t="t" r="r" b="b"/>
              <a:pathLst>
                <a:path w="14964" h="14639" extrusionOk="0">
                  <a:moveTo>
                    <a:pt x="1" y="0"/>
                  </a:moveTo>
                  <a:lnTo>
                    <a:pt x="1" y="14539"/>
                  </a:lnTo>
                  <a:cubicBezTo>
                    <a:pt x="1" y="14607"/>
                    <a:pt x="63" y="14639"/>
                    <a:pt x="178" y="14639"/>
                  </a:cubicBezTo>
                  <a:cubicBezTo>
                    <a:pt x="1427" y="14639"/>
                    <a:pt x="8883" y="10907"/>
                    <a:pt x="9304" y="10648"/>
                  </a:cubicBezTo>
                  <a:cubicBezTo>
                    <a:pt x="11179" y="9481"/>
                    <a:pt x="13054" y="8172"/>
                    <a:pt x="14964" y="6757"/>
                  </a:cubicBezTo>
                  <a:cubicBezTo>
                    <a:pt x="10577" y="3785"/>
                    <a:pt x="5094" y="1557"/>
                    <a:pt x="1" y="0"/>
                  </a:cubicBezTo>
                  <a:close/>
                </a:path>
              </a:pathLst>
            </a:custGeom>
            <a:solidFill>
              <a:srgbClr val="FE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grpSp>
      <p:sp>
        <p:nvSpPr>
          <p:cNvPr id="463" name="Google Shape;463;p40"/>
          <p:cNvSpPr/>
          <p:nvPr/>
        </p:nvSpPr>
        <p:spPr>
          <a:xfrm rot="-3827617">
            <a:off x="6721359" y="-364131"/>
            <a:ext cx="713401" cy="893601"/>
          </a:xfrm>
          <a:custGeom>
            <a:avLst/>
            <a:gdLst/>
            <a:ahLst/>
            <a:cxnLst/>
            <a:rect l="l" t="t" r="r" b="b"/>
            <a:pathLst>
              <a:path w="39160" h="35746" extrusionOk="0">
                <a:moveTo>
                  <a:pt x="23251" y="0"/>
                </a:moveTo>
                <a:cubicBezTo>
                  <a:pt x="18548" y="0"/>
                  <a:pt x="13890" y="1974"/>
                  <a:pt x="10188" y="4960"/>
                </a:cubicBezTo>
                <a:cubicBezTo>
                  <a:pt x="5483" y="8781"/>
                  <a:pt x="2193" y="14051"/>
                  <a:pt x="814" y="19959"/>
                </a:cubicBezTo>
                <a:cubicBezTo>
                  <a:pt x="177" y="22753"/>
                  <a:pt x="0" y="25725"/>
                  <a:pt x="779" y="28484"/>
                </a:cubicBezTo>
                <a:cubicBezTo>
                  <a:pt x="1592" y="31278"/>
                  <a:pt x="3467" y="33790"/>
                  <a:pt x="6120" y="34957"/>
                </a:cubicBezTo>
                <a:cubicBezTo>
                  <a:pt x="7511" y="35551"/>
                  <a:pt x="8980" y="35746"/>
                  <a:pt x="10471" y="35746"/>
                </a:cubicBezTo>
                <a:cubicBezTo>
                  <a:pt x="11823" y="35746"/>
                  <a:pt x="13193" y="35585"/>
                  <a:pt x="14539" y="35417"/>
                </a:cubicBezTo>
                <a:lnTo>
                  <a:pt x="19279" y="34887"/>
                </a:lnTo>
                <a:cubicBezTo>
                  <a:pt x="21225" y="27210"/>
                  <a:pt x="25894" y="19994"/>
                  <a:pt x="32863" y="16068"/>
                </a:cubicBezTo>
                <a:cubicBezTo>
                  <a:pt x="34844" y="14936"/>
                  <a:pt x="36966" y="14051"/>
                  <a:pt x="39159" y="13415"/>
                </a:cubicBezTo>
                <a:cubicBezTo>
                  <a:pt x="38629" y="10549"/>
                  <a:pt x="37355" y="7861"/>
                  <a:pt x="35480" y="5633"/>
                </a:cubicBezTo>
                <a:cubicBezTo>
                  <a:pt x="32827" y="2590"/>
                  <a:pt x="29184" y="609"/>
                  <a:pt x="25186" y="114"/>
                </a:cubicBezTo>
                <a:cubicBezTo>
                  <a:pt x="24542" y="37"/>
                  <a:pt x="23896" y="0"/>
                  <a:pt x="232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464" name="Google Shape;464;p40"/>
          <p:cNvSpPr/>
          <p:nvPr/>
        </p:nvSpPr>
        <p:spPr>
          <a:xfrm rot="10800000" flipH="1">
            <a:off x="-304675" y="4429302"/>
            <a:ext cx="1493675" cy="754900"/>
          </a:xfrm>
          <a:custGeom>
            <a:avLst/>
            <a:gdLst/>
            <a:ahLst/>
            <a:cxnLst/>
            <a:rect l="l" t="t" r="r" b="b"/>
            <a:pathLst>
              <a:path w="59747" h="30196" extrusionOk="0">
                <a:moveTo>
                  <a:pt x="0" y="0"/>
                </a:moveTo>
                <a:lnTo>
                  <a:pt x="0" y="30139"/>
                </a:lnTo>
                <a:cubicBezTo>
                  <a:pt x="0" y="30178"/>
                  <a:pt x="76" y="30196"/>
                  <a:pt x="215" y="30196"/>
                </a:cubicBezTo>
                <a:cubicBezTo>
                  <a:pt x="1725" y="30196"/>
                  <a:pt x="10684" y="28099"/>
                  <a:pt x="11461" y="27839"/>
                </a:cubicBezTo>
                <a:cubicBezTo>
                  <a:pt x="15671" y="26495"/>
                  <a:pt x="19986" y="24762"/>
                  <a:pt x="23701" y="22286"/>
                </a:cubicBezTo>
                <a:cubicBezTo>
                  <a:pt x="28511" y="19138"/>
                  <a:pt x="33428" y="18076"/>
                  <a:pt x="39124" y="17829"/>
                </a:cubicBezTo>
                <a:cubicBezTo>
                  <a:pt x="45208" y="17546"/>
                  <a:pt x="51964" y="17546"/>
                  <a:pt x="57200" y="14008"/>
                </a:cubicBezTo>
                <a:cubicBezTo>
                  <a:pt x="58155" y="13372"/>
                  <a:pt x="59004" y="12593"/>
                  <a:pt x="59747" y="11744"/>
                </a:cubicBezTo>
                <a:cubicBezTo>
                  <a:pt x="54971" y="8879"/>
                  <a:pt x="51009" y="4847"/>
                  <a:pt x="48250" y="0"/>
                </a:cubicBezTo>
                <a:close/>
              </a:path>
            </a:pathLst>
          </a:custGeom>
          <a:solidFill>
            <a:srgbClr val="FFD8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465" name="Google Shape;465;p40"/>
          <p:cNvSpPr/>
          <p:nvPr/>
        </p:nvSpPr>
        <p:spPr>
          <a:xfrm rot="10800000" flipH="1">
            <a:off x="902450" y="4890577"/>
            <a:ext cx="385600" cy="293625"/>
          </a:xfrm>
          <a:custGeom>
            <a:avLst/>
            <a:gdLst/>
            <a:ahLst/>
            <a:cxnLst/>
            <a:rect l="l" t="t" r="r" b="b"/>
            <a:pathLst>
              <a:path w="15424" h="11745" extrusionOk="0">
                <a:moveTo>
                  <a:pt x="0" y="0"/>
                </a:moveTo>
                <a:cubicBezTo>
                  <a:pt x="2724" y="4847"/>
                  <a:pt x="6686" y="8879"/>
                  <a:pt x="11497" y="11744"/>
                </a:cubicBezTo>
                <a:cubicBezTo>
                  <a:pt x="14291" y="8596"/>
                  <a:pt x="15423" y="4351"/>
                  <a:pt x="14787" y="0"/>
                </a:cubicBezTo>
                <a:close/>
              </a:path>
            </a:pathLst>
          </a:custGeom>
          <a:solidFill>
            <a:srgbClr val="FE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3">
  <p:cSld name="CUSTOM_4_1_1">
    <p:spTree>
      <p:nvGrpSpPr>
        <p:cNvPr id="1" name="Shape 466"/>
        <p:cNvGrpSpPr/>
        <p:nvPr/>
      </p:nvGrpSpPr>
      <p:grpSpPr>
        <a:xfrm>
          <a:off x="0" y="0"/>
          <a:ext cx="0" cy="0"/>
          <a:chOff x="0" y="0"/>
          <a:chExt cx="0" cy="0"/>
        </a:xfrm>
      </p:grpSpPr>
      <p:grpSp>
        <p:nvGrpSpPr>
          <p:cNvPr id="467" name="Google Shape;467;p41"/>
          <p:cNvGrpSpPr/>
          <p:nvPr/>
        </p:nvGrpSpPr>
        <p:grpSpPr>
          <a:xfrm flipH="1">
            <a:off x="-276682" y="3505591"/>
            <a:ext cx="1985861" cy="1765938"/>
            <a:chOff x="3033525" y="2679425"/>
            <a:chExt cx="1834175" cy="1631050"/>
          </a:xfrm>
        </p:grpSpPr>
        <p:sp>
          <p:nvSpPr>
            <p:cNvPr id="468" name="Google Shape;468;p41"/>
            <p:cNvSpPr/>
            <p:nvPr/>
          </p:nvSpPr>
          <p:spPr>
            <a:xfrm>
              <a:off x="4141625" y="2679425"/>
              <a:ext cx="720750" cy="504975"/>
            </a:xfrm>
            <a:custGeom>
              <a:avLst/>
              <a:gdLst/>
              <a:ahLst/>
              <a:cxnLst/>
              <a:rect l="l" t="t" r="r" b="b"/>
              <a:pathLst>
                <a:path w="28830" h="20199" extrusionOk="0">
                  <a:moveTo>
                    <a:pt x="16294" y="0"/>
                  </a:moveTo>
                  <a:cubicBezTo>
                    <a:pt x="11568" y="0"/>
                    <a:pt x="7077" y="1785"/>
                    <a:pt x="3750" y="5354"/>
                  </a:cubicBezTo>
                  <a:cubicBezTo>
                    <a:pt x="2229" y="6981"/>
                    <a:pt x="991" y="8785"/>
                    <a:pt x="0" y="10766"/>
                  </a:cubicBezTo>
                  <a:cubicBezTo>
                    <a:pt x="7932" y="16593"/>
                    <a:pt x="18027" y="20199"/>
                    <a:pt x="26488" y="20199"/>
                  </a:cubicBezTo>
                  <a:cubicBezTo>
                    <a:pt x="27272" y="20199"/>
                    <a:pt x="28042" y="20168"/>
                    <a:pt x="28795" y="20105"/>
                  </a:cubicBezTo>
                  <a:cubicBezTo>
                    <a:pt x="28795" y="20105"/>
                    <a:pt x="28795" y="13454"/>
                    <a:pt x="28830" y="4186"/>
                  </a:cubicBezTo>
                  <a:cubicBezTo>
                    <a:pt x="27627" y="1180"/>
                    <a:pt x="21118" y="437"/>
                    <a:pt x="18713" y="154"/>
                  </a:cubicBezTo>
                  <a:cubicBezTo>
                    <a:pt x="17903" y="51"/>
                    <a:pt x="17095" y="0"/>
                    <a:pt x="162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469" name="Google Shape;469;p41"/>
            <p:cNvSpPr/>
            <p:nvPr/>
          </p:nvSpPr>
          <p:spPr>
            <a:xfrm>
              <a:off x="3400525" y="2784075"/>
              <a:ext cx="1467175" cy="1526400"/>
            </a:xfrm>
            <a:custGeom>
              <a:avLst/>
              <a:gdLst/>
              <a:ahLst/>
              <a:cxnLst/>
              <a:rect l="l" t="t" r="r" b="b"/>
              <a:pathLst>
                <a:path w="58687" h="61056" extrusionOk="0">
                  <a:moveTo>
                    <a:pt x="58474" y="0"/>
                  </a:moveTo>
                  <a:cubicBezTo>
                    <a:pt x="58474" y="9268"/>
                    <a:pt x="58439" y="15919"/>
                    <a:pt x="58439" y="15919"/>
                  </a:cubicBezTo>
                  <a:cubicBezTo>
                    <a:pt x="57686" y="15982"/>
                    <a:pt x="56916" y="16013"/>
                    <a:pt x="56133" y="16013"/>
                  </a:cubicBezTo>
                  <a:cubicBezTo>
                    <a:pt x="47676" y="16013"/>
                    <a:pt x="37608" y="12407"/>
                    <a:pt x="29644" y="6580"/>
                  </a:cubicBezTo>
                  <a:cubicBezTo>
                    <a:pt x="27133" y="11426"/>
                    <a:pt x="25895" y="17086"/>
                    <a:pt x="25152" y="22321"/>
                  </a:cubicBezTo>
                  <a:cubicBezTo>
                    <a:pt x="23701" y="32721"/>
                    <a:pt x="21437" y="45562"/>
                    <a:pt x="9906" y="49311"/>
                  </a:cubicBezTo>
                  <a:cubicBezTo>
                    <a:pt x="7806" y="50011"/>
                    <a:pt x="5614" y="50250"/>
                    <a:pt x="3411" y="50250"/>
                  </a:cubicBezTo>
                  <a:cubicBezTo>
                    <a:pt x="2274" y="50250"/>
                    <a:pt x="1133" y="50186"/>
                    <a:pt x="1" y="50090"/>
                  </a:cubicBezTo>
                  <a:lnTo>
                    <a:pt x="1" y="50090"/>
                  </a:lnTo>
                  <a:cubicBezTo>
                    <a:pt x="2583" y="53450"/>
                    <a:pt x="4635" y="57129"/>
                    <a:pt x="6156" y="61056"/>
                  </a:cubicBezTo>
                  <a:lnTo>
                    <a:pt x="58686" y="61056"/>
                  </a:lnTo>
                  <a:lnTo>
                    <a:pt x="58686" y="991"/>
                  </a:lnTo>
                  <a:cubicBezTo>
                    <a:pt x="58686" y="673"/>
                    <a:pt x="58615" y="319"/>
                    <a:pt x="584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470" name="Google Shape;470;p41"/>
            <p:cNvSpPr/>
            <p:nvPr/>
          </p:nvSpPr>
          <p:spPr>
            <a:xfrm>
              <a:off x="3033525" y="4024550"/>
              <a:ext cx="520900" cy="285925"/>
            </a:xfrm>
            <a:custGeom>
              <a:avLst/>
              <a:gdLst/>
              <a:ahLst/>
              <a:cxnLst/>
              <a:rect l="l" t="t" r="r" b="b"/>
              <a:pathLst>
                <a:path w="20836" h="11437" extrusionOk="0">
                  <a:moveTo>
                    <a:pt x="9485" y="1"/>
                  </a:moveTo>
                  <a:cubicBezTo>
                    <a:pt x="7802" y="1"/>
                    <a:pt x="6190" y="322"/>
                    <a:pt x="4599" y="1461"/>
                  </a:cubicBezTo>
                  <a:cubicBezTo>
                    <a:pt x="3078" y="2664"/>
                    <a:pt x="1911" y="4256"/>
                    <a:pt x="1274" y="6060"/>
                  </a:cubicBezTo>
                  <a:cubicBezTo>
                    <a:pt x="1097" y="6555"/>
                    <a:pt x="1" y="11437"/>
                    <a:pt x="461" y="11437"/>
                  </a:cubicBezTo>
                  <a:lnTo>
                    <a:pt x="20836" y="11437"/>
                  </a:lnTo>
                  <a:cubicBezTo>
                    <a:pt x="19315" y="7510"/>
                    <a:pt x="17263" y="3831"/>
                    <a:pt x="14716" y="471"/>
                  </a:cubicBezTo>
                  <a:cubicBezTo>
                    <a:pt x="14363" y="435"/>
                    <a:pt x="14009" y="400"/>
                    <a:pt x="13690" y="365"/>
                  </a:cubicBezTo>
                  <a:cubicBezTo>
                    <a:pt x="12227" y="207"/>
                    <a:pt x="10833" y="1"/>
                    <a:pt x="94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grpSp>
      <p:sp>
        <p:nvSpPr>
          <p:cNvPr id="471" name="Google Shape;471;p41"/>
          <p:cNvSpPr/>
          <p:nvPr/>
        </p:nvSpPr>
        <p:spPr>
          <a:xfrm>
            <a:off x="8313925" y="1595550"/>
            <a:ext cx="587225" cy="359950"/>
          </a:xfrm>
          <a:custGeom>
            <a:avLst/>
            <a:gdLst/>
            <a:ahLst/>
            <a:cxnLst/>
            <a:rect l="l" t="t" r="r" b="b"/>
            <a:pathLst>
              <a:path w="23489" h="14398" extrusionOk="0">
                <a:moveTo>
                  <a:pt x="0" y="0"/>
                </a:moveTo>
                <a:lnTo>
                  <a:pt x="0" y="0"/>
                </a:lnTo>
                <a:cubicBezTo>
                  <a:pt x="5483" y="7747"/>
                  <a:pt x="14044" y="13336"/>
                  <a:pt x="23488" y="14397"/>
                </a:cubicBezTo>
                <a:cubicBezTo>
                  <a:pt x="19314" y="6297"/>
                  <a:pt x="12806" y="3467"/>
                  <a:pt x="12806" y="3467"/>
                </a:cubicBezTo>
                <a:cubicBezTo>
                  <a:pt x="8773" y="1592"/>
                  <a:pt x="4422" y="425"/>
                  <a:pt x="0" y="0"/>
                </a:cubicBezTo>
                <a:close/>
              </a:path>
            </a:pathLst>
          </a:custGeom>
          <a:solidFill>
            <a:srgbClr val="303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472" name="Google Shape;472;p41"/>
          <p:cNvSpPr/>
          <p:nvPr/>
        </p:nvSpPr>
        <p:spPr>
          <a:xfrm>
            <a:off x="8119375" y="285825"/>
            <a:ext cx="1039125" cy="1679150"/>
          </a:xfrm>
          <a:custGeom>
            <a:avLst/>
            <a:gdLst/>
            <a:ahLst/>
            <a:cxnLst/>
            <a:rect l="l" t="t" r="r" b="b"/>
            <a:pathLst>
              <a:path w="41565" h="67166" extrusionOk="0">
                <a:moveTo>
                  <a:pt x="41564" y="1"/>
                </a:moveTo>
                <a:cubicBezTo>
                  <a:pt x="35091" y="1"/>
                  <a:pt x="28264" y="107"/>
                  <a:pt x="21967" y="1982"/>
                </a:cubicBezTo>
                <a:cubicBezTo>
                  <a:pt x="22356" y="4104"/>
                  <a:pt x="22427" y="6262"/>
                  <a:pt x="22109" y="8384"/>
                </a:cubicBezTo>
                <a:cubicBezTo>
                  <a:pt x="21401" y="13124"/>
                  <a:pt x="18394" y="19067"/>
                  <a:pt x="13973" y="21367"/>
                </a:cubicBezTo>
                <a:lnTo>
                  <a:pt x="13937" y="21367"/>
                </a:lnTo>
                <a:cubicBezTo>
                  <a:pt x="12310" y="22216"/>
                  <a:pt x="10435" y="22463"/>
                  <a:pt x="8631" y="22675"/>
                </a:cubicBezTo>
                <a:lnTo>
                  <a:pt x="2087" y="23418"/>
                </a:lnTo>
                <a:cubicBezTo>
                  <a:pt x="2016" y="23843"/>
                  <a:pt x="1910" y="24232"/>
                  <a:pt x="1804" y="24621"/>
                </a:cubicBezTo>
                <a:cubicBezTo>
                  <a:pt x="0" y="33111"/>
                  <a:pt x="1769" y="42414"/>
                  <a:pt x="6155" y="49842"/>
                </a:cubicBezTo>
                <a:cubicBezTo>
                  <a:pt x="6650" y="50691"/>
                  <a:pt x="7216" y="51540"/>
                  <a:pt x="7782" y="52389"/>
                </a:cubicBezTo>
                <a:cubicBezTo>
                  <a:pt x="12204" y="52814"/>
                  <a:pt x="16555" y="53981"/>
                  <a:pt x="20623" y="55821"/>
                </a:cubicBezTo>
                <a:cubicBezTo>
                  <a:pt x="20623" y="55821"/>
                  <a:pt x="27096" y="58686"/>
                  <a:pt x="31270" y="66786"/>
                </a:cubicBezTo>
                <a:cubicBezTo>
                  <a:pt x="31553" y="66822"/>
                  <a:pt x="31801" y="66857"/>
                  <a:pt x="32049" y="66857"/>
                </a:cubicBezTo>
                <a:cubicBezTo>
                  <a:pt x="32770" y="66911"/>
                  <a:pt x="37826" y="67166"/>
                  <a:pt x="40260" y="67166"/>
                </a:cubicBezTo>
                <a:cubicBezTo>
                  <a:pt x="41050" y="67166"/>
                  <a:pt x="41564" y="67139"/>
                  <a:pt x="41564" y="67069"/>
                </a:cubicBezTo>
                <a:lnTo>
                  <a:pt x="41564" y="1"/>
                </a:lnTo>
                <a:close/>
              </a:path>
            </a:pathLst>
          </a:custGeom>
          <a:solidFill>
            <a:srgbClr val="FFA8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473" name="Google Shape;473;p41"/>
          <p:cNvSpPr/>
          <p:nvPr/>
        </p:nvSpPr>
        <p:spPr>
          <a:xfrm>
            <a:off x="7689575" y="0"/>
            <a:ext cx="979000" cy="893650"/>
          </a:xfrm>
          <a:custGeom>
            <a:avLst/>
            <a:gdLst/>
            <a:ahLst/>
            <a:cxnLst/>
            <a:rect l="l" t="t" r="r" b="b"/>
            <a:pathLst>
              <a:path w="39160" h="35746" extrusionOk="0">
                <a:moveTo>
                  <a:pt x="23251" y="0"/>
                </a:moveTo>
                <a:cubicBezTo>
                  <a:pt x="18548" y="0"/>
                  <a:pt x="13890" y="1974"/>
                  <a:pt x="10188" y="4960"/>
                </a:cubicBezTo>
                <a:cubicBezTo>
                  <a:pt x="5483" y="8781"/>
                  <a:pt x="2193" y="14051"/>
                  <a:pt x="814" y="19959"/>
                </a:cubicBezTo>
                <a:cubicBezTo>
                  <a:pt x="177" y="22753"/>
                  <a:pt x="0" y="25725"/>
                  <a:pt x="779" y="28484"/>
                </a:cubicBezTo>
                <a:cubicBezTo>
                  <a:pt x="1592" y="31278"/>
                  <a:pt x="3467" y="33790"/>
                  <a:pt x="6120" y="34957"/>
                </a:cubicBezTo>
                <a:cubicBezTo>
                  <a:pt x="7511" y="35551"/>
                  <a:pt x="8980" y="35746"/>
                  <a:pt x="10471" y="35746"/>
                </a:cubicBezTo>
                <a:cubicBezTo>
                  <a:pt x="11823" y="35746"/>
                  <a:pt x="13193" y="35585"/>
                  <a:pt x="14539" y="35417"/>
                </a:cubicBezTo>
                <a:lnTo>
                  <a:pt x="19279" y="34887"/>
                </a:lnTo>
                <a:cubicBezTo>
                  <a:pt x="21225" y="27210"/>
                  <a:pt x="25894" y="19994"/>
                  <a:pt x="32863" y="16068"/>
                </a:cubicBezTo>
                <a:cubicBezTo>
                  <a:pt x="34844" y="14936"/>
                  <a:pt x="36966" y="14051"/>
                  <a:pt x="39159" y="13415"/>
                </a:cubicBezTo>
                <a:cubicBezTo>
                  <a:pt x="38629" y="10549"/>
                  <a:pt x="37355" y="7861"/>
                  <a:pt x="35480" y="5633"/>
                </a:cubicBezTo>
                <a:cubicBezTo>
                  <a:pt x="32827" y="2590"/>
                  <a:pt x="29184" y="609"/>
                  <a:pt x="25186" y="114"/>
                </a:cubicBezTo>
                <a:cubicBezTo>
                  <a:pt x="24542" y="37"/>
                  <a:pt x="23896" y="0"/>
                  <a:pt x="23251" y="0"/>
                </a:cubicBezTo>
                <a:close/>
              </a:path>
            </a:pathLst>
          </a:custGeom>
          <a:solidFill>
            <a:srgbClr val="FE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474" name="Google Shape;474;p41"/>
          <p:cNvSpPr/>
          <p:nvPr/>
        </p:nvSpPr>
        <p:spPr>
          <a:xfrm>
            <a:off x="8171550" y="336250"/>
            <a:ext cx="508525" cy="535925"/>
          </a:xfrm>
          <a:custGeom>
            <a:avLst/>
            <a:gdLst/>
            <a:ahLst/>
            <a:cxnLst/>
            <a:rect l="l" t="t" r="r" b="b"/>
            <a:pathLst>
              <a:path w="20341" h="21437" extrusionOk="0">
                <a:moveTo>
                  <a:pt x="19880" y="0"/>
                </a:moveTo>
                <a:cubicBezTo>
                  <a:pt x="17687" y="637"/>
                  <a:pt x="15565" y="1521"/>
                  <a:pt x="13584" y="2653"/>
                </a:cubicBezTo>
                <a:cubicBezTo>
                  <a:pt x="6615" y="6580"/>
                  <a:pt x="1946" y="13796"/>
                  <a:pt x="0" y="21437"/>
                </a:cubicBezTo>
                <a:lnTo>
                  <a:pt x="6544" y="20694"/>
                </a:lnTo>
                <a:cubicBezTo>
                  <a:pt x="8348" y="20446"/>
                  <a:pt x="10223" y="20234"/>
                  <a:pt x="11850" y="19385"/>
                </a:cubicBezTo>
                <a:lnTo>
                  <a:pt x="11886" y="19385"/>
                </a:lnTo>
                <a:cubicBezTo>
                  <a:pt x="16307" y="17086"/>
                  <a:pt x="19314" y="11143"/>
                  <a:pt x="20022" y="6403"/>
                </a:cubicBezTo>
                <a:cubicBezTo>
                  <a:pt x="20340" y="4280"/>
                  <a:pt x="20269" y="2087"/>
                  <a:pt x="19880" y="0"/>
                </a:cubicBezTo>
                <a:close/>
              </a:path>
            </a:pathLst>
          </a:custGeom>
          <a:solidFill>
            <a:srgbClr val="FFD8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5158350" y="2031552"/>
            <a:ext cx="32694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800">
                <a:latin typeface="Lato" panose="020B060402020202020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21" name="Google Shape;21;p3"/>
          <p:cNvSpPr txBox="1">
            <a:spLocks noGrp="1"/>
          </p:cNvSpPr>
          <p:nvPr>
            <p:ph type="title" idx="2" hasCustomPrompt="1"/>
          </p:nvPr>
        </p:nvSpPr>
        <p:spPr>
          <a:xfrm>
            <a:off x="5158350" y="543200"/>
            <a:ext cx="3269400" cy="15087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1800">
                <a:latin typeface="Lato" panose="020B0604020202020204"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dirty="0"/>
              <a:t>xx%</a:t>
            </a:r>
          </a:p>
        </p:txBody>
      </p:sp>
      <p:sp>
        <p:nvSpPr>
          <p:cNvPr id="22" name="Google Shape;22;p3"/>
          <p:cNvSpPr/>
          <p:nvPr/>
        </p:nvSpPr>
        <p:spPr>
          <a:xfrm rot="10800000" flipH="1">
            <a:off x="7517437" y="4250066"/>
            <a:ext cx="503166" cy="909647"/>
          </a:xfrm>
          <a:custGeom>
            <a:avLst/>
            <a:gdLst/>
            <a:ahLst/>
            <a:cxnLst/>
            <a:rect l="l" t="t" r="r" b="b"/>
            <a:pathLst>
              <a:path w="25152" h="45471" extrusionOk="0">
                <a:moveTo>
                  <a:pt x="1" y="0"/>
                </a:moveTo>
                <a:lnTo>
                  <a:pt x="1" y="40574"/>
                </a:lnTo>
                <a:cubicBezTo>
                  <a:pt x="1" y="41777"/>
                  <a:pt x="2795" y="44005"/>
                  <a:pt x="3644" y="44571"/>
                </a:cubicBezTo>
                <a:cubicBezTo>
                  <a:pt x="4616" y="45195"/>
                  <a:pt x="5603" y="45471"/>
                  <a:pt x="6563" y="45471"/>
                </a:cubicBezTo>
                <a:cubicBezTo>
                  <a:pt x="8818" y="45471"/>
                  <a:pt x="10921" y="43946"/>
                  <a:pt x="12311" y="41812"/>
                </a:cubicBezTo>
                <a:cubicBezTo>
                  <a:pt x="14716" y="38027"/>
                  <a:pt x="16980" y="33641"/>
                  <a:pt x="20199" y="30316"/>
                </a:cubicBezTo>
                <a:cubicBezTo>
                  <a:pt x="20482" y="29997"/>
                  <a:pt x="20800" y="29679"/>
                  <a:pt x="21154" y="29396"/>
                </a:cubicBezTo>
                <a:cubicBezTo>
                  <a:pt x="21826" y="23665"/>
                  <a:pt x="24727" y="18289"/>
                  <a:pt x="24939" y="12487"/>
                </a:cubicBezTo>
                <a:cubicBezTo>
                  <a:pt x="25151" y="7960"/>
                  <a:pt x="23560" y="3573"/>
                  <a:pt x="20871" y="0"/>
                </a:cubicBezTo>
                <a:close/>
              </a:path>
            </a:pathLst>
          </a:custGeom>
          <a:solidFill>
            <a:srgbClr val="FFA8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3" name="Google Shape;23;p3"/>
          <p:cNvSpPr/>
          <p:nvPr/>
        </p:nvSpPr>
        <p:spPr>
          <a:xfrm rot="10800000" flipH="1">
            <a:off x="7929992" y="4571627"/>
            <a:ext cx="439470" cy="594449"/>
          </a:xfrm>
          <a:custGeom>
            <a:avLst/>
            <a:gdLst/>
            <a:ahLst/>
            <a:cxnLst/>
            <a:rect l="l" t="t" r="r" b="b"/>
            <a:pathLst>
              <a:path w="21968" h="29715" extrusionOk="0">
                <a:moveTo>
                  <a:pt x="1" y="0"/>
                </a:moveTo>
                <a:cubicBezTo>
                  <a:pt x="2689" y="3573"/>
                  <a:pt x="4528" y="8278"/>
                  <a:pt x="4352" y="12841"/>
                </a:cubicBezTo>
                <a:cubicBezTo>
                  <a:pt x="4104" y="18607"/>
                  <a:pt x="1203" y="23983"/>
                  <a:pt x="531" y="29714"/>
                </a:cubicBezTo>
                <a:cubicBezTo>
                  <a:pt x="4245" y="26354"/>
                  <a:pt x="9021" y="24443"/>
                  <a:pt x="13124" y="21613"/>
                </a:cubicBezTo>
                <a:cubicBezTo>
                  <a:pt x="16308" y="19385"/>
                  <a:pt x="18713" y="16237"/>
                  <a:pt x="20093" y="12593"/>
                </a:cubicBezTo>
                <a:cubicBezTo>
                  <a:pt x="20517" y="11355"/>
                  <a:pt x="21968" y="318"/>
                  <a:pt x="19881" y="318"/>
                </a:cubicBezTo>
                <a:cubicBezTo>
                  <a:pt x="19881" y="318"/>
                  <a:pt x="9905" y="0"/>
                  <a:pt x="1" y="0"/>
                </a:cubicBezTo>
                <a:close/>
              </a:path>
            </a:pathLst>
          </a:custGeom>
          <a:solidFill>
            <a:srgbClr val="FE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4" name="Google Shape;24;p3"/>
          <p:cNvSpPr/>
          <p:nvPr/>
        </p:nvSpPr>
        <p:spPr>
          <a:xfrm rot="10800000" flipH="1">
            <a:off x="6962268" y="4226313"/>
            <a:ext cx="434529" cy="276729"/>
          </a:xfrm>
          <a:custGeom>
            <a:avLst/>
            <a:gdLst/>
            <a:ahLst/>
            <a:cxnLst/>
            <a:rect l="l" t="t" r="r" b="b"/>
            <a:pathLst>
              <a:path w="21721" h="13833" extrusionOk="0">
                <a:moveTo>
                  <a:pt x="1" y="1"/>
                </a:moveTo>
                <a:cubicBezTo>
                  <a:pt x="2159" y="4352"/>
                  <a:pt x="5519" y="7995"/>
                  <a:pt x="9729" y="10472"/>
                </a:cubicBezTo>
                <a:cubicBezTo>
                  <a:pt x="13125" y="12382"/>
                  <a:pt x="16945" y="13549"/>
                  <a:pt x="20872" y="13797"/>
                </a:cubicBezTo>
                <a:lnTo>
                  <a:pt x="21720" y="13832"/>
                </a:lnTo>
                <a:cubicBezTo>
                  <a:pt x="21438" y="13408"/>
                  <a:pt x="21119" y="12983"/>
                  <a:pt x="20801" y="12594"/>
                </a:cubicBezTo>
                <a:cubicBezTo>
                  <a:pt x="15495" y="5873"/>
                  <a:pt x="8066" y="1911"/>
                  <a:pt x="1" y="1"/>
                </a:cubicBezTo>
                <a:close/>
              </a:path>
            </a:pathLst>
          </a:custGeom>
          <a:solidFill>
            <a:srgbClr val="FE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5" name="Google Shape;25;p3"/>
          <p:cNvSpPr/>
          <p:nvPr/>
        </p:nvSpPr>
        <p:spPr>
          <a:xfrm rot="10800000" flipH="1">
            <a:off x="6892931" y="4769795"/>
            <a:ext cx="322701" cy="457154"/>
          </a:xfrm>
          <a:custGeom>
            <a:avLst/>
            <a:gdLst/>
            <a:ahLst/>
            <a:cxnLst/>
            <a:rect l="l" t="t" r="r" b="b"/>
            <a:pathLst>
              <a:path w="16131" h="22852" extrusionOk="0">
                <a:moveTo>
                  <a:pt x="6615" y="1"/>
                </a:moveTo>
                <a:cubicBezTo>
                  <a:pt x="5483" y="1628"/>
                  <a:pt x="4528" y="3361"/>
                  <a:pt x="3715" y="5165"/>
                </a:cubicBezTo>
                <a:cubicBezTo>
                  <a:pt x="1203" y="10719"/>
                  <a:pt x="0" y="16768"/>
                  <a:pt x="213" y="22852"/>
                </a:cubicBezTo>
                <a:cubicBezTo>
                  <a:pt x="3325" y="21968"/>
                  <a:pt x="6155" y="20447"/>
                  <a:pt x="8632" y="18395"/>
                </a:cubicBezTo>
                <a:cubicBezTo>
                  <a:pt x="12169" y="15424"/>
                  <a:pt x="16131" y="8596"/>
                  <a:pt x="12452" y="4316"/>
                </a:cubicBezTo>
                <a:cubicBezTo>
                  <a:pt x="10825" y="2477"/>
                  <a:pt x="8844" y="1026"/>
                  <a:pt x="66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6" name="Google Shape;26;p3"/>
          <p:cNvSpPr/>
          <p:nvPr/>
        </p:nvSpPr>
        <p:spPr>
          <a:xfrm rot="10800000" flipH="1">
            <a:off x="7857115" y="4285154"/>
            <a:ext cx="1314088" cy="954519"/>
          </a:xfrm>
          <a:custGeom>
            <a:avLst/>
            <a:gdLst/>
            <a:ahLst/>
            <a:cxnLst/>
            <a:rect l="l" t="t" r="r" b="b"/>
            <a:pathLst>
              <a:path w="65688" h="47714" extrusionOk="0">
                <a:moveTo>
                  <a:pt x="65300" y="0"/>
                </a:moveTo>
                <a:lnTo>
                  <a:pt x="0" y="36"/>
                </a:lnTo>
                <a:lnTo>
                  <a:pt x="0" y="36"/>
                </a:lnTo>
                <a:cubicBezTo>
                  <a:pt x="531" y="36"/>
                  <a:pt x="1663" y="1486"/>
                  <a:pt x="1981" y="1804"/>
                </a:cubicBezTo>
                <a:cubicBezTo>
                  <a:pt x="2653" y="2476"/>
                  <a:pt x="3290" y="3219"/>
                  <a:pt x="3891" y="3997"/>
                </a:cubicBezTo>
                <a:lnTo>
                  <a:pt x="23524" y="3997"/>
                </a:lnTo>
                <a:cubicBezTo>
                  <a:pt x="25611" y="3997"/>
                  <a:pt x="24160" y="14999"/>
                  <a:pt x="23736" y="16272"/>
                </a:cubicBezTo>
                <a:cubicBezTo>
                  <a:pt x="22356" y="19916"/>
                  <a:pt x="19951" y="23064"/>
                  <a:pt x="16767" y="25292"/>
                </a:cubicBezTo>
                <a:cubicBezTo>
                  <a:pt x="12664" y="28122"/>
                  <a:pt x="7888" y="30033"/>
                  <a:pt x="4139" y="33393"/>
                </a:cubicBezTo>
                <a:cubicBezTo>
                  <a:pt x="4139" y="33570"/>
                  <a:pt x="4103" y="33782"/>
                  <a:pt x="4068" y="33959"/>
                </a:cubicBezTo>
                <a:cubicBezTo>
                  <a:pt x="3431" y="41175"/>
                  <a:pt x="7464" y="47260"/>
                  <a:pt x="14999" y="47684"/>
                </a:cubicBezTo>
                <a:cubicBezTo>
                  <a:pt x="15353" y="47704"/>
                  <a:pt x="15707" y="47714"/>
                  <a:pt x="16062" y="47714"/>
                </a:cubicBezTo>
                <a:cubicBezTo>
                  <a:pt x="19467" y="47714"/>
                  <a:pt x="22903" y="46828"/>
                  <a:pt x="26106" y="45738"/>
                </a:cubicBezTo>
                <a:cubicBezTo>
                  <a:pt x="31341" y="43934"/>
                  <a:pt x="36435" y="41670"/>
                  <a:pt x="41281" y="38982"/>
                </a:cubicBezTo>
                <a:cubicBezTo>
                  <a:pt x="44996" y="36930"/>
                  <a:pt x="48639" y="34454"/>
                  <a:pt x="52601" y="32792"/>
                </a:cubicBezTo>
                <a:cubicBezTo>
                  <a:pt x="55323" y="31693"/>
                  <a:pt x="58722" y="30806"/>
                  <a:pt x="61897" y="30806"/>
                </a:cubicBezTo>
                <a:cubicBezTo>
                  <a:pt x="63013" y="30806"/>
                  <a:pt x="64102" y="30916"/>
                  <a:pt x="65123" y="31164"/>
                </a:cubicBezTo>
                <a:cubicBezTo>
                  <a:pt x="65125" y="31165"/>
                  <a:pt x="65126" y="31165"/>
                  <a:pt x="65127" y="31165"/>
                </a:cubicBezTo>
                <a:cubicBezTo>
                  <a:pt x="65688" y="31165"/>
                  <a:pt x="65300" y="0"/>
                  <a:pt x="653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7" name="Google Shape;27;p3"/>
          <p:cNvSpPr/>
          <p:nvPr/>
        </p:nvSpPr>
        <p:spPr>
          <a:xfrm rot="10800000" flipH="1">
            <a:off x="6897873" y="4225493"/>
            <a:ext cx="801800" cy="1286682"/>
          </a:xfrm>
          <a:custGeom>
            <a:avLst/>
            <a:gdLst/>
            <a:ahLst/>
            <a:cxnLst/>
            <a:rect l="l" t="t" r="r" b="b"/>
            <a:pathLst>
              <a:path w="40080" h="64318" extrusionOk="0">
                <a:moveTo>
                  <a:pt x="38384" y="1"/>
                </a:moveTo>
                <a:cubicBezTo>
                  <a:pt x="35907" y="1"/>
                  <a:pt x="31554" y="296"/>
                  <a:pt x="31201" y="321"/>
                </a:cubicBezTo>
                <a:cubicBezTo>
                  <a:pt x="24833" y="1064"/>
                  <a:pt x="18537" y="3187"/>
                  <a:pt x="13337" y="7042"/>
                </a:cubicBezTo>
                <a:cubicBezTo>
                  <a:pt x="10648" y="9059"/>
                  <a:pt x="8278" y="11499"/>
                  <a:pt x="6368" y="14294"/>
                </a:cubicBezTo>
                <a:cubicBezTo>
                  <a:pt x="8597" y="15284"/>
                  <a:pt x="10578" y="16735"/>
                  <a:pt x="12205" y="18574"/>
                </a:cubicBezTo>
                <a:cubicBezTo>
                  <a:pt x="15884" y="22854"/>
                  <a:pt x="11922" y="29682"/>
                  <a:pt x="8385" y="32653"/>
                </a:cubicBezTo>
                <a:cubicBezTo>
                  <a:pt x="5944" y="34705"/>
                  <a:pt x="3078" y="36226"/>
                  <a:pt x="1" y="37110"/>
                </a:cubicBezTo>
                <a:cubicBezTo>
                  <a:pt x="107" y="41709"/>
                  <a:pt x="1239" y="46272"/>
                  <a:pt x="3220" y="50411"/>
                </a:cubicBezTo>
                <a:cubicBezTo>
                  <a:pt x="11285" y="52321"/>
                  <a:pt x="18714" y="56283"/>
                  <a:pt x="24020" y="63004"/>
                </a:cubicBezTo>
                <a:cubicBezTo>
                  <a:pt x="24338" y="63428"/>
                  <a:pt x="24657" y="63853"/>
                  <a:pt x="24939" y="64277"/>
                </a:cubicBezTo>
                <a:cubicBezTo>
                  <a:pt x="25522" y="64305"/>
                  <a:pt x="26105" y="64318"/>
                  <a:pt x="26686" y="64318"/>
                </a:cubicBezTo>
                <a:cubicBezTo>
                  <a:pt x="28331" y="64318"/>
                  <a:pt x="29970" y="64212"/>
                  <a:pt x="31590" y="64029"/>
                </a:cubicBezTo>
                <a:cubicBezTo>
                  <a:pt x="32439" y="63923"/>
                  <a:pt x="40080" y="62862"/>
                  <a:pt x="40080" y="62261"/>
                </a:cubicBezTo>
                <a:lnTo>
                  <a:pt x="40080" y="180"/>
                </a:lnTo>
                <a:cubicBezTo>
                  <a:pt x="40069" y="48"/>
                  <a:pt x="39378" y="1"/>
                  <a:pt x="38384" y="1"/>
                </a:cubicBezTo>
                <a:close/>
              </a:path>
            </a:pathLst>
          </a:custGeom>
          <a:solidFill>
            <a:srgbClr val="FFA8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grpSp>
        <p:nvGrpSpPr>
          <p:cNvPr id="28" name="Google Shape;28;p3"/>
          <p:cNvGrpSpPr/>
          <p:nvPr/>
        </p:nvGrpSpPr>
        <p:grpSpPr>
          <a:xfrm rot="10800000">
            <a:off x="-367400" y="-29425"/>
            <a:ext cx="1834175" cy="1631050"/>
            <a:chOff x="3033525" y="2679425"/>
            <a:chExt cx="1834175" cy="1631050"/>
          </a:xfrm>
        </p:grpSpPr>
        <p:sp>
          <p:nvSpPr>
            <p:cNvPr id="29" name="Google Shape;29;p3"/>
            <p:cNvSpPr/>
            <p:nvPr/>
          </p:nvSpPr>
          <p:spPr>
            <a:xfrm>
              <a:off x="4141625" y="2679425"/>
              <a:ext cx="720750" cy="504975"/>
            </a:xfrm>
            <a:custGeom>
              <a:avLst/>
              <a:gdLst/>
              <a:ahLst/>
              <a:cxnLst/>
              <a:rect l="l" t="t" r="r" b="b"/>
              <a:pathLst>
                <a:path w="28830" h="20199" extrusionOk="0">
                  <a:moveTo>
                    <a:pt x="16294" y="0"/>
                  </a:moveTo>
                  <a:cubicBezTo>
                    <a:pt x="11568" y="0"/>
                    <a:pt x="7077" y="1785"/>
                    <a:pt x="3750" y="5354"/>
                  </a:cubicBezTo>
                  <a:cubicBezTo>
                    <a:pt x="2229" y="6981"/>
                    <a:pt x="991" y="8785"/>
                    <a:pt x="0" y="10766"/>
                  </a:cubicBezTo>
                  <a:cubicBezTo>
                    <a:pt x="7932" y="16593"/>
                    <a:pt x="18027" y="20199"/>
                    <a:pt x="26488" y="20199"/>
                  </a:cubicBezTo>
                  <a:cubicBezTo>
                    <a:pt x="27272" y="20199"/>
                    <a:pt x="28042" y="20168"/>
                    <a:pt x="28795" y="20105"/>
                  </a:cubicBezTo>
                  <a:cubicBezTo>
                    <a:pt x="28795" y="20105"/>
                    <a:pt x="28795" y="13454"/>
                    <a:pt x="28830" y="4186"/>
                  </a:cubicBezTo>
                  <a:cubicBezTo>
                    <a:pt x="27627" y="1180"/>
                    <a:pt x="21118" y="437"/>
                    <a:pt x="18713" y="154"/>
                  </a:cubicBezTo>
                  <a:cubicBezTo>
                    <a:pt x="17903" y="51"/>
                    <a:pt x="17095" y="0"/>
                    <a:pt x="162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30" name="Google Shape;30;p3"/>
            <p:cNvSpPr/>
            <p:nvPr/>
          </p:nvSpPr>
          <p:spPr>
            <a:xfrm>
              <a:off x="3400525" y="2784075"/>
              <a:ext cx="1467175" cy="1526400"/>
            </a:xfrm>
            <a:custGeom>
              <a:avLst/>
              <a:gdLst/>
              <a:ahLst/>
              <a:cxnLst/>
              <a:rect l="l" t="t" r="r" b="b"/>
              <a:pathLst>
                <a:path w="58687" h="61056" extrusionOk="0">
                  <a:moveTo>
                    <a:pt x="58474" y="0"/>
                  </a:moveTo>
                  <a:cubicBezTo>
                    <a:pt x="58474" y="9268"/>
                    <a:pt x="58439" y="15919"/>
                    <a:pt x="58439" y="15919"/>
                  </a:cubicBezTo>
                  <a:cubicBezTo>
                    <a:pt x="57686" y="15982"/>
                    <a:pt x="56916" y="16013"/>
                    <a:pt x="56133" y="16013"/>
                  </a:cubicBezTo>
                  <a:cubicBezTo>
                    <a:pt x="47676" y="16013"/>
                    <a:pt x="37608" y="12407"/>
                    <a:pt x="29644" y="6580"/>
                  </a:cubicBezTo>
                  <a:cubicBezTo>
                    <a:pt x="27133" y="11426"/>
                    <a:pt x="25895" y="17086"/>
                    <a:pt x="25152" y="22321"/>
                  </a:cubicBezTo>
                  <a:cubicBezTo>
                    <a:pt x="23701" y="32721"/>
                    <a:pt x="21437" y="45562"/>
                    <a:pt x="9906" y="49311"/>
                  </a:cubicBezTo>
                  <a:cubicBezTo>
                    <a:pt x="7806" y="50011"/>
                    <a:pt x="5614" y="50250"/>
                    <a:pt x="3411" y="50250"/>
                  </a:cubicBezTo>
                  <a:cubicBezTo>
                    <a:pt x="2274" y="50250"/>
                    <a:pt x="1133" y="50186"/>
                    <a:pt x="1" y="50090"/>
                  </a:cubicBezTo>
                  <a:lnTo>
                    <a:pt x="1" y="50090"/>
                  </a:lnTo>
                  <a:cubicBezTo>
                    <a:pt x="2583" y="53450"/>
                    <a:pt x="4635" y="57129"/>
                    <a:pt x="6156" y="61056"/>
                  </a:cubicBezTo>
                  <a:lnTo>
                    <a:pt x="58686" y="61056"/>
                  </a:lnTo>
                  <a:lnTo>
                    <a:pt x="58686" y="991"/>
                  </a:lnTo>
                  <a:cubicBezTo>
                    <a:pt x="58686" y="673"/>
                    <a:pt x="58615" y="319"/>
                    <a:pt x="58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31" name="Google Shape;31;p3"/>
            <p:cNvSpPr/>
            <p:nvPr/>
          </p:nvSpPr>
          <p:spPr>
            <a:xfrm>
              <a:off x="3033525" y="4024550"/>
              <a:ext cx="520900" cy="285925"/>
            </a:xfrm>
            <a:custGeom>
              <a:avLst/>
              <a:gdLst/>
              <a:ahLst/>
              <a:cxnLst/>
              <a:rect l="l" t="t" r="r" b="b"/>
              <a:pathLst>
                <a:path w="20836" h="11437" extrusionOk="0">
                  <a:moveTo>
                    <a:pt x="9485" y="1"/>
                  </a:moveTo>
                  <a:cubicBezTo>
                    <a:pt x="7802" y="1"/>
                    <a:pt x="6190" y="322"/>
                    <a:pt x="4599" y="1461"/>
                  </a:cubicBezTo>
                  <a:cubicBezTo>
                    <a:pt x="3078" y="2664"/>
                    <a:pt x="1911" y="4256"/>
                    <a:pt x="1274" y="6060"/>
                  </a:cubicBezTo>
                  <a:cubicBezTo>
                    <a:pt x="1097" y="6555"/>
                    <a:pt x="1" y="11437"/>
                    <a:pt x="461" y="11437"/>
                  </a:cubicBezTo>
                  <a:lnTo>
                    <a:pt x="20836" y="11437"/>
                  </a:lnTo>
                  <a:cubicBezTo>
                    <a:pt x="19315" y="7510"/>
                    <a:pt x="17263" y="3831"/>
                    <a:pt x="14716" y="471"/>
                  </a:cubicBezTo>
                  <a:cubicBezTo>
                    <a:pt x="14363" y="435"/>
                    <a:pt x="14009" y="400"/>
                    <a:pt x="13690" y="365"/>
                  </a:cubicBezTo>
                  <a:cubicBezTo>
                    <a:pt x="12227" y="207"/>
                    <a:pt x="10833" y="1"/>
                    <a:pt x="9485" y="1"/>
                  </a:cubicBezTo>
                  <a:close/>
                </a:path>
              </a:pathLst>
            </a:custGeom>
            <a:solidFill>
              <a:srgbClr val="303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5"/>
        <p:cNvGrpSpPr/>
        <p:nvPr/>
      </p:nvGrpSpPr>
      <p:grpSpPr>
        <a:xfrm>
          <a:off x="0" y="0"/>
          <a:ext cx="0" cy="0"/>
          <a:chOff x="0" y="0"/>
          <a:chExt cx="0" cy="0"/>
        </a:xfrm>
      </p:grpSpPr>
      <p:sp>
        <p:nvSpPr>
          <p:cNvPr id="76" name="Google Shape;76;p9"/>
          <p:cNvSpPr txBox="1">
            <a:spLocks noGrp="1"/>
          </p:cNvSpPr>
          <p:nvPr>
            <p:ph type="title"/>
          </p:nvPr>
        </p:nvSpPr>
        <p:spPr>
          <a:xfrm>
            <a:off x="716250" y="445578"/>
            <a:ext cx="3855900" cy="640200"/>
          </a:xfrm>
          <a:prstGeom prst="rect">
            <a:avLst/>
          </a:prstGeom>
        </p:spPr>
        <p:txBody>
          <a:bodyPr spcFirstLastPara="1" wrap="square" lIns="91425" tIns="91425" rIns="91425" bIns="91425" anchor="t" anchorCtr="0">
            <a:noAutofit/>
          </a:bodyPr>
          <a:lstStyle>
            <a:lvl1pPr lvl="0">
              <a:spcBef>
                <a:spcPts val="0"/>
              </a:spcBef>
              <a:spcAft>
                <a:spcPts val="0"/>
              </a:spcAft>
              <a:buSzPts val="3800"/>
              <a:buNone/>
              <a:defRPr sz="3800">
                <a:latin typeface="Lato" panose="020B0604020202020204"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dirty="0"/>
          </a:p>
        </p:txBody>
      </p:sp>
      <p:sp>
        <p:nvSpPr>
          <p:cNvPr id="77" name="Google Shape;77;p9"/>
          <p:cNvSpPr txBox="1">
            <a:spLocks noGrp="1"/>
          </p:cNvSpPr>
          <p:nvPr>
            <p:ph type="subTitle" idx="1"/>
          </p:nvPr>
        </p:nvSpPr>
        <p:spPr>
          <a:xfrm>
            <a:off x="5148200" y="1371600"/>
            <a:ext cx="2844000" cy="30861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78" name="Google Shape;78;p9"/>
          <p:cNvSpPr/>
          <p:nvPr/>
        </p:nvSpPr>
        <p:spPr>
          <a:xfrm>
            <a:off x="0" y="4512650"/>
            <a:ext cx="1590075" cy="630850"/>
          </a:xfrm>
          <a:custGeom>
            <a:avLst/>
            <a:gdLst/>
            <a:ahLst/>
            <a:cxnLst/>
            <a:rect l="l" t="t" r="r" b="b"/>
            <a:pathLst>
              <a:path w="63603" h="25234" extrusionOk="0">
                <a:moveTo>
                  <a:pt x="34152" y="0"/>
                </a:moveTo>
                <a:cubicBezTo>
                  <a:pt x="11142" y="0"/>
                  <a:pt x="0" y="25234"/>
                  <a:pt x="0" y="25234"/>
                </a:cubicBezTo>
                <a:lnTo>
                  <a:pt x="63603" y="25234"/>
                </a:lnTo>
                <a:cubicBezTo>
                  <a:pt x="63178" y="21519"/>
                  <a:pt x="62081" y="17876"/>
                  <a:pt x="60383" y="14515"/>
                </a:cubicBezTo>
                <a:cubicBezTo>
                  <a:pt x="50903" y="13454"/>
                  <a:pt x="42378" y="7865"/>
                  <a:pt x="36895" y="118"/>
                </a:cubicBezTo>
                <a:cubicBezTo>
                  <a:pt x="35963" y="39"/>
                  <a:pt x="35048" y="0"/>
                  <a:pt x="34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79" name="Google Shape;79;p9"/>
          <p:cNvSpPr/>
          <p:nvPr/>
        </p:nvSpPr>
        <p:spPr>
          <a:xfrm>
            <a:off x="8313925" y="1595550"/>
            <a:ext cx="587225" cy="359950"/>
          </a:xfrm>
          <a:custGeom>
            <a:avLst/>
            <a:gdLst/>
            <a:ahLst/>
            <a:cxnLst/>
            <a:rect l="l" t="t" r="r" b="b"/>
            <a:pathLst>
              <a:path w="23489" h="14398" extrusionOk="0">
                <a:moveTo>
                  <a:pt x="0" y="0"/>
                </a:moveTo>
                <a:lnTo>
                  <a:pt x="0" y="0"/>
                </a:lnTo>
                <a:cubicBezTo>
                  <a:pt x="5483" y="7747"/>
                  <a:pt x="14044" y="13336"/>
                  <a:pt x="23488" y="14397"/>
                </a:cubicBezTo>
                <a:cubicBezTo>
                  <a:pt x="19314" y="6297"/>
                  <a:pt x="12806" y="3467"/>
                  <a:pt x="12806" y="3467"/>
                </a:cubicBezTo>
                <a:cubicBezTo>
                  <a:pt x="8773" y="1592"/>
                  <a:pt x="4422" y="425"/>
                  <a:pt x="0" y="0"/>
                </a:cubicBezTo>
                <a:close/>
              </a:path>
            </a:pathLst>
          </a:custGeom>
          <a:solidFill>
            <a:srgbClr val="303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80" name="Google Shape;80;p9"/>
          <p:cNvSpPr/>
          <p:nvPr/>
        </p:nvSpPr>
        <p:spPr>
          <a:xfrm>
            <a:off x="8119375" y="285825"/>
            <a:ext cx="1039125" cy="1679150"/>
          </a:xfrm>
          <a:custGeom>
            <a:avLst/>
            <a:gdLst/>
            <a:ahLst/>
            <a:cxnLst/>
            <a:rect l="l" t="t" r="r" b="b"/>
            <a:pathLst>
              <a:path w="41565" h="67166" extrusionOk="0">
                <a:moveTo>
                  <a:pt x="41564" y="1"/>
                </a:moveTo>
                <a:cubicBezTo>
                  <a:pt x="35091" y="1"/>
                  <a:pt x="28264" y="107"/>
                  <a:pt x="21967" y="1982"/>
                </a:cubicBezTo>
                <a:cubicBezTo>
                  <a:pt x="22356" y="4104"/>
                  <a:pt x="22427" y="6262"/>
                  <a:pt x="22109" y="8384"/>
                </a:cubicBezTo>
                <a:cubicBezTo>
                  <a:pt x="21401" y="13124"/>
                  <a:pt x="18394" y="19067"/>
                  <a:pt x="13973" y="21367"/>
                </a:cubicBezTo>
                <a:lnTo>
                  <a:pt x="13937" y="21367"/>
                </a:lnTo>
                <a:cubicBezTo>
                  <a:pt x="12310" y="22216"/>
                  <a:pt x="10435" y="22463"/>
                  <a:pt x="8631" y="22675"/>
                </a:cubicBezTo>
                <a:lnTo>
                  <a:pt x="2087" y="23418"/>
                </a:lnTo>
                <a:cubicBezTo>
                  <a:pt x="2016" y="23843"/>
                  <a:pt x="1910" y="24232"/>
                  <a:pt x="1804" y="24621"/>
                </a:cubicBezTo>
                <a:cubicBezTo>
                  <a:pt x="0" y="33111"/>
                  <a:pt x="1769" y="42414"/>
                  <a:pt x="6155" y="49842"/>
                </a:cubicBezTo>
                <a:cubicBezTo>
                  <a:pt x="6650" y="50691"/>
                  <a:pt x="7216" y="51540"/>
                  <a:pt x="7782" y="52389"/>
                </a:cubicBezTo>
                <a:cubicBezTo>
                  <a:pt x="12204" y="52814"/>
                  <a:pt x="16555" y="53981"/>
                  <a:pt x="20623" y="55821"/>
                </a:cubicBezTo>
                <a:cubicBezTo>
                  <a:pt x="20623" y="55821"/>
                  <a:pt x="27096" y="58686"/>
                  <a:pt x="31270" y="66786"/>
                </a:cubicBezTo>
                <a:cubicBezTo>
                  <a:pt x="31553" y="66822"/>
                  <a:pt x="31801" y="66857"/>
                  <a:pt x="32049" y="66857"/>
                </a:cubicBezTo>
                <a:cubicBezTo>
                  <a:pt x="32770" y="66911"/>
                  <a:pt x="37826" y="67166"/>
                  <a:pt x="40260" y="67166"/>
                </a:cubicBezTo>
                <a:cubicBezTo>
                  <a:pt x="41050" y="67166"/>
                  <a:pt x="41564" y="67139"/>
                  <a:pt x="41564" y="67069"/>
                </a:cubicBezTo>
                <a:lnTo>
                  <a:pt x="41564" y="1"/>
                </a:lnTo>
                <a:close/>
              </a:path>
            </a:pathLst>
          </a:custGeom>
          <a:solidFill>
            <a:srgbClr val="FFA8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81" name="Google Shape;81;p9"/>
          <p:cNvSpPr/>
          <p:nvPr/>
        </p:nvSpPr>
        <p:spPr>
          <a:xfrm>
            <a:off x="7689575" y="0"/>
            <a:ext cx="979000" cy="893650"/>
          </a:xfrm>
          <a:custGeom>
            <a:avLst/>
            <a:gdLst/>
            <a:ahLst/>
            <a:cxnLst/>
            <a:rect l="l" t="t" r="r" b="b"/>
            <a:pathLst>
              <a:path w="39160" h="35746" extrusionOk="0">
                <a:moveTo>
                  <a:pt x="23251" y="0"/>
                </a:moveTo>
                <a:cubicBezTo>
                  <a:pt x="18548" y="0"/>
                  <a:pt x="13890" y="1974"/>
                  <a:pt x="10188" y="4960"/>
                </a:cubicBezTo>
                <a:cubicBezTo>
                  <a:pt x="5483" y="8781"/>
                  <a:pt x="2193" y="14051"/>
                  <a:pt x="814" y="19959"/>
                </a:cubicBezTo>
                <a:cubicBezTo>
                  <a:pt x="177" y="22753"/>
                  <a:pt x="0" y="25725"/>
                  <a:pt x="779" y="28484"/>
                </a:cubicBezTo>
                <a:cubicBezTo>
                  <a:pt x="1592" y="31278"/>
                  <a:pt x="3467" y="33790"/>
                  <a:pt x="6120" y="34957"/>
                </a:cubicBezTo>
                <a:cubicBezTo>
                  <a:pt x="7511" y="35551"/>
                  <a:pt x="8980" y="35746"/>
                  <a:pt x="10471" y="35746"/>
                </a:cubicBezTo>
                <a:cubicBezTo>
                  <a:pt x="11823" y="35746"/>
                  <a:pt x="13193" y="35585"/>
                  <a:pt x="14539" y="35417"/>
                </a:cubicBezTo>
                <a:lnTo>
                  <a:pt x="19279" y="34887"/>
                </a:lnTo>
                <a:cubicBezTo>
                  <a:pt x="21225" y="27210"/>
                  <a:pt x="25894" y="19994"/>
                  <a:pt x="32863" y="16068"/>
                </a:cubicBezTo>
                <a:cubicBezTo>
                  <a:pt x="34844" y="14936"/>
                  <a:pt x="36966" y="14051"/>
                  <a:pt x="39159" y="13415"/>
                </a:cubicBezTo>
                <a:cubicBezTo>
                  <a:pt x="38629" y="10549"/>
                  <a:pt x="37355" y="7861"/>
                  <a:pt x="35480" y="5633"/>
                </a:cubicBezTo>
                <a:cubicBezTo>
                  <a:pt x="32827" y="2590"/>
                  <a:pt x="29184" y="609"/>
                  <a:pt x="25186" y="114"/>
                </a:cubicBezTo>
                <a:cubicBezTo>
                  <a:pt x="24542" y="37"/>
                  <a:pt x="23896" y="0"/>
                  <a:pt x="23251" y="0"/>
                </a:cubicBezTo>
                <a:close/>
              </a:path>
            </a:pathLst>
          </a:custGeom>
          <a:solidFill>
            <a:srgbClr val="FE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82" name="Google Shape;82;p9"/>
          <p:cNvSpPr/>
          <p:nvPr/>
        </p:nvSpPr>
        <p:spPr>
          <a:xfrm>
            <a:off x="8171550" y="336250"/>
            <a:ext cx="508525" cy="535925"/>
          </a:xfrm>
          <a:custGeom>
            <a:avLst/>
            <a:gdLst/>
            <a:ahLst/>
            <a:cxnLst/>
            <a:rect l="l" t="t" r="r" b="b"/>
            <a:pathLst>
              <a:path w="20341" h="21437" extrusionOk="0">
                <a:moveTo>
                  <a:pt x="19880" y="0"/>
                </a:moveTo>
                <a:cubicBezTo>
                  <a:pt x="17687" y="637"/>
                  <a:pt x="15565" y="1521"/>
                  <a:pt x="13584" y="2653"/>
                </a:cubicBezTo>
                <a:cubicBezTo>
                  <a:pt x="6615" y="6580"/>
                  <a:pt x="1946" y="13796"/>
                  <a:pt x="0" y="21437"/>
                </a:cubicBezTo>
                <a:lnTo>
                  <a:pt x="6544" y="20694"/>
                </a:lnTo>
                <a:cubicBezTo>
                  <a:pt x="8348" y="20446"/>
                  <a:pt x="10223" y="20234"/>
                  <a:pt x="11850" y="19385"/>
                </a:cubicBezTo>
                <a:lnTo>
                  <a:pt x="11886" y="19385"/>
                </a:lnTo>
                <a:cubicBezTo>
                  <a:pt x="16307" y="17086"/>
                  <a:pt x="19314" y="11143"/>
                  <a:pt x="20022" y="6403"/>
                </a:cubicBezTo>
                <a:cubicBezTo>
                  <a:pt x="20340" y="4280"/>
                  <a:pt x="20269" y="2087"/>
                  <a:pt x="19880" y="0"/>
                </a:cubicBezTo>
                <a:close/>
              </a:path>
            </a:pathLst>
          </a:custGeom>
          <a:solidFill>
            <a:srgbClr val="FFD8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83" name="Google Shape;83;p9"/>
          <p:cNvSpPr/>
          <p:nvPr/>
        </p:nvSpPr>
        <p:spPr>
          <a:xfrm>
            <a:off x="922375" y="4512650"/>
            <a:ext cx="587225" cy="359950"/>
          </a:xfrm>
          <a:custGeom>
            <a:avLst/>
            <a:gdLst/>
            <a:ahLst/>
            <a:cxnLst/>
            <a:rect l="l" t="t" r="r" b="b"/>
            <a:pathLst>
              <a:path w="23489" h="14398" extrusionOk="0">
                <a:moveTo>
                  <a:pt x="0" y="0"/>
                </a:moveTo>
                <a:lnTo>
                  <a:pt x="0" y="0"/>
                </a:lnTo>
                <a:cubicBezTo>
                  <a:pt x="5483" y="7747"/>
                  <a:pt x="14044" y="13336"/>
                  <a:pt x="23488" y="14397"/>
                </a:cubicBezTo>
                <a:cubicBezTo>
                  <a:pt x="19314" y="6297"/>
                  <a:pt x="12806" y="3467"/>
                  <a:pt x="12806" y="3467"/>
                </a:cubicBezTo>
                <a:cubicBezTo>
                  <a:pt x="8773" y="1592"/>
                  <a:pt x="4422" y="425"/>
                  <a:pt x="0" y="0"/>
                </a:cubicBezTo>
                <a:close/>
              </a:path>
            </a:pathLst>
          </a:custGeom>
          <a:solidFill>
            <a:srgbClr val="303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six columns ">
  <p:cSld name="TITLE_AND_TWO_COLUMNS_1">
    <p:spTree>
      <p:nvGrpSpPr>
        <p:cNvPr id="1" name="Shape 110"/>
        <p:cNvGrpSpPr/>
        <p:nvPr/>
      </p:nvGrpSpPr>
      <p:grpSpPr>
        <a:xfrm>
          <a:off x="0" y="0"/>
          <a:ext cx="0" cy="0"/>
          <a:chOff x="0" y="0"/>
          <a:chExt cx="0" cy="0"/>
        </a:xfrm>
      </p:grpSpPr>
      <p:sp>
        <p:nvSpPr>
          <p:cNvPr id="111" name="Google Shape;111;p13"/>
          <p:cNvSpPr txBox="1">
            <a:spLocks noGrp="1"/>
          </p:cNvSpPr>
          <p:nvPr>
            <p:ph type="title"/>
          </p:nvPr>
        </p:nvSpPr>
        <p:spPr>
          <a:xfrm>
            <a:off x="716250" y="539496"/>
            <a:ext cx="38556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Lato" panose="020B060402020202020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112" name="Google Shape;112;p13"/>
          <p:cNvSpPr txBox="1">
            <a:spLocks noGrp="1"/>
          </p:cNvSpPr>
          <p:nvPr>
            <p:ph type="subTitle" idx="1"/>
          </p:nvPr>
        </p:nvSpPr>
        <p:spPr>
          <a:xfrm>
            <a:off x="6874133" y="4078998"/>
            <a:ext cx="1551900" cy="5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13" name="Google Shape;113;p13"/>
          <p:cNvSpPr txBox="1">
            <a:spLocks noGrp="1"/>
          </p:cNvSpPr>
          <p:nvPr>
            <p:ph type="subTitle" idx="2"/>
          </p:nvPr>
        </p:nvSpPr>
        <p:spPr>
          <a:xfrm>
            <a:off x="6875842" y="2851466"/>
            <a:ext cx="1551900" cy="5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14" name="Google Shape;114;p13"/>
          <p:cNvSpPr txBox="1">
            <a:spLocks noGrp="1"/>
          </p:cNvSpPr>
          <p:nvPr>
            <p:ph type="subTitle" idx="3"/>
          </p:nvPr>
        </p:nvSpPr>
        <p:spPr>
          <a:xfrm>
            <a:off x="6874137" y="3669179"/>
            <a:ext cx="1553400" cy="39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Font typeface="Playfair Display"/>
              <a:buNone/>
              <a:defRPr>
                <a:latin typeface="Lato" panose="020B0604020202020204" charset="0"/>
                <a:ea typeface="Lato" panose="020B0604020202020204" charset="0"/>
                <a:cs typeface="Palanquin SemiBold"/>
                <a:sym typeface="Palanquin SemiBold"/>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dirty="0"/>
          </a:p>
        </p:txBody>
      </p:sp>
      <p:sp>
        <p:nvSpPr>
          <p:cNvPr id="115" name="Google Shape;115;p13"/>
          <p:cNvSpPr txBox="1">
            <a:spLocks noGrp="1"/>
          </p:cNvSpPr>
          <p:nvPr>
            <p:ph type="subTitle" idx="4"/>
          </p:nvPr>
        </p:nvSpPr>
        <p:spPr>
          <a:xfrm>
            <a:off x="6874134" y="2443597"/>
            <a:ext cx="1553400" cy="39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Font typeface="Playfair Display"/>
              <a:buNone/>
              <a:defRPr>
                <a:latin typeface="Lato" panose="020B0604020202020204" charset="0"/>
                <a:ea typeface="Lato" panose="020B0604020202020204" charset="0"/>
                <a:cs typeface="Palanquin SemiBold"/>
                <a:sym typeface="Palanquin SemiBold"/>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dirty="0"/>
          </a:p>
        </p:txBody>
      </p:sp>
      <p:sp>
        <p:nvSpPr>
          <p:cNvPr id="116" name="Google Shape;116;p13"/>
          <p:cNvSpPr txBox="1">
            <a:spLocks noGrp="1"/>
          </p:cNvSpPr>
          <p:nvPr>
            <p:ph type="subTitle" idx="5"/>
          </p:nvPr>
        </p:nvSpPr>
        <p:spPr>
          <a:xfrm>
            <a:off x="6874987" y="1623941"/>
            <a:ext cx="1551900" cy="5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17" name="Google Shape;117;p13"/>
          <p:cNvSpPr txBox="1">
            <a:spLocks noGrp="1"/>
          </p:cNvSpPr>
          <p:nvPr>
            <p:ph type="subTitle" idx="6"/>
          </p:nvPr>
        </p:nvSpPr>
        <p:spPr>
          <a:xfrm>
            <a:off x="6873279" y="1216073"/>
            <a:ext cx="1553400" cy="39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Font typeface="Playfair Display"/>
              <a:buNone/>
              <a:defRPr>
                <a:latin typeface="Lato" panose="020B0604020202020204" charset="0"/>
                <a:ea typeface="Lato" panose="020B0604020202020204" charset="0"/>
                <a:cs typeface="Palanquin SemiBold"/>
                <a:sym typeface="Palanquin SemiBold"/>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dirty="0"/>
          </a:p>
        </p:txBody>
      </p:sp>
      <p:sp>
        <p:nvSpPr>
          <p:cNvPr id="118" name="Google Shape;118;p13"/>
          <p:cNvSpPr txBox="1">
            <a:spLocks noGrp="1"/>
          </p:cNvSpPr>
          <p:nvPr>
            <p:ph type="subTitle" idx="7"/>
          </p:nvPr>
        </p:nvSpPr>
        <p:spPr>
          <a:xfrm>
            <a:off x="720028" y="4078996"/>
            <a:ext cx="1548900" cy="56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r" rtl="0">
              <a:spcBef>
                <a:spcPts val="160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119" name="Google Shape;119;p13"/>
          <p:cNvSpPr txBox="1">
            <a:spLocks noGrp="1"/>
          </p:cNvSpPr>
          <p:nvPr>
            <p:ph type="subTitle" idx="8"/>
          </p:nvPr>
        </p:nvSpPr>
        <p:spPr>
          <a:xfrm>
            <a:off x="721734" y="2851464"/>
            <a:ext cx="1548900" cy="56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r" rtl="0">
              <a:spcBef>
                <a:spcPts val="160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120" name="Google Shape;120;p13"/>
          <p:cNvSpPr txBox="1">
            <a:spLocks noGrp="1"/>
          </p:cNvSpPr>
          <p:nvPr>
            <p:ph type="subTitle" idx="9"/>
          </p:nvPr>
        </p:nvSpPr>
        <p:spPr>
          <a:xfrm>
            <a:off x="720032" y="3669177"/>
            <a:ext cx="1550700" cy="394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Font typeface="Playfair Display"/>
              <a:buNone/>
              <a:defRPr>
                <a:latin typeface="Lato" panose="020B0604020202020204" charset="0"/>
                <a:ea typeface="Lato" panose="020B0604020202020204" charset="0"/>
                <a:cs typeface="Palanquin SemiBold"/>
                <a:sym typeface="Palanquin SemiBold"/>
              </a:defRPr>
            </a:lvl1pPr>
            <a:lvl2pPr lvl="1" algn="r" rtl="0">
              <a:spcBef>
                <a:spcPts val="160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dirty="0"/>
          </a:p>
        </p:txBody>
      </p:sp>
      <p:sp>
        <p:nvSpPr>
          <p:cNvPr id="121" name="Google Shape;121;p13"/>
          <p:cNvSpPr txBox="1">
            <a:spLocks noGrp="1"/>
          </p:cNvSpPr>
          <p:nvPr>
            <p:ph type="subTitle" idx="13"/>
          </p:nvPr>
        </p:nvSpPr>
        <p:spPr>
          <a:xfrm>
            <a:off x="720029" y="2443595"/>
            <a:ext cx="1550700" cy="394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Font typeface="Playfair Display"/>
              <a:buNone/>
              <a:defRPr>
                <a:latin typeface="Lato" panose="020B0604020202020204" charset="0"/>
                <a:ea typeface="Lato" panose="020B0604020202020204" charset="0"/>
                <a:cs typeface="Palanquin SemiBold"/>
                <a:sym typeface="Palanquin SemiBold"/>
              </a:defRPr>
            </a:lvl1pPr>
            <a:lvl2pPr lvl="1" algn="r" rtl="0">
              <a:spcBef>
                <a:spcPts val="160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dirty="0"/>
          </a:p>
        </p:txBody>
      </p:sp>
      <p:sp>
        <p:nvSpPr>
          <p:cNvPr id="122" name="Google Shape;122;p13"/>
          <p:cNvSpPr txBox="1">
            <a:spLocks noGrp="1"/>
          </p:cNvSpPr>
          <p:nvPr>
            <p:ph type="subTitle" idx="14"/>
          </p:nvPr>
        </p:nvSpPr>
        <p:spPr>
          <a:xfrm>
            <a:off x="720881" y="1623939"/>
            <a:ext cx="1548900" cy="56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r" rtl="0">
              <a:spcBef>
                <a:spcPts val="160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123" name="Google Shape;123;p13"/>
          <p:cNvSpPr txBox="1">
            <a:spLocks noGrp="1"/>
          </p:cNvSpPr>
          <p:nvPr>
            <p:ph type="subTitle" idx="15"/>
          </p:nvPr>
        </p:nvSpPr>
        <p:spPr>
          <a:xfrm>
            <a:off x="719175" y="1216071"/>
            <a:ext cx="1550700" cy="394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Font typeface="Playfair Display"/>
              <a:buNone/>
              <a:defRPr>
                <a:latin typeface="Lato" panose="020B0604020202020204" charset="0"/>
                <a:ea typeface="Lato" panose="020B0604020202020204" charset="0"/>
                <a:cs typeface="Palanquin SemiBold"/>
                <a:sym typeface="Palanquin SemiBold"/>
              </a:defRPr>
            </a:lvl1pPr>
            <a:lvl2pPr lvl="1" algn="r" rtl="0">
              <a:spcBef>
                <a:spcPts val="160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dirty="0"/>
          </a:p>
        </p:txBody>
      </p:sp>
      <p:grpSp>
        <p:nvGrpSpPr>
          <p:cNvPr id="124" name="Google Shape;124;p13"/>
          <p:cNvGrpSpPr/>
          <p:nvPr/>
        </p:nvGrpSpPr>
        <p:grpSpPr>
          <a:xfrm>
            <a:off x="8204100" y="-143550"/>
            <a:ext cx="1009050" cy="527050"/>
            <a:chOff x="6268475" y="1301925"/>
            <a:chExt cx="1009050" cy="527050"/>
          </a:xfrm>
        </p:grpSpPr>
        <p:sp>
          <p:nvSpPr>
            <p:cNvPr id="125" name="Google Shape;125;p13"/>
            <p:cNvSpPr/>
            <p:nvPr/>
          </p:nvSpPr>
          <p:spPr>
            <a:xfrm>
              <a:off x="6268475" y="1301925"/>
              <a:ext cx="1009050" cy="527050"/>
            </a:xfrm>
            <a:custGeom>
              <a:avLst/>
              <a:gdLst/>
              <a:ahLst/>
              <a:cxnLst/>
              <a:rect l="l" t="t" r="r" b="b"/>
              <a:pathLst>
                <a:path w="40362" h="21082" extrusionOk="0">
                  <a:moveTo>
                    <a:pt x="0" y="0"/>
                  </a:moveTo>
                  <a:cubicBezTo>
                    <a:pt x="602" y="1486"/>
                    <a:pt x="1274" y="2901"/>
                    <a:pt x="2052" y="4280"/>
                  </a:cubicBezTo>
                  <a:lnTo>
                    <a:pt x="16874" y="4280"/>
                  </a:lnTo>
                  <a:cubicBezTo>
                    <a:pt x="17510" y="8631"/>
                    <a:pt x="16378" y="12876"/>
                    <a:pt x="13549" y="16024"/>
                  </a:cubicBezTo>
                  <a:cubicBezTo>
                    <a:pt x="16838" y="18005"/>
                    <a:pt x="20446" y="19350"/>
                    <a:pt x="24161" y="20057"/>
                  </a:cubicBezTo>
                  <a:cubicBezTo>
                    <a:pt x="28167" y="20832"/>
                    <a:pt x="32294" y="21082"/>
                    <a:pt x="36390" y="21082"/>
                  </a:cubicBezTo>
                  <a:cubicBezTo>
                    <a:pt x="37719" y="21082"/>
                    <a:pt x="39045" y="21055"/>
                    <a:pt x="40362" y="21012"/>
                  </a:cubicBezTo>
                  <a:lnTo>
                    <a:pt x="40362" y="0"/>
                  </a:lnTo>
                  <a:close/>
                </a:path>
              </a:pathLst>
            </a:custGeom>
            <a:solidFill>
              <a:srgbClr val="CAD5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126" name="Google Shape;126;p13"/>
            <p:cNvSpPr/>
            <p:nvPr/>
          </p:nvSpPr>
          <p:spPr>
            <a:xfrm>
              <a:off x="6320650" y="1408925"/>
              <a:ext cx="385600" cy="293625"/>
            </a:xfrm>
            <a:custGeom>
              <a:avLst/>
              <a:gdLst/>
              <a:ahLst/>
              <a:cxnLst/>
              <a:rect l="l" t="t" r="r" b="b"/>
              <a:pathLst>
                <a:path w="15424" h="11745" extrusionOk="0">
                  <a:moveTo>
                    <a:pt x="0" y="0"/>
                  </a:moveTo>
                  <a:cubicBezTo>
                    <a:pt x="2724" y="4847"/>
                    <a:pt x="6686" y="8879"/>
                    <a:pt x="11497" y="11744"/>
                  </a:cubicBezTo>
                  <a:cubicBezTo>
                    <a:pt x="14291" y="8596"/>
                    <a:pt x="15423" y="4351"/>
                    <a:pt x="14787" y="0"/>
                  </a:cubicBezTo>
                  <a:close/>
                </a:path>
              </a:pathLst>
            </a:custGeom>
            <a:solidFill>
              <a:srgbClr val="FE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grpSp>
      <p:grpSp>
        <p:nvGrpSpPr>
          <p:cNvPr id="127" name="Google Shape;127;p13"/>
          <p:cNvGrpSpPr/>
          <p:nvPr/>
        </p:nvGrpSpPr>
        <p:grpSpPr>
          <a:xfrm>
            <a:off x="-69425" y="-98462"/>
            <a:ext cx="1064775" cy="1144725"/>
            <a:chOff x="499875" y="1396550"/>
            <a:chExt cx="1064775" cy="1144725"/>
          </a:xfrm>
        </p:grpSpPr>
        <p:sp>
          <p:nvSpPr>
            <p:cNvPr id="128" name="Google Shape;128;p13"/>
            <p:cNvSpPr/>
            <p:nvPr/>
          </p:nvSpPr>
          <p:spPr>
            <a:xfrm>
              <a:off x="499875" y="1404500"/>
              <a:ext cx="628800" cy="1136775"/>
            </a:xfrm>
            <a:custGeom>
              <a:avLst/>
              <a:gdLst/>
              <a:ahLst/>
              <a:cxnLst/>
              <a:rect l="l" t="t" r="r" b="b"/>
              <a:pathLst>
                <a:path w="25152" h="45471" extrusionOk="0">
                  <a:moveTo>
                    <a:pt x="1" y="0"/>
                  </a:moveTo>
                  <a:lnTo>
                    <a:pt x="1" y="40574"/>
                  </a:lnTo>
                  <a:cubicBezTo>
                    <a:pt x="1" y="41777"/>
                    <a:pt x="2795" y="44005"/>
                    <a:pt x="3644" y="44571"/>
                  </a:cubicBezTo>
                  <a:cubicBezTo>
                    <a:pt x="4616" y="45195"/>
                    <a:pt x="5603" y="45471"/>
                    <a:pt x="6563" y="45471"/>
                  </a:cubicBezTo>
                  <a:cubicBezTo>
                    <a:pt x="8818" y="45471"/>
                    <a:pt x="10921" y="43946"/>
                    <a:pt x="12311" y="41812"/>
                  </a:cubicBezTo>
                  <a:cubicBezTo>
                    <a:pt x="14716" y="38027"/>
                    <a:pt x="16980" y="33641"/>
                    <a:pt x="20199" y="30316"/>
                  </a:cubicBezTo>
                  <a:cubicBezTo>
                    <a:pt x="20482" y="29997"/>
                    <a:pt x="20800" y="29679"/>
                    <a:pt x="21154" y="29396"/>
                  </a:cubicBezTo>
                  <a:cubicBezTo>
                    <a:pt x="21826" y="23665"/>
                    <a:pt x="24727" y="18289"/>
                    <a:pt x="24939" y="12487"/>
                  </a:cubicBezTo>
                  <a:cubicBezTo>
                    <a:pt x="25151" y="7960"/>
                    <a:pt x="23560" y="3573"/>
                    <a:pt x="20871" y="0"/>
                  </a:cubicBezTo>
                  <a:close/>
                </a:path>
              </a:pathLst>
            </a:custGeom>
            <a:solidFill>
              <a:srgbClr val="FFA8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129" name="Google Shape;129;p13"/>
            <p:cNvSpPr/>
            <p:nvPr/>
          </p:nvSpPr>
          <p:spPr>
            <a:xfrm>
              <a:off x="1015450" y="1396550"/>
              <a:ext cx="549200" cy="742875"/>
            </a:xfrm>
            <a:custGeom>
              <a:avLst/>
              <a:gdLst/>
              <a:ahLst/>
              <a:cxnLst/>
              <a:rect l="l" t="t" r="r" b="b"/>
              <a:pathLst>
                <a:path w="21968" h="29715" extrusionOk="0">
                  <a:moveTo>
                    <a:pt x="1" y="0"/>
                  </a:moveTo>
                  <a:cubicBezTo>
                    <a:pt x="2689" y="3573"/>
                    <a:pt x="4528" y="8278"/>
                    <a:pt x="4352" y="12841"/>
                  </a:cubicBezTo>
                  <a:cubicBezTo>
                    <a:pt x="4104" y="18607"/>
                    <a:pt x="1203" y="23983"/>
                    <a:pt x="531" y="29714"/>
                  </a:cubicBezTo>
                  <a:cubicBezTo>
                    <a:pt x="4245" y="26354"/>
                    <a:pt x="9021" y="24443"/>
                    <a:pt x="13124" y="21613"/>
                  </a:cubicBezTo>
                  <a:cubicBezTo>
                    <a:pt x="16308" y="19385"/>
                    <a:pt x="18713" y="16237"/>
                    <a:pt x="20093" y="12593"/>
                  </a:cubicBezTo>
                  <a:cubicBezTo>
                    <a:pt x="20517" y="11355"/>
                    <a:pt x="21968" y="318"/>
                    <a:pt x="19881" y="318"/>
                  </a:cubicBezTo>
                  <a:cubicBezTo>
                    <a:pt x="19881" y="318"/>
                    <a:pt x="9905" y="0"/>
                    <a:pt x="1" y="0"/>
                  </a:cubicBezTo>
                  <a:close/>
                </a:path>
              </a:pathLst>
            </a:custGeom>
            <a:solidFill>
              <a:srgbClr val="FE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10"/>
        <p:cNvGrpSpPr/>
        <p:nvPr/>
      </p:nvGrpSpPr>
      <p:grpSpPr>
        <a:xfrm>
          <a:off x="0" y="0"/>
          <a:ext cx="0" cy="0"/>
          <a:chOff x="0" y="0"/>
          <a:chExt cx="0" cy="0"/>
        </a:xfrm>
      </p:grpSpPr>
      <p:sp>
        <p:nvSpPr>
          <p:cNvPr id="211" name="Google Shape;211;p20"/>
          <p:cNvSpPr txBox="1">
            <a:spLocks noGrp="1"/>
          </p:cNvSpPr>
          <p:nvPr>
            <p:ph type="title"/>
          </p:nvPr>
        </p:nvSpPr>
        <p:spPr>
          <a:xfrm>
            <a:off x="2412150" y="539496"/>
            <a:ext cx="4319700" cy="5487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sz="3000">
                <a:latin typeface="Lato" panose="020B0604020202020204" charset="0"/>
              </a:defRPr>
            </a:lvl1pPr>
            <a:lvl2pPr lvl="1">
              <a:spcBef>
                <a:spcPts val="0"/>
              </a:spcBef>
              <a:spcAft>
                <a:spcPts val="0"/>
              </a:spcAft>
              <a:buSzPts val="2800"/>
              <a:buNone/>
              <a:defRPr>
                <a:latin typeface="Lato"/>
                <a:ea typeface="Lato"/>
                <a:cs typeface="Lato"/>
                <a:sym typeface="Lato"/>
              </a:defRPr>
            </a:lvl2pPr>
            <a:lvl3pPr lvl="2">
              <a:spcBef>
                <a:spcPts val="0"/>
              </a:spcBef>
              <a:spcAft>
                <a:spcPts val="0"/>
              </a:spcAft>
              <a:buSzPts val="2800"/>
              <a:buNone/>
              <a:defRPr>
                <a:latin typeface="Lato"/>
                <a:ea typeface="Lato"/>
                <a:cs typeface="Lato"/>
                <a:sym typeface="Lato"/>
              </a:defRPr>
            </a:lvl3pPr>
            <a:lvl4pPr lvl="3">
              <a:spcBef>
                <a:spcPts val="0"/>
              </a:spcBef>
              <a:spcAft>
                <a:spcPts val="0"/>
              </a:spcAft>
              <a:buSzPts val="2800"/>
              <a:buNone/>
              <a:defRPr>
                <a:latin typeface="Lato"/>
                <a:ea typeface="Lato"/>
                <a:cs typeface="Lato"/>
                <a:sym typeface="Lato"/>
              </a:defRPr>
            </a:lvl4pPr>
            <a:lvl5pPr lvl="4">
              <a:spcBef>
                <a:spcPts val="0"/>
              </a:spcBef>
              <a:spcAft>
                <a:spcPts val="0"/>
              </a:spcAft>
              <a:buSzPts val="2800"/>
              <a:buNone/>
              <a:defRPr>
                <a:latin typeface="Lato"/>
                <a:ea typeface="Lato"/>
                <a:cs typeface="Lato"/>
                <a:sym typeface="Lato"/>
              </a:defRPr>
            </a:lvl5pPr>
            <a:lvl6pPr lvl="5">
              <a:spcBef>
                <a:spcPts val="0"/>
              </a:spcBef>
              <a:spcAft>
                <a:spcPts val="0"/>
              </a:spcAft>
              <a:buSzPts val="2800"/>
              <a:buNone/>
              <a:defRPr>
                <a:latin typeface="Lato"/>
                <a:ea typeface="Lato"/>
                <a:cs typeface="Lato"/>
                <a:sym typeface="Lato"/>
              </a:defRPr>
            </a:lvl6pPr>
            <a:lvl7pPr lvl="6">
              <a:spcBef>
                <a:spcPts val="0"/>
              </a:spcBef>
              <a:spcAft>
                <a:spcPts val="0"/>
              </a:spcAft>
              <a:buSzPts val="2800"/>
              <a:buNone/>
              <a:defRPr>
                <a:latin typeface="Lato"/>
                <a:ea typeface="Lato"/>
                <a:cs typeface="Lato"/>
                <a:sym typeface="Lato"/>
              </a:defRPr>
            </a:lvl7pPr>
            <a:lvl8pPr lvl="7">
              <a:spcBef>
                <a:spcPts val="0"/>
              </a:spcBef>
              <a:spcAft>
                <a:spcPts val="0"/>
              </a:spcAft>
              <a:buSzPts val="2800"/>
              <a:buNone/>
              <a:defRPr>
                <a:latin typeface="Lato"/>
                <a:ea typeface="Lato"/>
                <a:cs typeface="Lato"/>
                <a:sym typeface="Lato"/>
              </a:defRPr>
            </a:lvl8pPr>
            <a:lvl9pPr lvl="8">
              <a:spcBef>
                <a:spcPts val="0"/>
              </a:spcBef>
              <a:spcAft>
                <a:spcPts val="0"/>
              </a:spcAft>
              <a:buSzPts val="2800"/>
              <a:buNone/>
              <a:defRPr>
                <a:latin typeface="Lato"/>
                <a:ea typeface="Lato"/>
                <a:cs typeface="Lato"/>
                <a:sym typeface="Lato"/>
              </a:defRPr>
            </a:lvl9pPr>
          </a:lstStyle>
          <a:p>
            <a:endParaRPr dirty="0"/>
          </a:p>
        </p:txBody>
      </p:sp>
      <p:sp>
        <p:nvSpPr>
          <p:cNvPr id="212" name="Google Shape;212;p20"/>
          <p:cNvSpPr txBox="1">
            <a:spLocks noGrp="1"/>
          </p:cNvSpPr>
          <p:nvPr>
            <p:ph type="subTitle" idx="1"/>
          </p:nvPr>
        </p:nvSpPr>
        <p:spPr>
          <a:xfrm>
            <a:off x="1097249" y="1496110"/>
            <a:ext cx="1579200" cy="709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Font typeface="Playfair Display"/>
              <a:buNone/>
              <a:defRPr>
                <a:solidFill>
                  <a:schemeClr val="dk1"/>
                </a:solidFill>
                <a:latin typeface="Lato" panose="020B0604020202020204" charset="0"/>
                <a:ea typeface="Lato" panose="020B0604020202020204" charset="0"/>
                <a:cs typeface="Palanquin SemiBold"/>
                <a:sym typeface="Palanquin SemiBold"/>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dirty="0"/>
          </a:p>
        </p:txBody>
      </p:sp>
      <p:sp>
        <p:nvSpPr>
          <p:cNvPr id="213" name="Google Shape;213;p20"/>
          <p:cNvSpPr txBox="1">
            <a:spLocks noGrp="1"/>
          </p:cNvSpPr>
          <p:nvPr>
            <p:ph type="subTitle" idx="2"/>
          </p:nvPr>
        </p:nvSpPr>
        <p:spPr>
          <a:xfrm>
            <a:off x="716250" y="2185660"/>
            <a:ext cx="2130600" cy="709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solidFill>
                  <a:schemeClr val="dk1"/>
                </a:solidFill>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214" name="Google Shape;214;p20"/>
          <p:cNvSpPr txBox="1">
            <a:spLocks noGrp="1"/>
          </p:cNvSpPr>
          <p:nvPr>
            <p:ph type="subTitle" idx="3"/>
          </p:nvPr>
        </p:nvSpPr>
        <p:spPr>
          <a:xfrm>
            <a:off x="6661463" y="1496110"/>
            <a:ext cx="15819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Font typeface="Playfair Display"/>
              <a:buNone/>
              <a:defRPr>
                <a:solidFill>
                  <a:schemeClr val="dk1"/>
                </a:solidFill>
                <a:latin typeface="Lato" panose="020B0604020202020204" charset="0"/>
                <a:ea typeface="Lato" panose="020B0604020202020204" charset="0"/>
                <a:cs typeface="Palanquin SemiBold"/>
                <a:sym typeface="Palanquin SemiBold"/>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dirty="0"/>
          </a:p>
        </p:txBody>
      </p:sp>
      <p:sp>
        <p:nvSpPr>
          <p:cNvPr id="215" name="Google Shape;215;p20"/>
          <p:cNvSpPr txBox="1">
            <a:spLocks noGrp="1"/>
          </p:cNvSpPr>
          <p:nvPr>
            <p:ph type="subTitle" idx="4"/>
          </p:nvPr>
        </p:nvSpPr>
        <p:spPr>
          <a:xfrm>
            <a:off x="6297150" y="2185660"/>
            <a:ext cx="21306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16" name="Google Shape;216;p20"/>
          <p:cNvSpPr txBox="1">
            <a:spLocks noGrp="1"/>
          </p:cNvSpPr>
          <p:nvPr>
            <p:ph type="subTitle" idx="5"/>
          </p:nvPr>
        </p:nvSpPr>
        <p:spPr>
          <a:xfrm>
            <a:off x="1097250" y="3200920"/>
            <a:ext cx="11949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Font typeface="Playfair Display"/>
              <a:buNone/>
              <a:defRPr>
                <a:solidFill>
                  <a:schemeClr val="dk1"/>
                </a:solidFill>
                <a:latin typeface="Lato" panose="020B0604020202020204" charset="0"/>
                <a:ea typeface="Lato" panose="020B0604020202020204" charset="0"/>
                <a:cs typeface="Palanquin SemiBold"/>
                <a:sym typeface="Palanquin SemiBold"/>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dirty="0"/>
          </a:p>
        </p:txBody>
      </p:sp>
      <p:sp>
        <p:nvSpPr>
          <p:cNvPr id="217" name="Google Shape;217;p20"/>
          <p:cNvSpPr txBox="1">
            <a:spLocks noGrp="1"/>
          </p:cNvSpPr>
          <p:nvPr>
            <p:ph type="subTitle" idx="6"/>
          </p:nvPr>
        </p:nvSpPr>
        <p:spPr>
          <a:xfrm>
            <a:off x="716250" y="3888622"/>
            <a:ext cx="21306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18" name="Google Shape;218;p20"/>
          <p:cNvSpPr txBox="1">
            <a:spLocks noGrp="1"/>
          </p:cNvSpPr>
          <p:nvPr>
            <p:ph type="subTitle" idx="7"/>
          </p:nvPr>
        </p:nvSpPr>
        <p:spPr>
          <a:xfrm>
            <a:off x="6661463" y="3200920"/>
            <a:ext cx="15819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Font typeface="Playfair Display"/>
              <a:buNone/>
              <a:defRPr>
                <a:solidFill>
                  <a:schemeClr val="dk1"/>
                </a:solidFill>
                <a:latin typeface="Lato" panose="020B0604020202020204" charset="0"/>
                <a:ea typeface="Lato" panose="020B0604020202020204" charset="0"/>
                <a:cs typeface="Palanquin SemiBold"/>
                <a:sym typeface="Palanquin SemiBold"/>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dirty="0"/>
          </a:p>
        </p:txBody>
      </p:sp>
      <p:sp>
        <p:nvSpPr>
          <p:cNvPr id="219" name="Google Shape;219;p20"/>
          <p:cNvSpPr txBox="1">
            <a:spLocks noGrp="1"/>
          </p:cNvSpPr>
          <p:nvPr>
            <p:ph type="subTitle" idx="8"/>
          </p:nvPr>
        </p:nvSpPr>
        <p:spPr>
          <a:xfrm>
            <a:off x="6297150" y="3888622"/>
            <a:ext cx="21306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20" name="Google Shape;220;p20"/>
          <p:cNvSpPr txBox="1">
            <a:spLocks noGrp="1"/>
          </p:cNvSpPr>
          <p:nvPr>
            <p:ph type="title" idx="9" hasCustomPrompt="1"/>
          </p:nvPr>
        </p:nvSpPr>
        <p:spPr>
          <a:xfrm>
            <a:off x="716250" y="1481479"/>
            <a:ext cx="466200" cy="474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1800">
                <a:solidFill>
                  <a:schemeClr val="dk1"/>
                </a:solidFill>
                <a:latin typeface="Lato" panose="020B0604020202020204" charset="0"/>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rPr dirty="0"/>
              <a:t>xx%</a:t>
            </a:r>
          </a:p>
        </p:txBody>
      </p:sp>
      <p:sp>
        <p:nvSpPr>
          <p:cNvPr id="221" name="Google Shape;221;p20"/>
          <p:cNvSpPr txBox="1">
            <a:spLocks noGrp="1"/>
          </p:cNvSpPr>
          <p:nvPr>
            <p:ph type="title" idx="13" hasCustomPrompt="1"/>
          </p:nvPr>
        </p:nvSpPr>
        <p:spPr>
          <a:xfrm>
            <a:off x="6297150" y="1481471"/>
            <a:ext cx="465300" cy="474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1800">
                <a:solidFill>
                  <a:schemeClr val="dk1"/>
                </a:solidFill>
                <a:latin typeface="Lato" panose="020B0604020202020204" charset="0"/>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rPr dirty="0"/>
              <a:t>xx%</a:t>
            </a:r>
          </a:p>
        </p:txBody>
      </p:sp>
      <p:sp>
        <p:nvSpPr>
          <p:cNvPr id="222" name="Google Shape;222;p20"/>
          <p:cNvSpPr txBox="1">
            <a:spLocks noGrp="1"/>
          </p:cNvSpPr>
          <p:nvPr>
            <p:ph type="title" idx="14" hasCustomPrompt="1"/>
          </p:nvPr>
        </p:nvSpPr>
        <p:spPr>
          <a:xfrm>
            <a:off x="716250" y="3185876"/>
            <a:ext cx="466200" cy="474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1800">
                <a:solidFill>
                  <a:schemeClr val="dk1"/>
                </a:solidFill>
                <a:latin typeface="Lato" panose="020B0604020202020204" charset="0"/>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rPr dirty="0"/>
              <a:t>xx%</a:t>
            </a:r>
          </a:p>
        </p:txBody>
      </p:sp>
      <p:sp>
        <p:nvSpPr>
          <p:cNvPr id="223" name="Google Shape;223;p20"/>
          <p:cNvSpPr txBox="1">
            <a:spLocks noGrp="1"/>
          </p:cNvSpPr>
          <p:nvPr>
            <p:ph type="title" idx="15" hasCustomPrompt="1"/>
          </p:nvPr>
        </p:nvSpPr>
        <p:spPr>
          <a:xfrm>
            <a:off x="6297150" y="3185870"/>
            <a:ext cx="465300" cy="474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1800">
                <a:solidFill>
                  <a:schemeClr val="dk1"/>
                </a:solidFill>
                <a:latin typeface="Lato" panose="020B0604020202020204" charset="0"/>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rPr dirty="0"/>
              <a:t>xx%</a:t>
            </a:r>
          </a:p>
        </p:txBody>
      </p:sp>
      <p:sp>
        <p:nvSpPr>
          <p:cNvPr id="224" name="Google Shape;224;p20"/>
          <p:cNvSpPr/>
          <p:nvPr/>
        </p:nvSpPr>
        <p:spPr>
          <a:xfrm>
            <a:off x="8204100" y="-100825"/>
            <a:ext cx="1009050" cy="527050"/>
          </a:xfrm>
          <a:custGeom>
            <a:avLst/>
            <a:gdLst/>
            <a:ahLst/>
            <a:cxnLst/>
            <a:rect l="l" t="t" r="r" b="b"/>
            <a:pathLst>
              <a:path w="40362" h="21082" extrusionOk="0">
                <a:moveTo>
                  <a:pt x="0" y="0"/>
                </a:moveTo>
                <a:cubicBezTo>
                  <a:pt x="602" y="1486"/>
                  <a:pt x="1274" y="2901"/>
                  <a:pt x="2052" y="4280"/>
                </a:cubicBezTo>
                <a:lnTo>
                  <a:pt x="16874" y="4280"/>
                </a:lnTo>
                <a:cubicBezTo>
                  <a:pt x="17510" y="8631"/>
                  <a:pt x="16378" y="12876"/>
                  <a:pt x="13549" y="16024"/>
                </a:cubicBezTo>
                <a:cubicBezTo>
                  <a:pt x="16838" y="18005"/>
                  <a:pt x="20446" y="19350"/>
                  <a:pt x="24161" y="20057"/>
                </a:cubicBezTo>
                <a:cubicBezTo>
                  <a:pt x="28167" y="20832"/>
                  <a:pt x="32294" y="21082"/>
                  <a:pt x="36390" y="21082"/>
                </a:cubicBezTo>
                <a:cubicBezTo>
                  <a:pt x="37719" y="21082"/>
                  <a:pt x="39045" y="21055"/>
                  <a:pt x="40362" y="21012"/>
                </a:cubicBezTo>
                <a:lnTo>
                  <a:pt x="40362" y="0"/>
                </a:lnTo>
                <a:close/>
              </a:path>
            </a:pathLst>
          </a:custGeom>
          <a:solidFill>
            <a:srgbClr val="CAD5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25" name="Google Shape;225;p20"/>
          <p:cNvSpPr/>
          <p:nvPr/>
        </p:nvSpPr>
        <p:spPr>
          <a:xfrm>
            <a:off x="8256275" y="6175"/>
            <a:ext cx="385600" cy="293625"/>
          </a:xfrm>
          <a:custGeom>
            <a:avLst/>
            <a:gdLst/>
            <a:ahLst/>
            <a:cxnLst/>
            <a:rect l="l" t="t" r="r" b="b"/>
            <a:pathLst>
              <a:path w="15424" h="11745" extrusionOk="0">
                <a:moveTo>
                  <a:pt x="0" y="0"/>
                </a:moveTo>
                <a:cubicBezTo>
                  <a:pt x="2724" y="4847"/>
                  <a:pt x="6686" y="8879"/>
                  <a:pt x="11497" y="11744"/>
                </a:cubicBezTo>
                <a:cubicBezTo>
                  <a:pt x="14291" y="8596"/>
                  <a:pt x="15423" y="4351"/>
                  <a:pt x="14787" y="0"/>
                </a:cubicBezTo>
                <a:close/>
              </a:path>
            </a:pathLst>
          </a:custGeom>
          <a:solidFill>
            <a:srgbClr val="FE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26" name="Google Shape;226;p20"/>
          <p:cNvSpPr/>
          <p:nvPr/>
        </p:nvSpPr>
        <p:spPr>
          <a:xfrm>
            <a:off x="-589400" y="-708725"/>
            <a:ext cx="1200975" cy="2428325"/>
          </a:xfrm>
          <a:custGeom>
            <a:avLst/>
            <a:gdLst/>
            <a:ahLst/>
            <a:cxnLst/>
            <a:rect l="l" t="t" r="r" b="b"/>
            <a:pathLst>
              <a:path w="48039" h="97133" extrusionOk="0">
                <a:moveTo>
                  <a:pt x="429" y="0"/>
                </a:moveTo>
                <a:cubicBezTo>
                  <a:pt x="160" y="0"/>
                  <a:pt x="1" y="52"/>
                  <a:pt x="1" y="173"/>
                </a:cubicBezTo>
                <a:cubicBezTo>
                  <a:pt x="1" y="633"/>
                  <a:pt x="72" y="62077"/>
                  <a:pt x="72" y="90447"/>
                </a:cubicBezTo>
                <a:cubicBezTo>
                  <a:pt x="5166" y="92004"/>
                  <a:pt x="10578" y="94161"/>
                  <a:pt x="14929" y="97133"/>
                </a:cubicBezTo>
                <a:cubicBezTo>
                  <a:pt x="32085" y="84115"/>
                  <a:pt x="48039" y="60875"/>
                  <a:pt x="31413" y="41278"/>
                </a:cubicBezTo>
                <a:cubicBezTo>
                  <a:pt x="28052" y="37281"/>
                  <a:pt x="24055" y="33885"/>
                  <a:pt x="21119" y="29604"/>
                </a:cubicBezTo>
                <a:cubicBezTo>
                  <a:pt x="18218" y="25324"/>
                  <a:pt x="17263" y="20372"/>
                  <a:pt x="16450" y="15384"/>
                </a:cubicBezTo>
                <a:cubicBezTo>
                  <a:pt x="15919" y="12201"/>
                  <a:pt x="15282" y="8982"/>
                  <a:pt x="13584" y="6258"/>
                </a:cubicBezTo>
                <a:cubicBezTo>
                  <a:pt x="11851" y="3463"/>
                  <a:pt x="9623" y="2367"/>
                  <a:pt x="6616" y="1482"/>
                </a:cubicBezTo>
                <a:cubicBezTo>
                  <a:pt x="6024" y="1334"/>
                  <a:pt x="1800" y="0"/>
                  <a:pt x="429" y="0"/>
                </a:cubicBezTo>
                <a:close/>
              </a:path>
            </a:pathLst>
          </a:custGeom>
          <a:solidFill>
            <a:srgbClr val="FFA8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27" name="Google Shape;227;p20"/>
          <p:cNvSpPr/>
          <p:nvPr/>
        </p:nvSpPr>
        <p:spPr>
          <a:xfrm>
            <a:off x="-590275" y="1550675"/>
            <a:ext cx="374100" cy="365975"/>
          </a:xfrm>
          <a:custGeom>
            <a:avLst/>
            <a:gdLst/>
            <a:ahLst/>
            <a:cxnLst/>
            <a:rect l="l" t="t" r="r" b="b"/>
            <a:pathLst>
              <a:path w="14964" h="14639" extrusionOk="0">
                <a:moveTo>
                  <a:pt x="1" y="0"/>
                </a:moveTo>
                <a:lnTo>
                  <a:pt x="1" y="14539"/>
                </a:lnTo>
                <a:cubicBezTo>
                  <a:pt x="1" y="14607"/>
                  <a:pt x="63" y="14639"/>
                  <a:pt x="178" y="14639"/>
                </a:cubicBezTo>
                <a:cubicBezTo>
                  <a:pt x="1427" y="14639"/>
                  <a:pt x="8883" y="10907"/>
                  <a:pt x="9304" y="10648"/>
                </a:cubicBezTo>
                <a:cubicBezTo>
                  <a:pt x="11179" y="9481"/>
                  <a:pt x="13054" y="8172"/>
                  <a:pt x="14964" y="6757"/>
                </a:cubicBezTo>
                <a:cubicBezTo>
                  <a:pt x="10577" y="3785"/>
                  <a:pt x="5094" y="1557"/>
                  <a:pt x="1" y="0"/>
                </a:cubicBezTo>
                <a:close/>
              </a:path>
            </a:pathLst>
          </a:custGeom>
          <a:solidFill>
            <a:srgbClr val="FE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4">
  <p:cSld name="CUSTOM_1">
    <p:spTree>
      <p:nvGrpSpPr>
        <p:cNvPr id="1" name="Shape 245"/>
        <p:cNvGrpSpPr/>
        <p:nvPr/>
      </p:nvGrpSpPr>
      <p:grpSpPr>
        <a:xfrm>
          <a:off x="0" y="0"/>
          <a:ext cx="0" cy="0"/>
          <a:chOff x="0" y="0"/>
          <a:chExt cx="0" cy="0"/>
        </a:xfrm>
      </p:grpSpPr>
      <p:sp>
        <p:nvSpPr>
          <p:cNvPr id="246" name="Google Shape;246;p23"/>
          <p:cNvSpPr txBox="1">
            <a:spLocks noGrp="1"/>
          </p:cNvSpPr>
          <p:nvPr>
            <p:ph type="title"/>
          </p:nvPr>
        </p:nvSpPr>
        <p:spPr>
          <a:xfrm>
            <a:off x="716250" y="540608"/>
            <a:ext cx="3871200" cy="544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solidFill>
                  <a:schemeClr val="dk1"/>
                </a:solidFill>
                <a:latin typeface="Lato" panose="020B0604020202020204" charset="0"/>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dirty="0"/>
          </a:p>
        </p:txBody>
      </p:sp>
      <p:sp>
        <p:nvSpPr>
          <p:cNvPr id="247" name="Google Shape;247;p23"/>
          <p:cNvSpPr/>
          <p:nvPr/>
        </p:nvSpPr>
        <p:spPr>
          <a:xfrm rot="1217872" flipH="1">
            <a:off x="8321229" y="-28425"/>
            <a:ext cx="1493672" cy="754898"/>
          </a:xfrm>
          <a:custGeom>
            <a:avLst/>
            <a:gdLst/>
            <a:ahLst/>
            <a:cxnLst/>
            <a:rect l="l" t="t" r="r" b="b"/>
            <a:pathLst>
              <a:path w="59747" h="30196" extrusionOk="0">
                <a:moveTo>
                  <a:pt x="0" y="0"/>
                </a:moveTo>
                <a:lnTo>
                  <a:pt x="0" y="30139"/>
                </a:lnTo>
                <a:cubicBezTo>
                  <a:pt x="0" y="30178"/>
                  <a:pt x="76" y="30196"/>
                  <a:pt x="215" y="30196"/>
                </a:cubicBezTo>
                <a:cubicBezTo>
                  <a:pt x="1725" y="30196"/>
                  <a:pt x="10684" y="28099"/>
                  <a:pt x="11461" y="27839"/>
                </a:cubicBezTo>
                <a:cubicBezTo>
                  <a:pt x="15671" y="26495"/>
                  <a:pt x="19986" y="24762"/>
                  <a:pt x="23701" y="22286"/>
                </a:cubicBezTo>
                <a:cubicBezTo>
                  <a:pt x="28511" y="19138"/>
                  <a:pt x="33428" y="18076"/>
                  <a:pt x="39124" y="17829"/>
                </a:cubicBezTo>
                <a:cubicBezTo>
                  <a:pt x="45208" y="17546"/>
                  <a:pt x="51964" y="17546"/>
                  <a:pt x="57200" y="14008"/>
                </a:cubicBezTo>
                <a:cubicBezTo>
                  <a:pt x="58155" y="13372"/>
                  <a:pt x="59004" y="12593"/>
                  <a:pt x="59747" y="11744"/>
                </a:cubicBezTo>
                <a:cubicBezTo>
                  <a:pt x="54971" y="8879"/>
                  <a:pt x="51009" y="4847"/>
                  <a:pt x="48250" y="0"/>
                </a:cubicBezTo>
                <a:close/>
              </a:path>
            </a:pathLst>
          </a:custGeom>
          <a:solidFill>
            <a:srgbClr val="FFA8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48" name="Google Shape;248;p23"/>
          <p:cNvSpPr/>
          <p:nvPr/>
        </p:nvSpPr>
        <p:spPr>
          <a:xfrm rot="1217948" flipH="1">
            <a:off x="7082284" y="-477709"/>
            <a:ext cx="1422297" cy="742898"/>
          </a:xfrm>
          <a:custGeom>
            <a:avLst/>
            <a:gdLst/>
            <a:ahLst/>
            <a:cxnLst/>
            <a:rect l="l" t="t" r="r" b="b"/>
            <a:pathLst>
              <a:path w="40362" h="21082" extrusionOk="0">
                <a:moveTo>
                  <a:pt x="0" y="0"/>
                </a:moveTo>
                <a:cubicBezTo>
                  <a:pt x="602" y="1486"/>
                  <a:pt x="1274" y="2901"/>
                  <a:pt x="2052" y="4280"/>
                </a:cubicBezTo>
                <a:lnTo>
                  <a:pt x="16874" y="4280"/>
                </a:lnTo>
                <a:cubicBezTo>
                  <a:pt x="17510" y="8631"/>
                  <a:pt x="16378" y="12876"/>
                  <a:pt x="13549" y="16024"/>
                </a:cubicBezTo>
                <a:cubicBezTo>
                  <a:pt x="16838" y="18005"/>
                  <a:pt x="20446" y="19350"/>
                  <a:pt x="24161" y="20057"/>
                </a:cubicBezTo>
                <a:cubicBezTo>
                  <a:pt x="28167" y="20832"/>
                  <a:pt x="32294" y="21082"/>
                  <a:pt x="36390" y="21082"/>
                </a:cubicBezTo>
                <a:cubicBezTo>
                  <a:pt x="37719" y="21082"/>
                  <a:pt x="39045" y="21055"/>
                  <a:pt x="40362" y="21012"/>
                </a:cubicBezTo>
                <a:lnTo>
                  <a:pt x="40362" y="0"/>
                </a:lnTo>
                <a:close/>
              </a:path>
            </a:pathLst>
          </a:custGeom>
          <a:solidFill>
            <a:srgbClr val="CAD5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49" name="Google Shape;249;p23"/>
          <p:cNvSpPr/>
          <p:nvPr/>
        </p:nvSpPr>
        <p:spPr>
          <a:xfrm rot="1217948" flipH="1">
            <a:off x="7839205" y="100054"/>
            <a:ext cx="2105396" cy="1064062"/>
          </a:xfrm>
          <a:custGeom>
            <a:avLst/>
            <a:gdLst/>
            <a:ahLst/>
            <a:cxnLst/>
            <a:rect l="l" t="t" r="r" b="b"/>
            <a:pathLst>
              <a:path w="59747" h="30196" extrusionOk="0">
                <a:moveTo>
                  <a:pt x="0" y="0"/>
                </a:moveTo>
                <a:lnTo>
                  <a:pt x="0" y="30139"/>
                </a:lnTo>
                <a:cubicBezTo>
                  <a:pt x="0" y="30178"/>
                  <a:pt x="76" y="30196"/>
                  <a:pt x="215" y="30196"/>
                </a:cubicBezTo>
                <a:cubicBezTo>
                  <a:pt x="1725" y="30196"/>
                  <a:pt x="10684" y="28099"/>
                  <a:pt x="11461" y="27839"/>
                </a:cubicBezTo>
                <a:cubicBezTo>
                  <a:pt x="15671" y="26495"/>
                  <a:pt x="19986" y="24762"/>
                  <a:pt x="23701" y="22286"/>
                </a:cubicBezTo>
                <a:cubicBezTo>
                  <a:pt x="28511" y="19138"/>
                  <a:pt x="33428" y="18076"/>
                  <a:pt x="39124" y="17829"/>
                </a:cubicBezTo>
                <a:cubicBezTo>
                  <a:pt x="45208" y="17546"/>
                  <a:pt x="51964" y="17546"/>
                  <a:pt x="57200" y="14008"/>
                </a:cubicBezTo>
                <a:cubicBezTo>
                  <a:pt x="58155" y="13372"/>
                  <a:pt x="59004" y="12593"/>
                  <a:pt x="59747" y="11744"/>
                </a:cubicBezTo>
                <a:cubicBezTo>
                  <a:pt x="54971" y="8879"/>
                  <a:pt x="51009" y="4847"/>
                  <a:pt x="48250" y="0"/>
                </a:cubicBezTo>
                <a:close/>
              </a:path>
            </a:pathLst>
          </a:custGeom>
          <a:solidFill>
            <a:srgbClr val="FFA8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50" name="Google Shape;250;p23"/>
          <p:cNvSpPr/>
          <p:nvPr/>
        </p:nvSpPr>
        <p:spPr>
          <a:xfrm rot="1217948" flipH="1">
            <a:off x="7869547" y="-199119"/>
            <a:ext cx="543519" cy="413876"/>
          </a:xfrm>
          <a:custGeom>
            <a:avLst/>
            <a:gdLst/>
            <a:ahLst/>
            <a:cxnLst/>
            <a:rect l="l" t="t" r="r" b="b"/>
            <a:pathLst>
              <a:path w="15424" h="11745" extrusionOk="0">
                <a:moveTo>
                  <a:pt x="0" y="0"/>
                </a:moveTo>
                <a:cubicBezTo>
                  <a:pt x="2724" y="4847"/>
                  <a:pt x="6686" y="8879"/>
                  <a:pt x="11497" y="11744"/>
                </a:cubicBezTo>
                <a:cubicBezTo>
                  <a:pt x="14291" y="8596"/>
                  <a:pt x="15423" y="4351"/>
                  <a:pt x="14787" y="0"/>
                </a:cubicBezTo>
                <a:close/>
              </a:path>
            </a:pathLst>
          </a:custGeom>
          <a:solidFill>
            <a:srgbClr val="FE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5">
  <p:cSld name="CUSTOM_1_3">
    <p:spTree>
      <p:nvGrpSpPr>
        <p:cNvPr id="1" name="Shape 251"/>
        <p:cNvGrpSpPr/>
        <p:nvPr/>
      </p:nvGrpSpPr>
      <p:grpSpPr>
        <a:xfrm>
          <a:off x="0" y="0"/>
          <a:ext cx="0" cy="0"/>
          <a:chOff x="0" y="0"/>
          <a:chExt cx="0" cy="0"/>
        </a:xfrm>
      </p:grpSpPr>
      <p:sp>
        <p:nvSpPr>
          <p:cNvPr id="252" name="Google Shape;252;p24"/>
          <p:cNvSpPr txBox="1">
            <a:spLocks noGrp="1"/>
          </p:cNvSpPr>
          <p:nvPr>
            <p:ph type="title"/>
          </p:nvPr>
        </p:nvSpPr>
        <p:spPr>
          <a:xfrm>
            <a:off x="716250" y="540865"/>
            <a:ext cx="3871200" cy="544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solidFill>
                  <a:schemeClr val="dk1"/>
                </a:solidFill>
                <a:latin typeface="Lato" panose="020B0604020202020204" charset="0"/>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
  <p:cSld name="CUSTOM_1_2">
    <p:spTree>
      <p:nvGrpSpPr>
        <p:cNvPr id="1" name="Shape 253"/>
        <p:cNvGrpSpPr/>
        <p:nvPr/>
      </p:nvGrpSpPr>
      <p:grpSpPr>
        <a:xfrm>
          <a:off x="0" y="0"/>
          <a:ext cx="0" cy="0"/>
          <a:chOff x="0" y="0"/>
          <a:chExt cx="0" cy="0"/>
        </a:xfrm>
      </p:grpSpPr>
      <p:sp>
        <p:nvSpPr>
          <p:cNvPr id="254" name="Google Shape;254;p25"/>
          <p:cNvSpPr txBox="1">
            <a:spLocks noGrp="1"/>
          </p:cNvSpPr>
          <p:nvPr>
            <p:ph type="title"/>
          </p:nvPr>
        </p:nvSpPr>
        <p:spPr>
          <a:xfrm>
            <a:off x="716250" y="540608"/>
            <a:ext cx="3871200" cy="544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solidFill>
                  <a:schemeClr val="dk1"/>
                </a:solidFill>
                <a:latin typeface="Lato" panose="020B0604020202020204" charset="0"/>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dirty="0"/>
          </a:p>
        </p:txBody>
      </p:sp>
      <p:sp>
        <p:nvSpPr>
          <p:cNvPr id="255" name="Google Shape;255;p25"/>
          <p:cNvSpPr txBox="1">
            <a:spLocks noGrp="1"/>
          </p:cNvSpPr>
          <p:nvPr>
            <p:ph type="subTitle" idx="1"/>
          </p:nvPr>
        </p:nvSpPr>
        <p:spPr>
          <a:xfrm>
            <a:off x="716250" y="3645145"/>
            <a:ext cx="2142000" cy="674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256" name="Google Shape;256;p25"/>
          <p:cNvSpPr txBox="1">
            <a:spLocks noGrp="1"/>
          </p:cNvSpPr>
          <p:nvPr>
            <p:ph type="subTitle" idx="2"/>
          </p:nvPr>
        </p:nvSpPr>
        <p:spPr>
          <a:xfrm>
            <a:off x="3371300" y="3645145"/>
            <a:ext cx="2142000" cy="674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57" name="Google Shape;257;p25"/>
          <p:cNvSpPr txBox="1">
            <a:spLocks noGrp="1"/>
          </p:cNvSpPr>
          <p:nvPr>
            <p:ph type="subTitle" idx="3"/>
          </p:nvPr>
        </p:nvSpPr>
        <p:spPr>
          <a:xfrm>
            <a:off x="6026350" y="3645145"/>
            <a:ext cx="2142000" cy="674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58" name="Google Shape;258;p25"/>
          <p:cNvSpPr txBox="1">
            <a:spLocks noGrp="1"/>
          </p:cNvSpPr>
          <p:nvPr>
            <p:ph type="subTitle" idx="4"/>
          </p:nvPr>
        </p:nvSpPr>
        <p:spPr>
          <a:xfrm>
            <a:off x="716250" y="3230200"/>
            <a:ext cx="2142000" cy="36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Playfair Display"/>
              <a:buNone/>
              <a:defRPr>
                <a:latin typeface="Lato" panose="020B0604020202020204" charset="0"/>
                <a:ea typeface="Lato" panose="020B0604020202020204" charset="0"/>
                <a:cs typeface="Palanquin SemiBold"/>
                <a:sym typeface="Palanquin SemiBold"/>
              </a:defRPr>
            </a:lvl1pPr>
            <a:lvl2pPr lvl="1" rtl="0">
              <a:spcBef>
                <a:spcPts val="1600"/>
              </a:spcBef>
              <a:spcAft>
                <a:spcPts val="0"/>
              </a:spcAft>
              <a:buSzPts val="1400"/>
              <a:buFont typeface="Playfair Display"/>
              <a:buNone/>
              <a:defRPr>
                <a:latin typeface="Playfair Display"/>
                <a:ea typeface="Playfair Display"/>
                <a:cs typeface="Playfair Display"/>
                <a:sym typeface="Playfair Display"/>
              </a:defRPr>
            </a:lvl2pPr>
            <a:lvl3pPr lvl="2" rtl="0">
              <a:spcBef>
                <a:spcPts val="1600"/>
              </a:spcBef>
              <a:spcAft>
                <a:spcPts val="0"/>
              </a:spcAft>
              <a:buSzPts val="1400"/>
              <a:buFont typeface="Playfair Display"/>
              <a:buNone/>
              <a:defRPr>
                <a:latin typeface="Playfair Display"/>
                <a:ea typeface="Playfair Display"/>
                <a:cs typeface="Playfair Display"/>
                <a:sym typeface="Playfair Display"/>
              </a:defRPr>
            </a:lvl3pPr>
            <a:lvl4pPr lvl="3" rtl="0">
              <a:spcBef>
                <a:spcPts val="1600"/>
              </a:spcBef>
              <a:spcAft>
                <a:spcPts val="0"/>
              </a:spcAft>
              <a:buSzPts val="1400"/>
              <a:buFont typeface="Playfair Display"/>
              <a:buNone/>
              <a:defRPr>
                <a:latin typeface="Playfair Display"/>
                <a:ea typeface="Playfair Display"/>
                <a:cs typeface="Playfair Display"/>
                <a:sym typeface="Playfair Display"/>
              </a:defRPr>
            </a:lvl4pPr>
            <a:lvl5pPr lvl="4" rtl="0">
              <a:spcBef>
                <a:spcPts val="1600"/>
              </a:spcBef>
              <a:spcAft>
                <a:spcPts val="0"/>
              </a:spcAft>
              <a:buSzPts val="1400"/>
              <a:buFont typeface="Playfair Display"/>
              <a:buNone/>
              <a:defRPr>
                <a:latin typeface="Playfair Display"/>
                <a:ea typeface="Playfair Display"/>
                <a:cs typeface="Playfair Display"/>
                <a:sym typeface="Playfair Display"/>
              </a:defRPr>
            </a:lvl5pPr>
            <a:lvl6pPr lvl="5" rtl="0">
              <a:spcBef>
                <a:spcPts val="1600"/>
              </a:spcBef>
              <a:spcAft>
                <a:spcPts val="0"/>
              </a:spcAft>
              <a:buSzPts val="1400"/>
              <a:buFont typeface="Playfair Display"/>
              <a:buNone/>
              <a:defRPr>
                <a:latin typeface="Playfair Display"/>
                <a:ea typeface="Playfair Display"/>
                <a:cs typeface="Playfair Display"/>
                <a:sym typeface="Playfair Display"/>
              </a:defRPr>
            </a:lvl6pPr>
            <a:lvl7pPr lvl="6" rtl="0">
              <a:spcBef>
                <a:spcPts val="1600"/>
              </a:spcBef>
              <a:spcAft>
                <a:spcPts val="0"/>
              </a:spcAft>
              <a:buSzPts val="1400"/>
              <a:buFont typeface="Playfair Display"/>
              <a:buNone/>
              <a:defRPr>
                <a:latin typeface="Playfair Display"/>
                <a:ea typeface="Playfair Display"/>
                <a:cs typeface="Playfair Display"/>
                <a:sym typeface="Playfair Display"/>
              </a:defRPr>
            </a:lvl7pPr>
            <a:lvl8pPr lvl="7" rtl="0">
              <a:spcBef>
                <a:spcPts val="1600"/>
              </a:spcBef>
              <a:spcAft>
                <a:spcPts val="0"/>
              </a:spcAft>
              <a:buSzPts val="1400"/>
              <a:buFont typeface="Playfair Display"/>
              <a:buNone/>
              <a:defRPr>
                <a:latin typeface="Playfair Display"/>
                <a:ea typeface="Playfair Display"/>
                <a:cs typeface="Playfair Display"/>
                <a:sym typeface="Playfair Display"/>
              </a:defRPr>
            </a:lvl8pPr>
            <a:lvl9pPr lvl="8" rtl="0">
              <a:spcBef>
                <a:spcPts val="1600"/>
              </a:spcBef>
              <a:spcAft>
                <a:spcPts val="1600"/>
              </a:spcAft>
              <a:buSzPts val="1400"/>
              <a:buFont typeface="Playfair Display"/>
              <a:buNone/>
              <a:defRPr>
                <a:latin typeface="Playfair Display"/>
                <a:ea typeface="Playfair Display"/>
                <a:cs typeface="Playfair Display"/>
                <a:sym typeface="Playfair Display"/>
              </a:defRPr>
            </a:lvl9pPr>
          </a:lstStyle>
          <a:p>
            <a:endParaRPr dirty="0"/>
          </a:p>
        </p:txBody>
      </p:sp>
      <p:sp>
        <p:nvSpPr>
          <p:cNvPr id="259" name="Google Shape;259;p25"/>
          <p:cNvSpPr txBox="1">
            <a:spLocks noGrp="1"/>
          </p:cNvSpPr>
          <p:nvPr>
            <p:ph type="subTitle" idx="5"/>
          </p:nvPr>
        </p:nvSpPr>
        <p:spPr>
          <a:xfrm>
            <a:off x="3371300" y="3230200"/>
            <a:ext cx="2142000" cy="36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Playfair Display"/>
              <a:buNone/>
              <a:defRPr>
                <a:latin typeface="Lato" panose="020B0604020202020204" charset="0"/>
                <a:ea typeface="Lato" panose="020B0604020202020204" charset="0"/>
                <a:cs typeface="Palanquin SemiBold"/>
                <a:sym typeface="Palanquin SemiBold"/>
              </a:defRPr>
            </a:lvl1pPr>
            <a:lvl2pPr lvl="1" rtl="0">
              <a:spcBef>
                <a:spcPts val="1600"/>
              </a:spcBef>
              <a:spcAft>
                <a:spcPts val="0"/>
              </a:spcAft>
              <a:buSzPts val="1400"/>
              <a:buFont typeface="Playfair Display"/>
              <a:buNone/>
              <a:defRPr>
                <a:latin typeface="Playfair Display"/>
                <a:ea typeface="Playfair Display"/>
                <a:cs typeface="Playfair Display"/>
                <a:sym typeface="Playfair Display"/>
              </a:defRPr>
            </a:lvl2pPr>
            <a:lvl3pPr lvl="2" rtl="0">
              <a:spcBef>
                <a:spcPts val="1600"/>
              </a:spcBef>
              <a:spcAft>
                <a:spcPts val="0"/>
              </a:spcAft>
              <a:buSzPts val="1400"/>
              <a:buFont typeface="Playfair Display"/>
              <a:buNone/>
              <a:defRPr>
                <a:latin typeface="Playfair Display"/>
                <a:ea typeface="Playfair Display"/>
                <a:cs typeface="Playfair Display"/>
                <a:sym typeface="Playfair Display"/>
              </a:defRPr>
            </a:lvl3pPr>
            <a:lvl4pPr lvl="3" rtl="0">
              <a:spcBef>
                <a:spcPts val="1600"/>
              </a:spcBef>
              <a:spcAft>
                <a:spcPts val="0"/>
              </a:spcAft>
              <a:buSzPts val="1400"/>
              <a:buFont typeface="Playfair Display"/>
              <a:buNone/>
              <a:defRPr>
                <a:latin typeface="Playfair Display"/>
                <a:ea typeface="Playfair Display"/>
                <a:cs typeface="Playfair Display"/>
                <a:sym typeface="Playfair Display"/>
              </a:defRPr>
            </a:lvl4pPr>
            <a:lvl5pPr lvl="4" rtl="0">
              <a:spcBef>
                <a:spcPts val="1600"/>
              </a:spcBef>
              <a:spcAft>
                <a:spcPts val="0"/>
              </a:spcAft>
              <a:buSzPts val="1400"/>
              <a:buFont typeface="Playfair Display"/>
              <a:buNone/>
              <a:defRPr>
                <a:latin typeface="Playfair Display"/>
                <a:ea typeface="Playfair Display"/>
                <a:cs typeface="Playfair Display"/>
                <a:sym typeface="Playfair Display"/>
              </a:defRPr>
            </a:lvl5pPr>
            <a:lvl6pPr lvl="5" rtl="0">
              <a:spcBef>
                <a:spcPts val="1600"/>
              </a:spcBef>
              <a:spcAft>
                <a:spcPts val="0"/>
              </a:spcAft>
              <a:buSzPts val="1400"/>
              <a:buFont typeface="Playfair Display"/>
              <a:buNone/>
              <a:defRPr>
                <a:latin typeface="Playfair Display"/>
                <a:ea typeface="Playfair Display"/>
                <a:cs typeface="Playfair Display"/>
                <a:sym typeface="Playfair Display"/>
              </a:defRPr>
            </a:lvl6pPr>
            <a:lvl7pPr lvl="6" rtl="0">
              <a:spcBef>
                <a:spcPts val="1600"/>
              </a:spcBef>
              <a:spcAft>
                <a:spcPts val="0"/>
              </a:spcAft>
              <a:buSzPts val="1400"/>
              <a:buFont typeface="Playfair Display"/>
              <a:buNone/>
              <a:defRPr>
                <a:latin typeface="Playfair Display"/>
                <a:ea typeface="Playfair Display"/>
                <a:cs typeface="Playfair Display"/>
                <a:sym typeface="Playfair Display"/>
              </a:defRPr>
            </a:lvl7pPr>
            <a:lvl8pPr lvl="7" rtl="0">
              <a:spcBef>
                <a:spcPts val="1600"/>
              </a:spcBef>
              <a:spcAft>
                <a:spcPts val="0"/>
              </a:spcAft>
              <a:buSzPts val="1400"/>
              <a:buFont typeface="Playfair Display"/>
              <a:buNone/>
              <a:defRPr>
                <a:latin typeface="Playfair Display"/>
                <a:ea typeface="Playfair Display"/>
                <a:cs typeface="Playfair Display"/>
                <a:sym typeface="Playfair Display"/>
              </a:defRPr>
            </a:lvl8pPr>
            <a:lvl9pPr lvl="8" rtl="0">
              <a:spcBef>
                <a:spcPts val="1600"/>
              </a:spcBef>
              <a:spcAft>
                <a:spcPts val="1600"/>
              </a:spcAft>
              <a:buSzPts val="1400"/>
              <a:buFont typeface="Playfair Display"/>
              <a:buNone/>
              <a:defRPr>
                <a:latin typeface="Playfair Display"/>
                <a:ea typeface="Playfair Display"/>
                <a:cs typeface="Playfair Display"/>
                <a:sym typeface="Playfair Display"/>
              </a:defRPr>
            </a:lvl9pPr>
          </a:lstStyle>
          <a:p>
            <a:endParaRPr dirty="0"/>
          </a:p>
        </p:txBody>
      </p:sp>
      <p:sp>
        <p:nvSpPr>
          <p:cNvPr id="260" name="Google Shape;260;p25"/>
          <p:cNvSpPr txBox="1">
            <a:spLocks noGrp="1"/>
          </p:cNvSpPr>
          <p:nvPr>
            <p:ph type="subTitle" idx="6"/>
          </p:nvPr>
        </p:nvSpPr>
        <p:spPr>
          <a:xfrm>
            <a:off x="6026350" y="3230200"/>
            <a:ext cx="2142000" cy="36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Playfair Display"/>
              <a:buNone/>
              <a:defRPr>
                <a:latin typeface="Lato" panose="020B0604020202020204" charset="0"/>
                <a:ea typeface="Lato" panose="020B0604020202020204" charset="0"/>
                <a:cs typeface="Palanquin SemiBold"/>
                <a:sym typeface="Palanquin SemiBold"/>
              </a:defRPr>
            </a:lvl1pPr>
            <a:lvl2pPr lvl="1" rtl="0">
              <a:spcBef>
                <a:spcPts val="1600"/>
              </a:spcBef>
              <a:spcAft>
                <a:spcPts val="0"/>
              </a:spcAft>
              <a:buSzPts val="1400"/>
              <a:buFont typeface="Playfair Display"/>
              <a:buNone/>
              <a:defRPr>
                <a:latin typeface="Playfair Display"/>
                <a:ea typeface="Playfair Display"/>
                <a:cs typeface="Playfair Display"/>
                <a:sym typeface="Playfair Display"/>
              </a:defRPr>
            </a:lvl2pPr>
            <a:lvl3pPr lvl="2" rtl="0">
              <a:spcBef>
                <a:spcPts val="1600"/>
              </a:spcBef>
              <a:spcAft>
                <a:spcPts val="0"/>
              </a:spcAft>
              <a:buSzPts val="1400"/>
              <a:buFont typeface="Playfair Display"/>
              <a:buNone/>
              <a:defRPr>
                <a:latin typeface="Playfair Display"/>
                <a:ea typeface="Playfair Display"/>
                <a:cs typeface="Playfair Display"/>
                <a:sym typeface="Playfair Display"/>
              </a:defRPr>
            </a:lvl3pPr>
            <a:lvl4pPr lvl="3" rtl="0">
              <a:spcBef>
                <a:spcPts val="1600"/>
              </a:spcBef>
              <a:spcAft>
                <a:spcPts val="0"/>
              </a:spcAft>
              <a:buSzPts val="1400"/>
              <a:buFont typeface="Playfair Display"/>
              <a:buNone/>
              <a:defRPr>
                <a:latin typeface="Playfair Display"/>
                <a:ea typeface="Playfair Display"/>
                <a:cs typeface="Playfair Display"/>
                <a:sym typeface="Playfair Display"/>
              </a:defRPr>
            </a:lvl4pPr>
            <a:lvl5pPr lvl="4" rtl="0">
              <a:spcBef>
                <a:spcPts val="1600"/>
              </a:spcBef>
              <a:spcAft>
                <a:spcPts val="0"/>
              </a:spcAft>
              <a:buSzPts val="1400"/>
              <a:buFont typeface="Playfair Display"/>
              <a:buNone/>
              <a:defRPr>
                <a:latin typeface="Playfair Display"/>
                <a:ea typeface="Playfair Display"/>
                <a:cs typeface="Playfair Display"/>
                <a:sym typeface="Playfair Display"/>
              </a:defRPr>
            </a:lvl5pPr>
            <a:lvl6pPr lvl="5" rtl="0">
              <a:spcBef>
                <a:spcPts val="1600"/>
              </a:spcBef>
              <a:spcAft>
                <a:spcPts val="0"/>
              </a:spcAft>
              <a:buSzPts val="1400"/>
              <a:buFont typeface="Playfair Display"/>
              <a:buNone/>
              <a:defRPr>
                <a:latin typeface="Playfair Display"/>
                <a:ea typeface="Playfair Display"/>
                <a:cs typeface="Playfair Display"/>
                <a:sym typeface="Playfair Display"/>
              </a:defRPr>
            </a:lvl6pPr>
            <a:lvl7pPr lvl="6" rtl="0">
              <a:spcBef>
                <a:spcPts val="1600"/>
              </a:spcBef>
              <a:spcAft>
                <a:spcPts val="0"/>
              </a:spcAft>
              <a:buSzPts val="1400"/>
              <a:buFont typeface="Playfair Display"/>
              <a:buNone/>
              <a:defRPr>
                <a:latin typeface="Playfair Display"/>
                <a:ea typeface="Playfair Display"/>
                <a:cs typeface="Playfair Display"/>
                <a:sym typeface="Playfair Display"/>
              </a:defRPr>
            </a:lvl7pPr>
            <a:lvl8pPr lvl="7" rtl="0">
              <a:spcBef>
                <a:spcPts val="1600"/>
              </a:spcBef>
              <a:spcAft>
                <a:spcPts val="0"/>
              </a:spcAft>
              <a:buSzPts val="1400"/>
              <a:buFont typeface="Playfair Display"/>
              <a:buNone/>
              <a:defRPr>
                <a:latin typeface="Playfair Display"/>
                <a:ea typeface="Playfair Display"/>
                <a:cs typeface="Playfair Display"/>
                <a:sym typeface="Playfair Display"/>
              </a:defRPr>
            </a:lvl8pPr>
            <a:lvl9pPr lvl="8" rtl="0">
              <a:spcBef>
                <a:spcPts val="1600"/>
              </a:spcBef>
              <a:spcAft>
                <a:spcPts val="1600"/>
              </a:spcAft>
              <a:buSzPts val="1400"/>
              <a:buFont typeface="Playfair Display"/>
              <a:buNone/>
              <a:defRPr>
                <a:latin typeface="Playfair Display"/>
                <a:ea typeface="Playfair Display"/>
                <a:cs typeface="Playfair Display"/>
                <a:sym typeface="Playfair Display"/>
              </a:defRPr>
            </a:lvl9pPr>
          </a:lstStyle>
          <a:p>
            <a:endParaRPr dirty="0"/>
          </a:p>
        </p:txBody>
      </p:sp>
      <p:sp>
        <p:nvSpPr>
          <p:cNvPr id="261" name="Google Shape;261;p25"/>
          <p:cNvSpPr/>
          <p:nvPr/>
        </p:nvSpPr>
        <p:spPr>
          <a:xfrm>
            <a:off x="8084325" y="-99500"/>
            <a:ext cx="1493675" cy="754900"/>
          </a:xfrm>
          <a:custGeom>
            <a:avLst/>
            <a:gdLst/>
            <a:ahLst/>
            <a:cxnLst/>
            <a:rect l="l" t="t" r="r" b="b"/>
            <a:pathLst>
              <a:path w="59747" h="30196" extrusionOk="0">
                <a:moveTo>
                  <a:pt x="0" y="0"/>
                </a:moveTo>
                <a:lnTo>
                  <a:pt x="0" y="30139"/>
                </a:lnTo>
                <a:cubicBezTo>
                  <a:pt x="0" y="30178"/>
                  <a:pt x="76" y="30196"/>
                  <a:pt x="215" y="30196"/>
                </a:cubicBezTo>
                <a:cubicBezTo>
                  <a:pt x="1725" y="30196"/>
                  <a:pt x="10684" y="28099"/>
                  <a:pt x="11461" y="27839"/>
                </a:cubicBezTo>
                <a:cubicBezTo>
                  <a:pt x="15671" y="26495"/>
                  <a:pt x="19986" y="24762"/>
                  <a:pt x="23701" y="22286"/>
                </a:cubicBezTo>
                <a:cubicBezTo>
                  <a:pt x="28511" y="19138"/>
                  <a:pt x="33428" y="18076"/>
                  <a:pt x="39124" y="17829"/>
                </a:cubicBezTo>
                <a:cubicBezTo>
                  <a:pt x="45208" y="17546"/>
                  <a:pt x="51964" y="17546"/>
                  <a:pt x="57200" y="14008"/>
                </a:cubicBezTo>
                <a:cubicBezTo>
                  <a:pt x="58155" y="13372"/>
                  <a:pt x="59004" y="12593"/>
                  <a:pt x="59747" y="11744"/>
                </a:cubicBezTo>
                <a:cubicBezTo>
                  <a:pt x="54971" y="8879"/>
                  <a:pt x="51009" y="4847"/>
                  <a:pt x="48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62" name="Google Shape;262;p25"/>
          <p:cNvSpPr/>
          <p:nvPr/>
        </p:nvSpPr>
        <p:spPr>
          <a:xfrm>
            <a:off x="9291450" y="-99500"/>
            <a:ext cx="385600" cy="293625"/>
          </a:xfrm>
          <a:custGeom>
            <a:avLst/>
            <a:gdLst/>
            <a:ahLst/>
            <a:cxnLst/>
            <a:rect l="l" t="t" r="r" b="b"/>
            <a:pathLst>
              <a:path w="15424" h="11745" extrusionOk="0">
                <a:moveTo>
                  <a:pt x="0" y="0"/>
                </a:moveTo>
                <a:cubicBezTo>
                  <a:pt x="2724" y="4847"/>
                  <a:pt x="6686" y="8879"/>
                  <a:pt x="11497" y="11744"/>
                </a:cubicBezTo>
                <a:cubicBezTo>
                  <a:pt x="14291" y="8596"/>
                  <a:pt x="15423" y="4351"/>
                  <a:pt x="147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63" name="Google Shape;263;p25"/>
          <p:cNvSpPr/>
          <p:nvPr/>
        </p:nvSpPr>
        <p:spPr>
          <a:xfrm>
            <a:off x="7002050" y="-366050"/>
            <a:ext cx="1713000" cy="10416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64" name="Google Shape;264;p25"/>
          <p:cNvSpPr/>
          <p:nvPr/>
        </p:nvSpPr>
        <p:spPr>
          <a:xfrm rot="-5400000">
            <a:off x="-408050" y="4272363"/>
            <a:ext cx="1493675" cy="754900"/>
          </a:xfrm>
          <a:custGeom>
            <a:avLst/>
            <a:gdLst/>
            <a:ahLst/>
            <a:cxnLst/>
            <a:rect l="l" t="t" r="r" b="b"/>
            <a:pathLst>
              <a:path w="59747" h="30196" extrusionOk="0">
                <a:moveTo>
                  <a:pt x="0" y="0"/>
                </a:moveTo>
                <a:lnTo>
                  <a:pt x="0" y="30139"/>
                </a:lnTo>
                <a:cubicBezTo>
                  <a:pt x="0" y="30178"/>
                  <a:pt x="76" y="30196"/>
                  <a:pt x="215" y="30196"/>
                </a:cubicBezTo>
                <a:cubicBezTo>
                  <a:pt x="1725" y="30196"/>
                  <a:pt x="10684" y="28099"/>
                  <a:pt x="11461" y="27839"/>
                </a:cubicBezTo>
                <a:cubicBezTo>
                  <a:pt x="15671" y="26495"/>
                  <a:pt x="19986" y="24762"/>
                  <a:pt x="23701" y="22286"/>
                </a:cubicBezTo>
                <a:cubicBezTo>
                  <a:pt x="28511" y="19138"/>
                  <a:pt x="33428" y="18076"/>
                  <a:pt x="39124" y="17829"/>
                </a:cubicBezTo>
                <a:cubicBezTo>
                  <a:pt x="45208" y="17546"/>
                  <a:pt x="51964" y="17546"/>
                  <a:pt x="57200" y="14008"/>
                </a:cubicBezTo>
                <a:cubicBezTo>
                  <a:pt x="58155" y="13372"/>
                  <a:pt x="59004" y="12593"/>
                  <a:pt x="59747" y="11744"/>
                </a:cubicBezTo>
                <a:cubicBezTo>
                  <a:pt x="54971" y="8879"/>
                  <a:pt x="51009" y="4847"/>
                  <a:pt x="48250" y="0"/>
                </a:cubicBezTo>
                <a:close/>
              </a:path>
            </a:pathLst>
          </a:custGeom>
          <a:solidFill>
            <a:srgbClr val="FFA8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65" name="Google Shape;265;p25"/>
          <p:cNvSpPr/>
          <p:nvPr/>
        </p:nvSpPr>
        <p:spPr>
          <a:xfrm rot="-5400000">
            <a:off x="-84650" y="3849913"/>
            <a:ext cx="385600" cy="293625"/>
          </a:xfrm>
          <a:custGeom>
            <a:avLst/>
            <a:gdLst/>
            <a:ahLst/>
            <a:cxnLst/>
            <a:rect l="l" t="t" r="r" b="b"/>
            <a:pathLst>
              <a:path w="15424" h="11745" extrusionOk="0">
                <a:moveTo>
                  <a:pt x="0" y="0"/>
                </a:moveTo>
                <a:cubicBezTo>
                  <a:pt x="2724" y="4847"/>
                  <a:pt x="6686" y="8879"/>
                  <a:pt x="11497" y="11744"/>
                </a:cubicBezTo>
                <a:cubicBezTo>
                  <a:pt x="14291" y="8596"/>
                  <a:pt x="15423" y="4351"/>
                  <a:pt x="14787" y="0"/>
                </a:cubicBezTo>
                <a:close/>
              </a:path>
            </a:pathLst>
          </a:custGeom>
          <a:solidFill>
            <a:srgbClr val="FE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66" name="Google Shape;266;p25"/>
          <p:cNvSpPr/>
          <p:nvPr/>
        </p:nvSpPr>
        <p:spPr>
          <a:xfrm rot="-1945347" flipH="1">
            <a:off x="-1394767" y="1479549"/>
            <a:ext cx="2235921" cy="1624113"/>
          </a:xfrm>
          <a:custGeom>
            <a:avLst/>
            <a:gdLst/>
            <a:ahLst/>
            <a:cxnLst/>
            <a:rect l="l" t="t" r="r" b="b"/>
            <a:pathLst>
              <a:path w="65688" h="47714" extrusionOk="0">
                <a:moveTo>
                  <a:pt x="65300" y="0"/>
                </a:moveTo>
                <a:lnTo>
                  <a:pt x="0" y="36"/>
                </a:lnTo>
                <a:lnTo>
                  <a:pt x="0" y="36"/>
                </a:lnTo>
                <a:cubicBezTo>
                  <a:pt x="531" y="36"/>
                  <a:pt x="1663" y="1486"/>
                  <a:pt x="1981" y="1804"/>
                </a:cubicBezTo>
                <a:cubicBezTo>
                  <a:pt x="2653" y="2476"/>
                  <a:pt x="3290" y="3219"/>
                  <a:pt x="3891" y="3997"/>
                </a:cubicBezTo>
                <a:lnTo>
                  <a:pt x="23524" y="3997"/>
                </a:lnTo>
                <a:cubicBezTo>
                  <a:pt x="25611" y="3997"/>
                  <a:pt x="24160" y="14999"/>
                  <a:pt x="23736" y="16272"/>
                </a:cubicBezTo>
                <a:cubicBezTo>
                  <a:pt x="22356" y="19916"/>
                  <a:pt x="19951" y="23064"/>
                  <a:pt x="16767" y="25292"/>
                </a:cubicBezTo>
                <a:cubicBezTo>
                  <a:pt x="12664" y="28122"/>
                  <a:pt x="7888" y="30033"/>
                  <a:pt x="4139" y="33393"/>
                </a:cubicBezTo>
                <a:cubicBezTo>
                  <a:pt x="4139" y="33570"/>
                  <a:pt x="4103" y="33782"/>
                  <a:pt x="4068" y="33959"/>
                </a:cubicBezTo>
                <a:cubicBezTo>
                  <a:pt x="3431" y="41175"/>
                  <a:pt x="7464" y="47260"/>
                  <a:pt x="14999" y="47684"/>
                </a:cubicBezTo>
                <a:cubicBezTo>
                  <a:pt x="15353" y="47704"/>
                  <a:pt x="15707" y="47714"/>
                  <a:pt x="16062" y="47714"/>
                </a:cubicBezTo>
                <a:cubicBezTo>
                  <a:pt x="19467" y="47714"/>
                  <a:pt x="22903" y="46828"/>
                  <a:pt x="26106" y="45738"/>
                </a:cubicBezTo>
                <a:cubicBezTo>
                  <a:pt x="31341" y="43934"/>
                  <a:pt x="36435" y="41670"/>
                  <a:pt x="41281" y="38982"/>
                </a:cubicBezTo>
                <a:cubicBezTo>
                  <a:pt x="44996" y="36930"/>
                  <a:pt x="48639" y="34454"/>
                  <a:pt x="52601" y="32792"/>
                </a:cubicBezTo>
                <a:cubicBezTo>
                  <a:pt x="55323" y="31693"/>
                  <a:pt x="58722" y="30806"/>
                  <a:pt x="61897" y="30806"/>
                </a:cubicBezTo>
                <a:cubicBezTo>
                  <a:pt x="63013" y="30806"/>
                  <a:pt x="64102" y="30916"/>
                  <a:pt x="65123" y="31164"/>
                </a:cubicBezTo>
                <a:cubicBezTo>
                  <a:pt x="65125" y="31165"/>
                  <a:pt x="65126" y="31165"/>
                  <a:pt x="65127" y="31165"/>
                </a:cubicBezTo>
                <a:cubicBezTo>
                  <a:pt x="65688" y="31165"/>
                  <a:pt x="65300" y="0"/>
                  <a:pt x="65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67" name="Google Shape;267;p25"/>
          <p:cNvSpPr/>
          <p:nvPr/>
        </p:nvSpPr>
        <p:spPr>
          <a:xfrm rot="-1945347" flipH="1">
            <a:off x="-280137" y="1356314"/>
            <a:ext cx="747758" cy="1011454"/>
          </a:xfrm>
          <a:custGeom>
            <a:avLst/>
            <a:gdLst/>
            <a:ahLst/>
            <a:cxnLst/>
            <a:rect l="l" t="t" r="r" b="b"/>
            <a:pathLst>
              <a:path w="21968" h="29715" extrusionOk="0">
                <a:moveTo>
                  <a:pt x="1" y="0"/>
                </a:moveTo>
                <a:cubicBezTo>
                  <a:pt x="2689" y="3573"/>
                  <a:pt x="4528" y="8278"/>
                  <a:pt x="4352" y="12841"/>
                </a:cubicBezTo>
                <a:cubicBezTo>
                  <a:pt x="4104" y="18607"/>
                  <a:pt x="1203" y="23983"/>
                  <a:pt x="531" y="29714"/>
                </a:cubicBezTo>
                <a:cubicBezTo>
                  <a:pt x="4245" y="26354"/>
                  <a:pt x="9021" y="24443"/>
                  <a:pt x="13124" y="21613"/>
                </a:cubicBezTo>
                <a:cubicBezTo>
                  <a:pt x="16308" y="19385"/>
                  <a:pt x="18713" y="16237"/>
                  <a:pt x="20093" y="12593"/>
                </a:cubicBezTo>
                <a:cubicBezTo>
                  <a:pt x="20517" y="11355"/>
                  <a:pt x="21968" y="318"/>
                  <a:pt x="19881" y="318"/>
                </a:cubicBezTo>
                <a:cubicBezTo>
                  <a:pt x="19881" y="318"/>
                  <a:pt x="9905"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68" name="Google Shape;268;p25"/>
          <p:cNvSpPr/>
          <p:nvPr/>
        </p:nvSpPr>
        <p:spPr>
          <a:xfrm rot="3323966" flipH="1">
            <a:off x="730668" y="2021042"/>
            <a:ext cx="540405" cy="511426"/>
          </a:xfrm>
          <a:custGeom>
            <a:avLst/>
            <a:gdLst/>
            <a:ahLst/>
            <a:cxnLst/>
            <a:rect l="l" t="t" r="r" b="b"/>
            <a:pathLst>
              <a:path w="27522" h="21508" extrusionOk="0">
                <a:moveTo>
                  <a:pt x="13885" y="0"/>
                </a:moveTo>
                <a:cubicBezTo>
                  <a:pt x="11736" y="0"/>
                  <a:pt x="9587" y="354"/>
                  <a:pt x="7535" y="1061"/>
                </a:cubicBezTo>
                <a:cubicBezTo>
                  <a:pt x="5519" y="1663"/>
                  <a:pt x="3715" y="2795"/>
                  <a:pt x="2265" y="4280"/>
                </a:cubicBezTo>
                <a:cubicBezTo>
                  <a:pt x="850" y="5801"/>
                  <a:pt x="1" y="7924"/>
                  <a:pt x="284" y="9940"/>
                </a:cubicBezTo>
                <a:cubicBezTo>
                  <a:pt x="567" y="11956"/>
                  <a:pt x="1840" y="13619"/>
                  <a:pt x="3114" y="15175"/>
                </a:cubicBezTo>
                <a:lnTo>
                  <a:pt x="8101" y="21507"/>
                </a:lnTo>
                <a:cubicBezTo>
                  <a:pt x="9057" y="18784"/>
                  <a:pt x="10507" y="16307"/>
                  <a:pt x="12382" y="14150"/>
                </a:cubicBezTo>
                <a:cubicBezTo>
                  <a:pt x="16450" y="9657"/>
                  <a:pt x="21968" y="7889"/>
                  <a:pt x="27522" y="6155"/>
                </a:cubicBezTo>
                <a:cubicBezTo>
                  <a:pt x="25647" y="3750"/>
                  <a:pt x="23100" y="1981"/>
                  <a:pt x="20235" y="1061"/>
                </a:cubicBezTo>
                <a:cubicBezTo>
                  <a:pt x="18183" y="354"/>
                  <a:pt x="16034" y="0"/>
                  <a:pt x="13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69" name="Google Shape;269;p25"/>
          <p:cNvSpPr/>
          <p:nvPr/>
        </p:nvSpPr>
        <p:spPr>
          <a:xfrm rot="3323966" flipH="1">
            <a:off x="612024" y="2001574"/>
            <a:ext cx="432745" cy="458257"/>
          </a:xfrm>
          <a:custGeom>
            <a:avLst/>
            <a:gdLst/>
            <a:ahLst/>
            <a:cxnLst/>
            <a:rect l="l" t="t" r="r" b="b"/>
            <a:pathLst>
              <a:path w="22039" h="19272" extrusionOk="0">
                <a:moveTo>
                  <a:pt x="19421" y="0"/>
                </a:moveTo>
                <a:cubicBezTo>
                  <a:pt x="13867" y="1734"/>
                  <a:pt x="8384" y="3502"/>
                  <a:pt x="4281" y="7995"/>
                </a:cubicBezTo>
                <a:cubicBezTo>
                  <a:pt x="2406" y="10152"/>
                  <a:pt x="920" y="12629"/>
                  <a:pt x="0" y="15352"/>
                </a:cubicBezTo>
                <a:cubicBezTo>
                  <a:pt x="814" y="16378"/>
                  <a:pt x="1663" y="17439"/>
                  <a:pt x="2795" y="18112"/>
                </a:cubicBezTo>
                <a:cubicBezTo>
                  <a:pt x="4221" y="18931"/>
                  <a:pt x="6011" y="19272"/>
                  <a:pt x="7835" y="19272"/>
                </a:cubicBezTo>
                <a:cubicBezTo>
                  <a:pt x="9948" y="19272"/>
                  <a:pt x="12106" y="18814"/>
                  <a:pt x="13796" y="18112"/>
                </a:cubicBezTo>
                <a:cubicBezTo>
                  <a:pt x="17157" y="16661"/>
                  <a:pt x="19987" y="13902"/>
                  <a:pt x="21119" y="10400"/>
                </a:cubicBezTo>
                <a:cubicBezTo>
                  <a:pt x="22038" y="7676"/>
                  <a:pt x="21862" y="4740"/>
                  <a:pt x="20694" y="2123"/>
                </a:cubicBezTo>
                <a:cubicBezTo>
                  <a:pt x="20340" y="1380"/>
                  <a:pt x="19916" y="637"/>
                  <a:pt x="19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grpSp>
        <p:nvGrpSpPr>
          <p:cNvPr id="270" name="Google Shape;270;p25"/>
          <p:cNvGrpSpPr/>
          <p:nvPr/>
        </p:nvGrpSpPr>
        <p:grpSpPr>
          <a:xfrm rot="752930">
            <a:off x="1670264" y="2215328"/>
            <a:ext cx="614527" cy="554439"/>
            <a:chOff x="5700725" y="2096750"/>
            <a:chExt cx="990500" cy="893650"/>
          </a:xfrm>
        </p:grpSpPr>
        <p:sp>
          <p:nvSpPr>
            <p:cNvPr id="271" name="Google Shape;271;p25"/>
            <p:cNvSpPr/>
            <p:nvPr/>
          </p:nvSpPr>
          <p:spPr>
            <a:xfrm>
              <a:off x="5700725" y="2096750"/>
              <a:ext cx="979000" cy="893650"/>
            </a:xfrm>
            <a:custGeom>
              <a:avLst/>
              <a:gdLst/>
              <a:ahLst/>
              <a:cxnLst/>
              <a:rect l="l" t="t" r="r" b="b"/>
              <a:pathLst>
                <a:path w="39160" h="35746" extrusionOk="0">
                  <a:moveTo>
                    <a:pt x="23251" y="0"/>
                  </a:moveTo>
                  <a:cubicBezTo>
                    <a:pt x="18548" y="0"/>
                    <a:pt x="13890" y="1974"/>
                    <a:pt x="10188" y="4960"/>
                  </a:cubicBezTo>
                  <a:cubicBezTo>
                    <a:pt x="5483" y="8781"/>
                    <a:pt x="2193" y="14051"/>
                    <a:pt x="814" y="19959"/>
                  </a:cubicBezTo>
                  <a:cubicBezTo>
                    <a:pt x="177" y="22753"/>
                    <a:pt x="0" y="25725"/>
                    <a:pt x="779" y="28484"/>
                  </a:cubicBezTo>
                  <a:cubicBezTo>
                    <a:pt x="1592" y="31278"/>
                    <a:pt x="3467" y="33790"/>
                    <a:pt x="6120" y="34957"/>
                  </a:cubicBezTo>
                  <a:cubicBezTo>
                    <a:pt x="7511" y="35551"/>
                    <a:pt x="8980" y="35746"/>
                    <a:pt x="10471" y="35746"/>
                  </a:cubicBezTo>
                  <a:cubicBezTo>
                    <a:pt x="11823" y="35746"/>
                    <a:pt x="13193" y="35585"/>
                    <a:pt x="14539" y="35417"/>
                  </a:cubicBezTo>
                  <a:lnTo>
                    <a:pt x="19279" y="34887"/>
                  </a:lnTo>
                  <a:cubicBezTo>
                    <a:pt x="21225" y="27210"/>
                    <a:pt x="25894" y="19994"/>
                    <a:pt x="32863" y="16068"/>
                  </a:cubicBezTo>
                  <a:cubicBezTo>
                    <a:pt x="34844" y="14936"/>
                    <a:pt x="36966" y="14051"/>
                    <a:pt x="39159" y="13415"/>
                  </a:cubicBezTo>
                  <a:cubicBezTo>
                    <a:pt x="38629" y="10549"/>
                    <a:pt x="37355" y="7861"/>
                    <a:pt x="35480" y="5633"/>
                  </a:cubicBezTo>
                  <a:cubicBezTo>
                    <a:pt x="32827" y="2590"/>
                    <a:pt x="29184" y="609"/>
                    <a:pt x="25186" y="114"/>
                  </a:cubicBezTo>
                  <a:cubicBezTo>
                    <a:pt x="24542" y="37"/>
                    <a:pt x="23896" y="0"/>
                    <a:pt x="23251" y="0"/>
                  </a:cubicBezTo>
                  <a:close/>
                </a:path>
              </a:pathLst>
            </a:custGeom>
            <a:solidFill>
              <a:srgbClr val="FE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72" name="Google Shape;272;p25"/>
            <p:cNvSpPr/>
            <p:nvPr/>
          </p:nvSpPr>
          <p:spPr>
            <a:xfrm>
              <a:off x="6182700" y="2433000"/>
              <a:ext cx="508525" cy="535925"/>
            </a:xfrm>
            <a:custGeom>
              <a:avLst/>
              <a:gdLst/>
              <a:ahLst/>
              <a:cxnLst/>
              <a:rect l="l" t="t" r="r" b="b"/>
              <a:pathLst>
                <a:path w="20341" h="21437" extrusionOk="0">
                  <a:moveTo>
                    <a:pt x="19880" y="0"/>
                  </a:moveTo>
                  <a:cubicBezTo>
                    <a:pt x="17687" y="637"/>
                    <a:pt x="15565" y="1521"/>
                    <a:pt x="13584" y="2653"/>
                  </a:cubicBezTo>
                  <a:cubicBezTo>
                    <a:pt x="6615" y="6580"/>
                    <a:pt x="1946" y="13796"/>
                    <a:pt x="0" y="21437"/>
                  </a:cubicBezTo>
                  <a:lnTo>
                    <a:pt x="6544" y="20694"/>
                  </a:lnTo>
                  <a:cubicBezTo>
                    <a:pt x="8348" y="20446"/>
                    <a:pt x="10223" y="20234"/>
                    <a:pt x="11850" y="19385"/>
                  </a:cubicBezTo>
                  <a:lnTo>
                    <a:pt x="11886" y="19385"/>
                  </a:lnTo>
                  <a:cubicBezTo>
                    <a:pt x="16307" y="17086"/>
                    <a:pt x="19314" y="11143"/>
                    <a:pt x="20022" y="6403"/>
                  </a:cubicBezTo>
                  <a:cubicBezTo>
                    <a:pt x="20340" y="4280"/>
                    <a:pt x="20269" y="2087"/>
                    <a:pt x="19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Ref idx="1003">
        <a:schemeClr val="bg1"/>
      </p:bgRef>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6250" y="543200"/>
            <a:ext cx="7711500" cy="474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Palanquin SemiBold"/>
              <a:buNone/>
              <a:defRPr sz="3000">
                <a:solidFill>
                  <a:schemeClr val="dk1"/>
                </a:solidFill>
                <a:latin typeface="Palanquin SemiBold"/>
                <a:ea typeface="Palanquin SemiBold"/>
                <a:cs typeface="Palanquin SemiBold"/>
                <a:sym typeface="Palanquin SemiBo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716250" y="1701675"/>
            <a:ext cx="7711500" cy="2867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lt2" tx2="dk2" accent1="accent1" accent2="accent2" accent3="accent3" accent4="accent4" accent5="accent5" accent6="accent6" hlink="hlink" folHlink="folHlink"/>
  <p:sldLayoutIdLst>
    <p:sldLayoutId id="2147483648" r:id="rId1"/>
    <p:sldLayoutId id="2147483649" r:id="rId2"/>
    <p:sldLayoutId id="2147483655" r:id="rId3"/>
    <p:sldLayoutId id="2147483658" r:id="rId4"/>
    <p:sldLayoutId id="2147483659" r:id="rId5"/>
    <p:sldLayoutId id="2147483666" r:id="rId6"/>
    <p:sldLayoutId id="2147483669" r:id="rId7"/>
    <p:sldLayoutId id="2147483670" r:id="rId8"/>
    <p:sldLayoutId id="2147483671" r:id="rId9"/>
    <p:sldLayoutId id="2147483672" r:id="rId10"/>
    <p:sldLayoutId id="2147483674" r:id="rId11"/>
    <p:sldLayoutId id="2147483675" r:id="rId12"/>
    <p:sldLayoutId id="2147483676" r:id="rId13"/>
    <p:sldLayoutId id="2147483684" r:id="rId14"/>
    <p:sldLayoutId id="2147483685" r:id="rId15"/>
    <p:sldLayoutId id="2147483686" r:id="rId16"/>
    <p:sldLayoutId id="2147483687"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Lato" panose="020B0604020202020204" charset="0"/>
          <a:ea typeface="Lato" panose="020B060402020202020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hyperlink" Target="https://pixabay.com/en/remind-reminder-remember-hand-155661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hyperlink" Target="https://pxhere.com/fr/photo/1294988"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mailto:personalproperty@manchesterct.gov" TargetMode="External"/><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hyperlink" Target="https://pixabay.com/en/blocks-wooden-toy-alphabet-letters-2580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hyperlink" Target="https://www.manchesterct.gov/Government/Departments/Assessment" TargetMode="External"/><Relationship Id="rId4" Type="http://schemas.openxmlformats.org/officeDocument/2006/relationships/hyperlink" Target="https://pixabay.com/en/blocks-wooden-toy-alphabet-letters-2580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hyperlink" Target="https://openclipart.org/detail/158413/fwd__bubble_hand_drawn-by-rejon-177666" TargetMode="External"/><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hyperlink" Target="https://www.rawpixel.com/search/mechanic?page=1&amp;path=_topics&amp;sort=curated"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hyperlink" Target="https://pixabay.com/fr/poste-de-travail-ordinateur-pc-303940/"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hyperlink" Target="https://ggwash.org/view/6026/strip-malls-wont-help-wheaton-redevelopment"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1">
                <a:tint val="80000"/>
                <a:satMod val="300000"/>
              </a:schemeClr>
            </a:gs>
            <a:gs pos="100000">
              <a:schemeClr val="bg1">
                <a:shade val="30000"/>
                <a:satMod val="200000"/>
              </a:schemeClr>
            </a:gs>
          </a:gsLst>
          <a:path path="circle">
            <a:fillToRect l="50000" t="50000" r="50000" b="50000"/>
          </a:path>
        </a:gradFill>
        <a:effectLst/>
      </p:bgPr>
    </p:bg>
    <p:spTree>
      <p:nvGrpSpPr>
        <p:cNvPr id="1" name="Shape 482"/>
        <p:cNvGrpSpPr/>
        <p:nvPr/>
      </p:nvGrpSpPr>
      <p:grpSpPr>
        <a:xfrm>
          <a:off x="0" y="0"/>
          <a:ext cx="0" cy="0"/>
          <a:chOff x="0" y="0"/>
          <a:chExt cx="0" cy="0"/>
        </a:xfrm>
      </p:grpSpPr>
      <p:pic>
        <p:nvPicPr>
          <p:cNvPr id="483" name="Google Shape;483;p44"/>
          <p:cNvPicPr preferRelativeResize="0"/>
          <p:nvPr/>
        </p:nvPicPr>
        <p:blipFill rotWithShape="1">
          <a:blip r:embed="rId3">
            <a:alphaModFix/>
          </a:blip>
          <a:srcRect l="3094" t="2412" r="-6603" b="-1687"/>
          <a:stretch/>
        </p:blipFill>
        <p:spPr>
          <a:xfrm>
            <a:off x="4566625" y="678450"/>
            <a:ext cx="4485900" cy="4431300"/>
          </a:xfrm>
          <a:prstGeom prst="ellipse">
            <a:avLst/>
          </a:prstGeom>
          <a:solidFill>
            <a:schemeClr val="bg1"/>
          </a:solidFill>
          <a:ln>
            <a:noFill/>
          </a:ln>
        </p:spPr>
      </p:pic>
      <p:sp>
        <p:nvSpPr>
          <p:cNvPr id="484" name="Google Shape;484;p44"/>
          <p:cNvSpPr txBox="1">
            <a:spLocks noGrp="1"/>
          </p:cNvSpPr>
          <p:nvPr>
            <p:ph type="ctrTitle"/>
          </p:nvPr>
        </p:nvSpPr>
        <p:spPr>
          <a:xfrm flipH="1">
            <a:off x="596506" y="1403624"/>
            <a:ext cx="4226701" cy="1903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600" dirty="0"/>
              <a:t>Personal Property Declaration Information Session</a:t>
            </a:r>
            <a:endParaRPr sz="3600" dirty="0"/>
          </a:p>
        </p:txBody>
      </p:sp>
      <p:sp>
        <p:nvSpPr>
          <p:cNvPr id="485" name="Google Shape;485;p44"/>
          <p:cNvSpPr txBox="1">
            <a:spLocks noGrp="1"/>
          </p:cNvSpPr>
          <p:nvPr>
            <p:ph type="subTitle" idx="1"/>
          </p:nvPr>
        </p:nvSpPr>
        <p:spPr>
          <a:xfrm>
            <a:off x="1098923" y="3564881"/>
            <a:ext cx="2632155" cy="108059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t>Presented by the Town of Manchester Assessment Office</a:t>
            </a:r>
            <a:endParaRPr sz="1800" b="1" dirty="0"/>
          </a:p>
        </p:txBody>
      </p:sp>
      <p:pic>
        <p:nvPicPr>
          <p:cNvPr id="3" name="Picture 2" descr="A yellow circle with a tree and text&#10;&#10;Description automatically generated">
            <a:extLst>
              <a:ext uri="{FF2B5EF4-FFF2-40B4-BE49-F238E27FC236}">
                <a16:creationId xmlns:a16="http://schemas.microsoft.com/office/drawing/2014/main" id="{CA131FFA-10F2-F870-55E2-BF25B54B213A}"/>
              </a:ext>
            </a:extLst>
          </p:cNvPr>
          <p:cNvPicPr>
            <a:picLocks noChangeAspect="1"/>
          </p:cNvPicPr>
          <p:nvPr/>
        </p:nvPicPr>
        <p:blipFill>
          <a:blip r:embed="rId4"/>
          <a:stretch>
            <a:fillRect/>
          </a:stretch>
        </p:blipFill>
        <p:spPr>
          <a:xfrm>
            <a:off x="390525" y="3707231"/>
            <a:ext cx="800966" cy="79589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60" name="Google Shape;560;p51"/>
          <p:cNvSpPr txBox="1">
            <a:spLocks noGrp="1"/>
          </p:cNvSpPr>
          <p:nvPr>
            <p:ph type="title"/>
          </p:nvPr>
        </p:nvSpPr>
        <p:spPr>
          <a:xfrm>
            <a:off x="731721" y="327106"/>
            <a:ext cx="7680556" cy="54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How Is Personal Property Assessed?</a:t>
            </a:r>
            <a:endParaRPr dirty="0"/>
          </a:p>
        </p:txBody>
      </p:sp>
      <p:sp>
        <p:nvSpPr>
          <p:cNvPr id="7" name="Google Shape;261;p40">
            <a:extLst>
              <a:ext uri="{FF2B5EF4-FFF2-40B4-BE49-F238E27FC236}">
                <a16:creationId xmlns:a16="http://schemas.microsoft.com/office/drawing/2014/main" id="{484F374B-DF5B-4B89-8E80-93BA55A5AC45}"/>
              </a:ext>
            </a:extLst>
          </p:cNvPr>
          <p:cNvSpPr txBox="1">
            <a:spLocks/>
          </p:cNvSpPr>
          <p:nvPr/>
        </p:nvSpPr>
        <p:spPr>
          <a:xfrm>
            <a:off x="377072" y="1084711"/>
            <a:ext cx="8418135" cy="16019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n-US" sz="2000" b="1" dirty="0">
                <a:latin typeface="Lato" panose="020B0604020202020204" charset="0"/>
              </a:rPr>
              <a:t>What is the assessment year?</a:t>
            </a:r>
          </a:p>
          <a:p>
            <a:pPr>
              <a:buClr>
                <a:schemeClr val="dk1"/>
              </a:buClr>
              <a:buSzPts val="1100"/>
            </a:pPr>
            <a:r>
              <a:rPr lang="en-US" sz="2000" dirty="0">
                <a:latin typeface="+mn-lt"/>
              </a:rPr>
              <a:t>Personal property acquired from October 2 of last year up to October 1 of the current “reporting” year goes in the box for this year for each category (code).</a:t>
            </a:r>
          </a:p>
          <a:p>
            <a:pPr>
              <a:buClr>
                <a:schemeClr val="dk1"/>
              </a:buClr>
              <a:buSzPts val="1100"/>
            </a:pPr>
            <a:endParaRPr lang="en-US" sz="2000" dirty="0">
              <a:solidFill>
                <a:srgbClr val="FF0000"/>
              </a:solidFill>
              <a:latin typeface="+mn-lt"/>
            </a:endParaRPr>
          </a:p>
        </p:txBody>
      </p:sp>
      <p:sp>
        <p:nvSpPr>
          <p:cNvPr id="2" name="TextBox 1">
            <a:extLst>
              <a:ext uri="{FF2B5EF4-FFF2-40B4-BE49-F238E27FC236}">
                <a16:creationId xmlns:a16="http://schemas.microsoft.com/office/drawing/2014/main" id="{B4215FC8-DB46-6B87-3B9A-57CD0298149A}"/>
              </a:ext>
            </a:extLst>
          </p:cNvPr>
          <p:cNvSpPr txBox="1"/>
          <p:nvPr/>
        </p:nvSpPr>
        <p:spPr>
          <a:xfrm>
            <a:off x="377072" y="2686639"/>
            <a:ext cx="8182465" cy="1323439"/>
          </a:xfrm>
          <a:prstGeom prst="rect">
            <a:avLst/>
          </a:prstGeom>
          <a:noFill/>
        </p:spPr>
        <p:txBody>
          <a:bodyPr wrap="square" rtlCol="0">
            <a:spAutoFit/>
          </a:bodyPr>
          <a:lstStyle/>
          <a:p>
            <a:pPr>
              <a:buClr>
                <a:schemeClr val="dk1"/>
              </a:buClr>
              <a:buSzPts val="1100"/>
            </a:pPr>
            <a:r>
              <a:rPr lang="en-US" sz="2000" dirty="0">
                <a:solidFill>
                  <a:schemeClr val="tx1"/>
                </a:solidFill>
                <a:latin typeface="+mn-lt"/>
              </a:rPr>
              <a:t>The other years listed on the form in each category are for the total value of items acquired during each of those years, up to October 1. They are carried forward annually on the form, depreciating each year until the maximum depreciation. </a:t>
            </a:r>
          </a:p>
        </p:txBody>
      </p:sp>
    </p:spTree>
    <p:extLst>
      <p:ext uri="{BB962C8B-B14F-4D97-AF65-F5344CB8AC3E}">
        <p14:creationId xmlns:p14="http://schemas.microsoft.com/office/powerpoint/2010/main" val="4097170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60"/>
                                        </p:tgtEl>
                                        <p:attrNameLst>
                                          <p:attrName>style.visibility</p:attrName>
                                        </p:attrNameLst>
                                      </p:cBhvr>
                                      <p:to>
                                        <p:strVal val="visible"/>
                                      </p:to>
                                    </p:set>
                                    <p:anim calcmode="lin" valueType="num">
                                      <p:cBhvr>
                                        <p:cTn id="7" dur="3000" fill="hold"/>
                                        <p:tgtEl>
                                          <p:spTgt spid="560"/>
                                        </p:tgtEl>
                                        <p:attrNameLst>
                                          <p:attrName>ppt_w</p:attrName>
                                        </p:attrNameLst>
                                      </p:cBhvr>
                                      <p:tavLst>
                                        <p:tav tm="0">
                                          <p:val>
                                            <p:fltVal val="0"/>
                                          </p:val>
                                        </p:tav>
                                        <p:tav tm="100000">
                                          <p:val>
                                            <p:strVal val="#ppt_w"/>
                                          </p:val>
                                        </p:tav>
                                      </p:tavLst>
                                    </p:anim>
                                    <p:anim calcmode="lin" valueType="num">
                                      <p:cBhvr>
                                        <p:cTn id="8" dur="3000" fill="hold"/>
                                        <p:tgtEl>
                                          <p:spTgt spid="560"/>
                                        </p:tgtEl>
                                        <p:attrNameLst>
                                          <p:attrName>ppt_h</p:attrName>
                                        </p:attrNameLst>
                                      </p:cBhvr>
                                      <p:tavLst>
                                        <p:tav tm="0">
                                          <p:val>
                                            <p:fltVal val="0"/>
                                          </p:val>
                                        </p:tav>
                                        <p:tav tm="100000">
                                          <p:val>
                                            <p:strVal val="#ppt_h"/>
                                          </p:val>
                                        </p:tav>
                                      </p:tavLst>
                                    </p:anim>
                                    <p:animEffect transition="in" filter="fade">
                                      <p:cBhvr>
                                        <p:cTn id="9" dur="3000"/>
                                        <p:tgtEl>
                                          <p:spTgt spid="56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225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4000"/>
                                        <p:tgtEl>
                                          <p:spTgt spid="7"/>
                                        </p:tgtEl>
                                      </p:cBhvr>
                                    </p:animEffect>
                                    <p:anim calcmode="lin" valueType="num">
                                      <p:cBhvr>
                                        <p:cTn id="15" dur="4000" fill="hold"/>
                                        <p:tgtEl>
                                          <p:spTgt spid="7"/>
                                        </p:tgtEl>
                                        <p:attrNameLst>
                                          <p:attrName>ppt_x</p:attrName>
                                        </p:attrNameLst>
                                      </p:cBhvr>
                                      <p:tavLst>
                                        <p:tav tm="0">
                                          <p:val>
                                            <p:strVal val="#ppt_x"/>
                                          </p:val>
                                        </p:tav>
                                        <p:tav tm="100000">
                                          <p:val>
                                            <p:strVal val="#ppt_x"/>
                                          </p:val>
                                        </p:tav>
                                      </p:tavLst>
                                    </p:anim>
                                    <p:anim calcmode="lin" valueType="num">
                                      <p:cBhvr>
                                        <p:cTn id="16" dur="4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1000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 grpId="0"/>
      <p:bldP spid="7"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5B9A0-50D0-910A-014C-5316E0631548}"/>
              </a:ext>
            </a:extLst>
          </p:cNvPr>
          <p:cNvSpPr>
            <a:spLocks noGrp="1"/>
          </p:cNvSpPr>
          <p:nvPr>
            <p:ph type="title"/>
          </p:nvPr>
        </p:nvSpPr>
        <p:spPr>
          <a:xfrm>
            <a:off x="2253006" y="3739713"/>
            <a:ext cx="3742441" cy="1369405"/>
          </a:xfrm>
        </p:spPr>
        <p:txBody>
          <a:bodyPr/>
          <a:lstStyle/>
          <a:p>
            <a:r>
              <a:rPr lang="en-US" b="1" dirty="0"/>
              <a:t>Don’t Forget to Declare DISPOSALS!</a:t>
            </a:r>
          </a:p>
        </p:txBody>
      </p:sp>
      <p:sp>
        <p:nvSpPr>
          <p:cNvPr id="4" name="TextBox 3">
            <a:extLst>
              <a:ext uri="{FF2B5EF4-FFF2-40B4-BE49-F238E27FC236}">
                <a16:creationId xmlns:a16="http://schemas.microsoft.com/office/drawing/2014/main" id="{23211A35-43AB-8351-0602-C7E100E2C57D}"/>
              </a:ext>
            </a:extLst>
          </p:cNvPr>
          <p:cNvSpPr txBox="1"/>
          <p:nvPr/>
        </p:nvSpPr>
        <p:spPr>
          <a:xfrm>
            <a:off x="405353" y="1692312"/>
            <a:ext cx="4826524" cy="2246769"/>
          </a:xfrm>
          <a:prstGeom prst="rect">
            <a:avLst/>
          </a:prstGeom>
          <a:noFill/>
        </p:spPr>
        <p:txBody>
          <a:bodyPr wrap="square">
            <a:spAutoFit/>
          </a:bodyPr>
          <a:lstStyle/>
          <a:p>
            <a:r>
              <a:rPr lang="en-US" sz="2000" dirty="0">
                <a:solidFill>
                  <a:schemeClr val="tx1"/>
                </a:solidFill>
                <a:latin typeface="+mn-lt"/>
              </a:rPr>
              <a:t>When you dispose of something, record it under the disposals list on the form.</a:t>
            </a:r>
          </a:p>
          <a:p>
            <a:endParaRPr lang="en-US" sz="2000" dirty="0">
              <a:solidFill>
                <a:schemeClr val="tx1"/>
              </a:solidFill>
              <a:latin typeface="+mn-lt"/>
            </a:endParaRPr>
          </a:p>
          <a:p>
            <a:r>
              <a:rPr lang="en-US" sz="2000" dirty="0">
                <a:solidFill>
                  <a:schemeClr val="tx1"/>
                </a:solidFill>
                <a:latin typeface="+mn-lt"/>
              </a:rPr>
              <a:t>The value of disposals comes off of the year and code in which they were acquired and reported on prior year forms.</a:t>
            </a:r>
            <a:endParaRPr lang="en-US" sz="2000" dirty="0"/>
          </a:p>
        </p:txBody>
      </p:sp>
      <p:sp>
        <p:nvSpPr>
          <p:cNvPr id="5" name="Speech Bubble: Oval 4">
            <a:extLst>
              <a:ext uri="{FF2B5EF4-FFF2-40B4-BE49-F238E27FC236}">
                <a16:creationId xmlns:a16="http://schemas.microsoft.com/office/drawing/2014/main" id="{A7A11D64-A4E3-04FC-19DF-4D832F54AEA8}"/>
              </a:ext>
            </a:extLst>
          </p:cNvPr>
          <p:cNvSpPr/>
          <p:nvPr/>
        </p:nvSpPr>
        <p:spPr>
          <a:xfrm>
            <a:off x="5231877" y="584925"/>
            <a:ext cx="2234151" cy="1570670"/>
          </a:xfrm>
          <a:prstGeom prst="wedgeEllipseCallou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70C0"/>
                </a:solidFill>
              </a:rPr>
              <a:t>I DON’T HAVE THAT _________ ANYMORE!</a:t>
            </a:r>
          </a:p>
        </p:txBody>
      </p:sp>
      <p:pic>
        <p:nvPicPr>
          <p:cNvPr id="9" name="Picture 8" descr="A hand holding a finger&#10;&#10;Description automatically generated">
            <a:extLst>
              <a:ext uri="{FF2B5EF4-FFF2-40B4-BE49-F238E27FC236}">
                <a16:creationId xmlns:a16="http://schemas.microsoft.com/office/drawing/2014/main" id="{C25EC860-DBD4-985A-EA44-914D8026142B}"/>
              </a:ext>
            </a:extLst>
          </p:cNvPr>
          <p:cNvPicPr>
            <a:picLocks noChangeAspect="1"/>
          </p:cNvPicPr>
          <p:nvPr/>
        </p:nvPicPr>
        <p:blipFill>
          <a:blip r:embed="rId3">
            <a:alphaModFix amt="56000"/>
            <a:extLst>
              <a:ext uri="{837473B0-CC2E-450A-ABE3-18F120FF3D39}">
                <a1611:picAttrSrcUrl xmlns:a1611="http://schemas.microsoft.com/office/drawing/2016/11/main" r:id="rId4"/>
              </a:ext>
            </a:extLst>
          </a:blip>
          <a:stretch>
            <a:fillRect/>
          </a:stretch>
        </p:blipFill>
        <p:spPr>
          <a:xfrm>
            <a:off x="5995447" y="2335927"/>
            <a:ext cx="1346758" cy="2807573"/>
          </a:xfrm>
          <a:prstGeom prst="rect">
            <a:avLst/>
          </a:prstGeom>
        </p:spPr>
      </p:pic>
      <p:sp>
        <p:nvSpPr>
          <p:cNvPr id="10" name="TextBox 9">
            <a:extLst>
              <a:ext uri="{FF2B5EF4-FFF2-40B4-BE49-F238E27FC236}">
                <a16:creationId xmlns:a16="http://schemas.microsoft.com/office/drawing/2014/main" id="{4D88E92A-C5FC-A2ED-42E4-A9FCE1A72C76}"/>
              </a:ext>
            </a:extLst>
          </p:cNvPr>
          <p:cNvSpPr txBox="1"/>
          <p:nvPr/>
        </p:nvSpPr>
        <p:spPr>
          <a:xfrm>
            <a:off x="735291" y="631596"/>
            <a:ext cx="3299381" cy="738664"/>
          </a:xfrm>
          <a:prstGeom prst="rect">
            <a:avLst/>
          </a:prstGeom>
          <a:noFill/>
          <a:ln w="12700">
            <a:solidFill>
              <a:srgbClr val="0070C0"/>
            </a:solidFill>
          </a:ln>
        </p:spPr>
        <p:txBody>
          <a:bodyPr wrap="square" rtlCol="0">
            <a:spAutoFit/>
          </a:bodyPr>
          <a:lstStyle/>
          <a:p>
            <a:r>
              <a:rPr lang="en-US" dirty="0"/>
              <a:t>Dispose= No longer have in possession because it was sold or discarded.</a:t>
            </a:r>
          </a:p>
        </p:txBody>
      </p:sp>
    </p:spTree>
    <p:extLst>
      <p:ext uri="{BB962C8B-B14F-4D97-AF65-F5344CB8AC3E}">
        <p14:creationId xmlns:p14="http://schemas.microsoft.com/office/powerpoint/2010/main" val="3979639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75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870">
                                          <p:stCondLst>
                                            <p:cond delay="0"/>
                                          </p:stCondLst>
                                        </p:cTn>
                                        <p:tgtEl>
                                          <p:spTgt spid="5"/>
                                        </p:tgtEl>
                                      </p:cBhvr>
                                    </p:animEffect>
                                    <p:anim calcmode="lin" valueType="num">
                                      <p:cBhvr>
                                        <p:cTn id="8" dur="273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5"/>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5"/>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5"/>
                                        </p:tgtEl>
                                        <p:attrNameLst>
                                          <p:attrName>ppt_y</p:attrName>
                                        </p:attrNameLst>
                                      </p:cBhvr>
                                      <p:tavLst>
                                        <p:tav tm="0" fmla="#ppt_y-sin(pi*$)/81">
                                          <p:val>
                                            <p:fltVal val="0"/>
                                          </p:val>
                                        </p:tav>
                                        <p:tav tm="100000">
                                          <p:val>
                                            <p:fltVal val="1"/>
                                          </p:val>
                                        </p:tav>
                                      </p:tavLst>
                                    </p:anim>
                                    <p:animScale>
                                      <p:cBhvr>
                                        <p:cTn id="13" dur="39">
                                          <p:stCondLst>
                                            <p:cond delay="975"/>
                                          </p:stCondLst>
                                        </p:cTn>
                                        <p:tgtEl>
                                          <p:spTgt spid="5"/>
                                        </p:tgtEl>
                                      </p:cBhvr>
                                      <p:to x="100000" y="60000"/>
                                    </p:animScale>
                                    <p:animScale>
                                      <p:cBhvr>
                                        <p:cTn id="14" dur="249" decel="50000">
                                          <p:stCondLst>
                                            <p:cond delay="1014"/>
                                          </p:stCondLst>
                                        </p:cTn>
                                        <p:tgtEl>
                                          <p:spTgt spid="5"/>
                                        </p:tgtEl>
                                      </p:cBhvr>
                                      <p:to x="100000" y="100000"/>
                                    </p:animScale>
                                    <p:animScale>
                                      <p:cBhvr>
                                        <p:cTn id="15" dur="39">
                                          <p:stCondLst>
                                            <p:cond delay="1968"/>
                                          </p:stCondLst>
                                        </p:cTn>
                                        <p:tgtEl>
                                          <p:spTgt spid="5"/>
                                        </p:tgtEl>
                                      </p:cBhvr>
                                      <p:to x="100000" y="80000"/>
                                    </p:animScale>
                                    <p:animScale>
                                      <p:cBhvr>
                                        <p:cTn id="16" dur="249" decel="50000">
                                          <p:stCondLst>
                                            <p:cond delay="2007"/>
                                          </p:stCondLst>
                                        </p:cTn>
                                        <p:tgtEl>
                                          <p:spTgt spid="5"/>
                                        </p:tgtEl>
                                      </p:cBhvr>
                                      <p:to x="100000" y="100000"/>
                                    </p:animScale>
                                    <p:animScale>
                                      <p:cBhvr>
                                        <p:cTn id="17" dur="39">
                                          <p:stCondLst>
                                            <p:cond delay="2463"/>
                                          </p:stCondLst>
                                        </p:cTn>
                                        <p:tgtEl>
                                          <p:spTgt spid="5"/>
                                        </p:tgtEl>
                                      </p:cBhvr>
                                      <p:to x="100000" y="90000"/>
                                    </p:animScale>
                                    <p:animScale>
                                      <p:cBhvr>
                                        <p:cTn id="18" dur="249" decel="50000">
                                          <p:stCondLst>
                                            <p:cond delay="2502"/>
                                          </p:stCondLst>
                                        </p:cTn>
                                        <p:tgtEl>
                                          <p:spTgt spid="5"/>
                                        </p:tgtEl>
                                      </p:cBhvr>
                                      <p:to x="100000" y="100000"/>
                                    </p:animScale>
                                    <p:animScale>
                                      <p:cBhvr>
                                        <p:cTn id="19" dur="39">
                                          <p:stCondLst>
                                            <p:cond delay="2712"/>
                                          </p:stCondLst>
                                        </p:cTn>
                                        <p:tgtEl>
                                          <p:spTgt spid="5"/>
                                        </p:tgtEl>
                                      </p:cBhvr>
                                      <p:to x="100000" y="95000"/>
                                    </p:animScale>
                                    <p:animScale>
                                      <p:cBhvr>
                                        <p:cTn id="20" dur="249" decel="50000">
                                          <p:stCondLst>
                                            <p:cond delay="2751"/>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4500" fill="hold"/>
                                        <p:tgtEl>
                                          <p:spTgt spid="4"/>
                                        </p:tgtEl>
                                        <p:attrNameLst>
                                          <p:attrName>ppt_w</p:attrName>
                                        </p:attrNameLst>
                                      </p:cBhvr>
                                      <p:tavLst>
                                        <p:tav tm="0">
                                          <p:val>
                                            <p:fltVal val="0"/>
                                          </p:val>
                                        </p:tav>
                                        <p:tav tm="100000">
                                          <p:val>
                                            <p:strVal val="#ppt_w"/>
                                          </p:val>
                                        </p:tav>
                                      </p:tavLst>
                                    </p:anim>
                                    <p:anim calcmode="lin" valueType="num">
                                      <p:cBhvr>
                                        <p:cTn id="26" dur="4500" fill="hold"/>
                                        <p:tgtEl>
                                          <p:spTgt spid="4"/>
                                        </p:tgtEl>
                                        <p:attrNameLst>
                                          <p:attrName>ppt_h</p:attrName>
                                        </p:attrNameLst>
                                      </p:cBhvr>
                                      <p:tavLst>
                                        <p:tav tm="0">
                                          <p:val>
                                            <p:fltVal val="0"/>
                                          </p:val>
                                        </p:tav>
                                        <p:tav tm="100000">
                                          <p:val>
                                            <p:strVal val="#ppt_h"/>
                                          </p:val>
                                        </p:tav>
                                      </p:tavLst>
                                    </p:anim>
                                    <p:animEffect transition="in" filter="fade">
                                      <p:cBhvr>
                                        <p:cTn id="27" dur="4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500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75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4" presetClass="emph" presetSubtype="0" fill="hold" grpId="0" nodeType="clickEffect">
                                  <p:stCondLst>
                                    <p:cond delay="4000"/>
                                  </p:stCondLst>
                                  <p:iterate type="lt">
                                    <p:tmPct val="10000"/>
                                  </p:iterate>
                                  <p:childTnLst>
                                    <p:animMotion origin="layout" path="M -2.22222E-6 -3.95062E-6 L -2.22222E-6 -0.07222 " pathEditMode="relative" rAng="0" ptsTypes="AA">
                                      <p:cBhvr>
                                        <p:cTn id="36" dur="500" accel="50000" decel="50000" autoRev="1" fill="hold">
                                          <p:stCondLst>
                                            <p:cond delay="0"/>
                                          </p:stCondLst>
                                        </p:cTn>
                                        <p:tgtEl>
                                          <p:spTgt spid="2"/>
                                        </p:tgtEl>
                                        <p:attrNameLst>
                                          <p:attrName>ppt_x</p:attrName>
                                          <p:attrName>ppt_y</p:attrName>
                                        </p:attrNameLst>
                                      </p:cBhvr>
                                      <p:rCtr x="0" y="-3611"/>
                                    </p:animMotion>
                                    <p:animRot by="1500000">
                                      <p:cBhvr>
                                        <p:cTn id="37" dur="250" fill="hold">
                                          <p:stCondLst>
                                            <p:cond delay="0"/>
                                          </p:stCondLst>
                                        </p:cTn>
                                        <p:tgtEl>
                                          <p:spTgt spid="2"/>
                                        </p:tgtEl>
                                        <p:attrNameLst>
                                          <p:attrName>r</p:attrName>
                                        </p:attrNameLst>
                                      </p:cBhvr>
                                    </p:animRot>
                                    <p:animRot by="-1500000">
                                      <p:cBhvr>
                                        <p:cTn id="38" dur="250" fill="hold">
                                          <p:stCondLst>
                                            <p:cond delay="250"/>
                                          </p:stCondLst>
                                        </p:cTn>
                                        <p:tgtEl>
                                          <p:spTgt spid="2"/>
                                        </p:tgtEl>
                                        <p:attrNameLst>
                                          <p:attrName>r</p:attrName>
                                        </p:attrNameLst>
                                      </p:cBhvr>
                                    </p:animRot>
                                    <p:animRot by="-1500000">
                                      <p:cBhvr>
                                        <p:cTn id="39" dur="250" fill="hold">
                                          <p:stCondLst>
                                            <p:cond delay="500"/>
                                          </p:stCondLst>
                                        </p:cTn>
                                        <p:tgtEl>
                                          <p:spTgt spid="2"/>
                                        </p:tgtEl>
                                        <p:attrNameLst>
                                          <p:attrName>r</p:attrName>
                                        </p:attrNameLst>
                                      </p:cBhvr>
                                    </p:animRot>
                                    <p:animRot by="1500000">
                                      <p:cBhvr>
                                        <p:cTn id="40" dur="250" fill="hold">
                                          <p:stCondLst>
                                            <p:cond delay="750"/>
                                          </p:stCondLst>
                                        </p:cTn>
                                        <p:tgtEl>
                                          <p:spTgt spid="2"/>
                                        </p:tgtEl>
                                        <p:attrNameLst>
                                          <p:attrName>r</p:attrName>
                                        </p:attrNameLst>
                                      </p:cBhvr>
                                    </p:animRot>
                                  </p:childTnLst>
                                </p:cTn>
                              </p:par>
                              <p:par>
                                <p:cTn id="41" presetID="2" presetClass="entr" presetSubtype="4" fill="hold" nodeType="withEffect">
                                  <p:stCondLst>
                                    <p:cond delay="1425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9EB1111-EFBF-7FB1-7404-9E4A1BA958C8}"/>
              </a:ext>
            </a:extLst>
          </p:cNvPr>
          <p:cNvSpPr>
            <a:spLocks noGrp="1"/>
          </p:cNvSpPr>
          <p:nvPr>
            <p:ph type="subTitle" idx="1"/>
          </p:nvPr>
        </p:nvSpPr>
        <p:spPr>
          <a:xfrm>
            <a:off x="1098949" y="3273479"/>
            <a:ext cx="6744151" cy="1563216"/>
          </a:xfrm>
        </p:spPr>
        <p:txBody>
          <a:bodyPr/>
          <a:lstStyle/>
          <a:p>
            <a:pPr algn="ctr"/>
            <a:r>
              <a:rPr lang="en-US" dirty="0"/>
              <a:t>This section of the form is where you record the disposed assets. This is on page 2 of the short form or page 4 of the long form. </a:t>
            </a:r>
          </a:p>
          <a:p>
            <a:endParaRPr lang="en-US" dirty="0"/>
          </a:p>
          <a:p>
            <a:pPr algn="ctr"/>
            <a:r>
              <a:rPr lang="en-US" dirty="0"/>
              <a:t>If you have a longer list of items or if it’s just easier, you can attach a page or spreadsheet with these items. Please put a prominent label that these are disposals if using a separate page.</a:t>
            </a:r>
          </a:p>
        </p:txBody>
      </p:sp>
      <p:pic>
        <p:nvPicPr>
          <p:cNvPr id="5" name="Picture 4">
            <a:extLst>
              <a:ext uri="{FF2B5EF4-FFF2-40B4-BE49-F238E27FC236}">
                <a16:creationId xmlns:a16="http://schemas.microsoft.com/office/drawing/2014/main" id="{3129EC00-1BEA-A062-6CAD-6DACAEEED92D}"/>
              </a:ext>
            </a:extLst>
          </p:cNvPr>
          <p:cNvPicPr>
            <a:picLocks noChangeAspect="1"/>
          </p:cNvPicPr>
          <p:nvPr/>
        </p:nvPicPr>
        <p:blipFill>
          <a:blip r:embed="rId3"/>
          <a:stretch>
            <a:fillRect/>
          </a:stretch>
        </p:blipFill>
        <p:spPr>
          <a:xfrm>
            <a:off x="969687" y="1258695"/>
            <a:ext cx="7525137" cy="1739989"/>
          </a:xfrm>
          <a:prstGeom prst="rect">
            <a:avLst/>
          </a:prstGeom>
        </p:spPr>
      </p:pic>
    </p:spTree>
    <p:extLst>
      <p:ext uri="{BB962C8B-B14F-4D97-AF65-F5344CB8AC3E}">
        <p14:creationId xmlns:p14="http://schemas.microsoft.com/office/powerpoint/2010/main" val="2626781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D353C-E1A7-7130-C0D4-FC98CF6699C2}"/>
              </a:ext>
            </a:extLst>
          </p:cNvPr>
          <p:cNvSpPr>
            <a:spLocks noGrp="1"/>
          </p:cNvSpPr>
          <p:nvPr>
            <p:ph type="title"/>
          </p:nvPr>
        </p:nvSpPr>
        <p:spPr>
          <a:xfrm>
            <a:off x="1069849" y="366238"/>
            <a:ext cx="6928888" cy="544200"/>
          </a:xfrm>
        </p:spPr>
        <p:txBody>
          <a:bodyPr/>
          <a:lstStyle/>
          <a:p>
            <a:pPr algn="ctr"/>
            <a:r>
              <a:rPr lang="en-US" dirty="0"/>
              <a:t>How is the Assessment Calculated?</a:t>
            </a:r>
          </a:p>
        </p:txBody>
      </p:sp>
      <p:sp>
        <p:nvSpPr>
          <p:cNvPr id="9" name="Google Shape;261;p40">
            <a:extLst>
              <a:ext uri="{FF2B5EF4-FFF2-40B4-BE49-F238E27FC236}">
                <a16:creationId xmlns:a16="http://schemas.microsoft.com/office/drawing/2014/main" id="{D21D5183-B735-49FB-8F72-3DD37C5C277A}"/>
              </a:ext>
            </a:extLst>
          </p:cNvPr>
          <p:cNvSpPr txBox="1">
            <a:spLocks/>
          </p:cNvSpPr>
          <p:nvPr/>
        </p:nvSpPr>
        <p:spPr>
          <a:xfrm>
            <a:off x="5061018" y="1084711"/>
            <a:ext cx="4000919" cy="182993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endParaRPr lang="en-US" sz="1600" dirty="0">
              <a:latin typeface="Lato" panose="020B0604020202020204" charset="0"/>
            </a:endParaRPr>
          </a:p>
        </p:txBody>
      </p:sp>
      <p:pic>
        <p:nvPicPr>
          <p:cNvPr id="6" name="Picture 5" descr="A calculator and pen on a paper&#10;&#10;Description automatically generated">
            <a:extLst>
              <a:ext uri="{FF2B5EF4-FFF2-40B4-BE49-F238E27FC236}">
                <a16:creationId xmlns:a16="http://schemas.microsoft.com/office/drawing/2014/main" id="{4846C13E-822E-B32C-8E7A-4AB22A131EB4}"/>
              </a:ext>
            </a:extLst>
          </p:cNvPr>
          <p:cNvPicPr>
            <a:picLocks noChangeAspect="1"/>
          </p:cNvPicPr>
          <p:nvPr/>
        </p:nvPicPr>
        <p:blipFill>
          <a:blip r:embed="rId3">
            <a:alphaModFix amt="34000"/>
            <a:extLst>
              <a:ext uri="{837473B0-CC2E-450A-ABE3-18F120FF3D39}">
                <a1611:picAttrSrcUrl xmlns:a1611="http://schemas.microsoft.com/office/drawing/2016/11/main" r:id="rId4"/>
              </a:ext>
            </a:extLst>
          </a:blip>
          <a:stretch>
            <a:fillRect/>
          </a:stretch>
        </p:blipFill>
        <p:spPr>
          <a:xfrm>
            <a:off x="5105374" y="2476221"/>
            <a:ext cx="4000919" cy="2667279"/>
          </a:xfrm>
          <a:prstGeom prst="rect">
            <a:avLst/>
          </a:prstGeom>
        </p:spPr>
      </p:pic>
      <p:sp>
        <p:nvSpPr>
          <p:cNvPr id="3" name="Google Shape;261;p40">
            <a:extLst>
              <a:ext uri="{FF2B5EF4-FFF2-40B4-BE49-F238E27FC236}">
                <a16:creationId xmlns:a16="http://schemas.microsoft.com/office/drawing/2014/main" id="{7BD81615-03FC-54E2-0961-4D4DD549B9D7}"/>
              </a:ext>
            </a:extLst>
          </p:cNvPr>
          <p:cNvSpPr txBox="1">
            <a:spLocks/>
          </p:cNvSpPr>
          <p:nvPr/>
        </p:nvSpPr>
        <p:spPr>
          <a:xfrm>
            <a:off x="2290884" y="1338065"/>
            <a:ext cx="4528821" cy="227631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sz="2400" b="1" dirty="0">
                <a:latin typeface="Lato" panose="020B0604020202020204" charset="0"/>
              </a:rPr>
              <a:t>We add the </a:t>
            </a:r>
            <a:r>
              <a:rPr lang="en-US" sz="2400" b="1" u="sng" dirty="0">
                <a:latin typeface="Lato" panose="020B0604020202020204" charset="0"/>
              </a:rPr>
              <a:t>depreciated values </a:t>
            </a:r>
            <a:r>
              <a:rPr lang="en-US" sz="2400" b="1" dirty="0">
                <a:latin typeface="Lato" panose="020B0604020202020204" charset="0"/>
              </a:rPr>
              <a:t>of all declared business assets, </a:t>
            </a:r>
            <a:r>
              <a:rPr lang="en-US" sz="2400" b="1" u="sng" dirty="0">
                <a:latin typeface="Lato" panose="020B0604020202020204" charset="0"/>
              </a:rPr>
              <a:t>subtract disposed assets</a:t>
            </a:r>
            <a:r>
              <a:rPr lang="en-US" sz="2400" b="1" dirty="0">
                <a:latin typeface="Lato" panose="020B0604020202020204" charset="0"/>
              </a:rPr>
              <a:t>, and then multiply this total by the assessment rate of </a:t>
            </a:r>
            <a:r>
              <a:rPr lang="en-US" sz="2400" b="1" u="sng" dirty="0">
                <a:latin typeface="Lato" panose="020B0604020202020204" charset="0"/>
              </a:rPr>
              <a:t>70%</a:t>
            </a:r>
            <a:r>
              <a:rPr lang="en-US" sz="2400" b="1" dirty="0">
                <a:latin typeface="Lato" panose="020B0604020202020204" charset="0"/>
              </a:rPr>
              <a:t>. </a:t>
            </a:r>
          </a:p>
          <a:p>
            <a:pPr marL="285750" indent="-285750" algn="ctr">
              <a:buClr>
                <a:schemeClr val="dk1"/>
              </a:buClr>
              <a:buSzPts val="1100"/>
              <a:buFont typeface="Courier New" panose="02070309020205020404" pitchFamily="49" charset="0"/>
              <a:buChar char="o"/>
            </a:pPr>
            <a:endParaRPr lang="en-US" sz="1600" dirty="0">
              <a:latin typeface="Lato" panose="020B0604020202020204" charset="0"/>
            </a:endParaRPr>
          </a:p>
        </p:txBody>
      </p:sp>
      <p:sp>
        <p:nvSpPr>
          <p:cNvPr id="8" name="TextBox 7">
            <a:extLst>
              <a:ext uri="{FF2B5EF4-FFF2-40B4-BE49-F238E27FC236}">
                <a16:creationId xmlns:a16="http://schemas.microsoft.com/office/drawing/2014/main" id="{3A4BA3BF-F281-9960-A490-12B893598E2B}"/>
              </a:ext>
            </a:extLst>
          </p:cNvPr>
          <p:cNvSpPr txBox="1"/>
          <p:nvPr/>
        </p:nvSpPr>
        <p:spPr>
          <a:xfrm>
            <a:off x="957486" y="3979708"/>
            <a:ext cx="8295776" cy="400110"/>
          </a:xfrm>
          <a:prstGeom prst="rect">
            <a:avLst/>
          </a:prstGeom>
          <a:noFill/>
        </p:spPr>
        <p:txBody>
          <a:bodyPr wrap="square" rtlCol="0">
            <a:spAutoFit/>
          </a:bodyPr>
          <a:lstStyle/>
          <a:p>
            <a:r>
              <a:rPr lang="en-US" sz="2000" dirty="0">
                <a:solidFill>
                  <a:schemeClr val="accent1">
                    <a:lumMod val="75000"/>
                  </a:schemeClr>
                </a:solidFill>
              </a:rPr>
              <a:t>(Sum of Depreciated Assets  -  Disposals)  X 70%  = Assessment</a:t>
            </a:r>
          </a:p>
        </p:txBody>
      </p:sp>
    </p:spTree>
    <p:extLst>
      <p:ext uri="{BB962C8B-B14F-4D97-AF65-F5344CB8AC3E}">
        <p14:creationId xmlns:p14="http://schemas.microsoft.com/office/powerpoint/2010/main" val="21196101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175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4000" fill="hold"/>
                                        <p:tgtEl>
                                          <p:spTgt spid="3"/>
                                        </p:tgtEl>
                                        <p:attrNameLst>
                                          <p:attrName>ppt_x</p:attrName>
                                        </p:attrNameLst>
                                      </p:cBhvr>
                                      <p:tavLst>
                                        <p:tav tm="0">
                                          <p:val>
                                            <p:strVal val="#ppt_x"/>
                                          </p:val>
                                        </p:tav>
                                        <p:tav tm="100000">
                                          <p:val>
                                            <p:strVal val="#ppt_x"/>
                                          </p:val>
                                        </p:tav>
                                      </p:tavLst>
                                    </p:anim>
                                    <p:anim calcmode="lin" valueType="num">
                                      <p:cBhvr additive="base">
                                        <p:cTn id="15" dur="4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nodePh="1">
                                  <p:stCondLst>
                                    <p:cond delay="0"/>
                                  </p:stCondLst>
                                  <p:endCondLst>
                                    <p:cond evt="begin" delay="0">
                                      <p:tn val="18"/>
                                    </p:cond>
                                  </p:end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3000" fill="hold"/>
                                        <p:tgtEl>
                                          <p:spTgt spid="8"/>
                                        </p:tgtEl>
                                        <p:attrNameLst>
                                          <p:attrName>ppt_w</p:attrName>
                                        </p:attrNameLst>
                                      </p:cBhvr>
                                      <p:tavLst>
                                        <p:tav tm="0">
                                          <p:val>
                                            <p:fltVal val="0"/>
                                          </p:val>
                                        </p:tav>
                                        <p:tav tm="100000">
                                          <p:val>
                                            <p:strVal val="#ppt_w"/>
                                          </p:val>
                                        </p:tav>
                                      </p:tavLst>
                                    </p:anim>
                                    <p:anim calcmode="lin" valueType="num">
                                      <p:cBhvr>
                                        <p:cTn id="27" dur="3000" fill="hold"/>
                                        <p:tgtEl>
                                          <p:spTgt spid="8"/>
                                        </p:tgtEl>
                                        <p:attrNameLst>
                                          <p:attrName>ppt_h</p:attrName>
                                        </p:attrNameLst>
                                      </p:cBhvr>
                                      <p:tavLst>
                                        <p:tav tm="0">
                                          <p:val>
                                            <p:fltVal val="0"/>
                                          </p:val>
                                        </p:tav>
                                        <p:tav tm="100000">
                                          <p:val>
                                            <p:strVal val="#ppt_h"/>
                                          </p:val>
                                        </p:tav>
                                      </p:tavLst>
                                    </p:anim>
                                    <p:anim calcmode="lin" valueType="num">
                                      <p:cBhvr>
                                        <p:cTn id="28" dur="3000" fill="hold"/>
                                        <p:tgtEl>
                                          <p:spTgt spid="8"/>
                                        </p:tgtEl>
                                        <p:attrNameLst>
                                          <p:attrName>style.rotation</p:attrName>
                                        </p:attrNameLst>
                                      </p:cBhvr>
                                      <p:tavLst>
                                        <p:tav tm="0">
                                          <p:val>
                                            <p:fltVal val="90"/>
                                          </p:val>
                                        </p:tav>
                                        <p:tav tm="100000">
                                          <p:val>
                                            <p:fltVal val="0"/>
                                          </p:val>
                                        </p:tav>
                                      </p:tavLst>
                                    </p:anim>
                                    <p:animEffect transition="in" filter="fade">
                                      <p:cBhvr>
                                        <p:cTn id="29"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3"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erson Buried or Overloaded by Information, Vector Cartoon Stick Figure Illustration Person overloaded or buried by falling information , vector cartoon stick figure or character illustration. buried in paperwork stock illustrations">
            <a:extLst>
              <a:ext uri="{FF2B5EF4-FFF2-40B4-BE49-F238E27FC236}">
                <a16:creationId xmlns:a16="http://schemas.microsoft.com/office/drawing/2014/main" id="{BDDC8A55-9C66-0253-F45E-0F8139DF9C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176" y="156410"/>
            <a:ext cx="4751659" cy="48306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852342A-55DC-3578-70BA-CF5A33DD5EA0}"/>
              </a:ext>
            </a:extLst>
          </p:cNvPr>
          <p:cNvSpPr txBox="1"/>
          <p:nvPr/>
        </p:nvSpPr>
        <p:spPr>
          <a:xfrm>
            <a:off x="5237747" y="673768"/>
            <a:ext cx="3631281" cy="2431435"/>
          </a:xfrm>
          <a:prstGeom prst="rect">
            <a:avLst/>
          </a:prstGeom>
          <a:noFill/>
        </p:spPr>
        <p:txBody>
          <a:bodyPr wrap="square" rtlCol="0">
            <a:spAutoFit/>
          </a:bodyPr>
          <a:lstStyle/>
          <a:p>
            <a:pPr>
              <a:spcAft>
                <a:spcPts val="1200"/>
              </a:spcAft>
            </a:pPr>
            <a:r>
              <a:rPr lang="en-US" dirty="0"/>
              <a:t>Is this a lot of information to process in one session? </a:t>
            </a:r>
          </a:p>
          <a:p>
            <a:pPr marL="285750" indent="-285750">
              <a:spcAft>
                <a:spcPts val="1200"/>
              </a:spcAft>
              <a:buFont typeface="Arial" panose="020B0604020202020204" pitchFamily="34" charset="0"/>
              <a:buChar char="•"/>
            </a:pPr>
            <a:r>
              <a:rPr lang="en-US" dirty="0"/>
              <a:t>Yes, but our staff can help you.</a:t>
            </a:r>
          </a:p>
          <a:p>
            <a:pPr marL="285750" indent="-285750">
              <a:spcAft>
                <a:spcPts val="1200"/>
              </a:spcAft>
              <a:buFont typeface="Arial" panose="020B0604020202020204" pitchFamily="34" charset="0"/>
              <a:buChar char="•"/>
            </a:pPr>
            <a:r>
              <a:rPr lang="en-US" dirty="0"/>
              <a:t>This power point will be on our website so you can review at your own pace.</a:t>
            </a:r>
          </a:p>
          <a:p>
            <a:pPr marL="285750" indent="-285750">
              <a:spcAft>
                <a:spcPts val="1200"/>
              </a:spcAft>
              <a:buFont typeface="Arial" panose="020B0604020202020204" pitchFamily="34" charset="0"/>
              <a:buChar char="•"/>
            </a:pPr>
            <a:r>
              <a:rPr lang="en-US" dirty="0"/>
              <a:t>You can email questions to </a:t>
            </a:r>
            <a:r>
              <a:rPr lang="en-US" dirty="0">
                <a:hlinkClick r:id="rId3"/>
              </a:rPr>
              <a:t>personalproperty@manchesterct.gov</a:t>
            </a:r>
            <a:endParaRPr lang="en-US" dirty="0"/>
          </a:p>
          <a:p>
            <a:endParaRPr lang="en-US" dirty="0"/>
          </a:p>
        </p:txBody>
      </p:sp>
      <p:sp>
        <p:nvSpPr>
          <p:cNvPr id="3" name="TextBox 2">
            <a:extLst>
              <a:ext uri="{FF2B5EF4-FFF2-40B4-BE49-F238E27FC236}">
                <a16:creationId xmlns:a16="http://schemas.microsoft.com/office/drawing/2014/main" id="{066A0BCD-3E71-E88C-CC73-B94678728393}"/>
              </a:ext>
            </a:extLst>
          </p:cNvPr>
          <p:cNvSpPr txBox="1"/>
          <p:nvPr/>
        </p:nvSpPr>
        <p:spPr>
          <a:xfrm>
            <a:off x="5478379" y="3232484"/>
            <a:ext cx="3104147" cy="1569660"/>
          </a:xfrm>
          <a:prstGeom prst="rect">
            <a:avLst/>
          </a:prstGeom>
          <a:noFill/>
        </p:spPr>
        <p:txBody>
          <a:bodyPr wrap="square" rtlCol="0">
            <a:spAutoFit/>
          </a:bodyPr>
          <a:lstStyle/>
          <a:p>
            <a:r>
              <a:rPr lang="en-US" sz="2400" dirty="0">
                <a:solidFill>
                  <a:schemeClr val="accent1">
                    <a:lumMod val="75000"/>
                  </a:schemeClr>
                </a:solidFill>
              </a:rPr>
              <a:t>We will review the declaration, but lets start with important basics…</a:t>
            </a:r>
          </a:p>
        </p:txBody>
      </p:sp>
    </p:spTree>
    <p:extLst>
      <p:ext uri="{BB962C8B-B14F-4D97-AF65-F5344CB8AC3E}">
        <p14:creationId xmlns:p14="http://schemas.microsoft.com/office/powerpoint/2010/main" val="311648164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80">
                                          <p:stCondLst>
                                            <p:cond delay="0"/>
                                          </p:stCondLst>
                                        </p:cTn>
                                        <p:tgtEl>
                                          <p:spTgt spid="2050"/>
                                        </p:tgtEl>
                                      </p:cBhvr>
                                    </p:animEffect>
                                    <p:anim calcmode="lin" valueType="num">
                                      <p:cBhvr>
                                        <p:cTn id="8"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50"/>
                                        </p:tgtEl>
                                      </p:cBhvr>
                                      <p:to x="100000" y="60000"/>
                                    </p:animScale>
                                    <p:animScale>
                                      <p:cBhvr>
                                        <p:cTn id="14" dur="166" decel="50000">
                                          <p:stCondLst>
                                            <p:cond delay="676"/>
                                          </p:stCondLst>
                                        </p:cTn>
                                        <p:tgtEl>
                                          <p:spTgt spid="2050"/>
                                        </p:tgtEl>
                                      </p:cBhvr>
                                      <p:to x="100000" y="100000"/>
                                    </p:animScale>
                                    <p:animScale>
                                      <p:cBhvr>
                                        <p:cTn id="15" dur="26">
                                          <p:stCondLst>
                                            <p:cond delay="1312"/>
                                          </p:stCondLst>
                                        </p:cTn>
                                        <p:tgtEl>
                                          <p:spTgt spid="2050"/>
                                        </p:tgtEl>
                                      </p:cBhvr>
                                      <p:to x="100000" y="80000"/>
                                    </p:animScale>
                                    <p:animScale>
                                      <p:cBhvr>
                                        <p:cTn id="16" dur="166" decel="50000">
                                          <p:stCondLst>
                                            <p:cond delay="1338"/>
                                          </p:stCondLst>
                                        </p:cTn>
                                        <p:tgtEl>
                                          <p:spTgt spid="2050"/>
                                        </p:tgtEl>
                                      </p:cBhvr>
                                      <p:to x="100000" y="100000"/>
                                    </p:animScale>
                                    <p:animScale>
                                      <p:cBhvr>
                                        <p:cTn id="17" dur="26">
                                          <p:stCondLst>
                                            <p:cond delay="1642"/>
                                          </p:stCondLst>
                                        </p:cTn>
                                        <p:tgtEl>
                                          <p:spTgt spid="2050"/>
                                        </p:tgtEl>
                                      </p:cBhvr>
                                      <p:to x="100000" y="90000"/>
                                    </p:animScale>
                                    <p:animScale>
                                      <p:cBhvr>
                                        <p:cTn id="18" dur="166" decel="50000">
                                          <p:stCondLst>
                                            <p:cond delay="1668"/>
                                          </p:stCondLst>
                                        </p:cTn>
                                        <p:tgtEl>
                                          <p:spTgt spid="2050"/>
                                        </p:tgtEl>
                                      </p:cBhvr>
                                      <p:to x="100000" y="100000"/>
                                    </p:animScale>
                                    <p:animScale>
                                      <p:cBhvr>
                                        <p:cTn id="19" dur="26">
                                          <p:stCondLst>
                                            <p:cond delay="1808"/>
                                          </p:stCondLst>
                                        </p:cTn>
                                        <p:tgtEl>
                                          <p:spTgt spid="2050"/>
                                        </p:tgtEl>
                                      </p:cBhvr>
                                      <p:to x="100000" y="95000"/>
                                    </p:animScale>
                                    <p:animScale>
                                      <p:cBhvr>
                                        <p:cTn id="20" dur="166" decel="50000">
                                          <p:stCondLst>
                                            <p:cond delay="1834"/>
                                          </p:stCondLst>
                                        </p:cTn>
                                        <p:tgtEl>
                                          <p:spTgt spid="205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fade">
                                      <p:cBhvr>
                                        <p:cTn id="25" dur="4000"/>
                                        <p:tgtEl>
                                          <p:spTgt spid="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Effect transition="in" filter="fade">
                                      <p:cBhvr>
                                        <p:cTn id="30" dur="4000"/>
                                        <p:tgtEl>
                                          <p:spTgt spid="2">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animEffect transition="in" filter="fade">
                                      <p:cBhvr>
                                        <p:cTn id="35" dur="4000"/>
                                        <p:tgtEl>
                                          <p:spTgt spid="2">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xEl>
                                              <p:pRg st="3" end="3"/>
                                            </p:txEl>
                                          </p:spTgt>
                                        </p:tgtEl>
                                        <p:attrNameLst>
                                          <p:attrName>style.visibility</p:attrName>
                                        </p:attrNameLst>
                                      </p:cBhvr>
                                      <p:to>
                                        <p:strVal val="visible"/>
                                      </p:to>
                                    </p:set>
                                    <p:animEffect transition="in" filter="fade">
                                      <p:cBhvr>
                                        <p:cTn id="40" dur="4000"/>
                                        <p:tgtEl>
                                          <p:spTgt spid="2">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250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2250"/>
                                        <p:tgtEl>
                                          <p:spTgt spid="3"/>
                                        </p:tgtEl>
                                      </p:cBhvr>
                                    </p:animEffect>
                                    <p:anim calcmode="lin" valueType="num">
                                      <p:cBhvr>
                                        <p:cTn id="46" dur="2250" fill="hold"/>
                                        <p:tgtEl>
                                          <p:spTgt spid="3"/>
                                        </p:tgtEl>
                                        <p:attrNameLst>
                                          <p:attrName>ppt_x</p:attrName>
                                        </p:attrNameLst>
                                      </p:cBhvr>
                                      <p:tavLst>
                                        <p:tav tm="0">
                                          <p:val>
                                            <p:strVal val="#ppt_x"/>
                                          </p:val>
                                        </p:tav>
                                        <p:tav tm="100000">
                                          <p:val>
                                            <p:strVal val="#ppt_x"/>
                                          </p:val>
                                        </p:tav>
                                      </p:tavLst>
                                    </p:anim>
                                    <p:anim calcmode="lin" valueType="num">
                                      <p:cBhvr>
                                        <p:cTn id="47" dur="2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pic>
        <p:nvPicPr>
          <p:cNvPr id="682" name="Google Shape;682;p56"/>
          <p:cNvPicPr preferRelativeResize="0"/>
          <p:nvPr/>
        </p:nvPicPr>
        <p:blipFill rotWithShape="1">
          <a:blip r:embed="rId3">
            <a:alphaModFix/>
          </a:blip>
          <a:srcRect l="10276" t="13417" r="13258" b="16774"/>
          <a:stretch/>
        </p:blipFill>
        <p:spPr>
          <a:xfrm>
            <a:off x="1136475" y="1341575"/>
            <a:ext cx="3269400" cy="2985100"/>
          </a:xfrm>
          <a:prstGeom prst="rect">
            <a:avLst/>
          </a:prstGeom>
          <a:noFill/>
          <a:ln>
            <a:noFill/>
          </a:ln>
        </p:spPr>
      </p:pic>
      <p:sp>
        <p:nvSpPr>
          <p:cNvPr id="683" name="Google Shape;683;p56"/>
          <p:cNvSpPr txBox="1">
            <a:spLocks noGrp="1"/>
          </p:cNvSpPr>
          <p:nvPr>
            <p:ph type="title"/>
          </p:nvPr>
        </p:nvSpPr>
        <p:spPr>
          <a:xfrm>
            <a:off x="4571999" y="2548362"/>
            <a:ext cx="4481565"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ABC’S TO FILING DECLARATIONS</a:t>
            </a:r>
            <a:endParaRPr dirty="0"/>
          </a:p>
        </p:txBody>
      </p:sp>
      <p:sp>
        <p:nvSpPr>
          <p:cNvPr id="684" name="Google Shape;684;p56"/>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02</a:t>
            </a:r>
            <a:endParaRPr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557"/>
        <p:cNvGrpSpPr/>
        <p:nvPr/>
      </p:nvGrpSpPr>
      <p:grpSpPr>
        <a:xfrm>
          <a:off x="0" y="0"/>
          <a:ext cx="0" cy="0"/>
          <a:chOff x="0" y="0"/>
          <a:chExt cx="0" cy="0"/>
        </a:xfrm>
      </p:grpSpPr>
      <p:pic>
        <p:nvPicPr>
          <p:cNvPr id="9" name="Picture 8">
            <a:extLst>
              <a:ext uri="{FF2B5EF4-FFF2-40B4-BE49-F238E27FC236}">
                <a16:creationId xmlns:a16="http://schemas.microsoft.com/office/drawing/2014/main" id="{6A1BF63D-6667-4FF2-BA1E-CA5BBC1EA00D}"/>
              </a:ext>
            </a:extLst>
          </p:cNvPr>
          <p:cNvPicPr>
            <a:picLocks noChangeAspect="1"/>
          </p:cNvPicPr>
          <p:nvPr/>
        </p:nvPicPr>
        <p:blipFill rotWithShape="1">
          <a:blip r:embed="rId3">
            <a:alphaModFix amt="26000"/>
          </a:blip>
          <a:srcRect t="14946" r="22307" b="13450"/>
          <a:stretch/>
        </p:blipFill>
        <p:spPr>
          <a:xfrm>
            <a:off x="0" y="0"/>
            <a:ext cx="9144000" cy="5143500"/>
          </a:xfrm>
          <a:prstGeom prst="rect">
            <a:avLst/>
          </a:prstGeom>
        </p:spPr>
      </p:pic>
      <p:sp>
        <p:nvSpPr>
          <p:cNvPr id="10" name="Google Shape;260;p40">
            <a:extLst>
              <a:ext uri="{FF2B5EF4-FFF2-40B4-BE49-F238E27FC236}">
                <a16:creationId xmlns:a16="http://schemas.microsoft.com/office/drawing/2014/main" id="{AD88634E-AF6F-4B4A-8F6B-204D7859169F}"/>
              </a:ext>
            </a:extLst>
          </p:cNvPr>
          <p:cNvSpPr txBox="1">
            <a:spLocks noGrp="1"/>
          </p:cNvSpPr>
          <p:nvPr>
            <p:ph type="title"/>
          </p:nvPr>
        </p:nvSpPr>
        <p:spPr>
          <a:xfrm>
            <a:off x="921723" y="263956"/>
            <a:ext cx="7704000" cy="7144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cs typeface="Palanquin SemiBold" panose="020B0604020202020204" charset="0"/>
              </a:rPr>
              <a:t>Declaration Information</a:t>
            </a:r>
            <a:endParaRPr b="1" dirty="0">
              <a:cs typeface="Palanquin SemiBold" panose="020B0604020202020204" charset="0"/>
            </a:endParaRPr>
          </a:p>
        </p:txBody>
      </p:sp>
      <p:sp>
        <p:nvSpPr>
          <p:cNvPr id="3" name="TextBox 2">
            <a:extLst>
              <a:ext uri="{FF2B5EF4-FFF2-40B4-BE49-F238E27FC236}">
                <a16:creationId xmlns:a16="http://schemas.microsoft.com/office/drawing/2014/main" id="{75FD2087-F1C9-23E5-5142-BB6CA914E815}"/>
              </a:ext>
            </a:extLst>
          </p:cNvPr>
          <p:cNvSpPr txBox="1"/>
          <p:nvPr/>
        </p:nvSpPr>
        <p:spPr>
          <a:xfrm>
            <a:off x="707922" y="1501601"/>
            <a:ext cx="3864078" cy="400110"/>
          </a:xfrm>
          <a:prstGeom prst="rect">
            <a:avLst/>
          </a:prstGeom>
          <a:noFill/>
        </p:spPr>
        <p:txBody>
          <a:bodyPr wrap="square" rtlCol="0">
            <a:spAutoFit/>
          </a:bodyPr>
          <a:lstStyle/>
          <a:p>
            <a:pPr marL="342900" indent="-342900">
              <a:buFont typeface="Arial" panose="020B0604020202020204" pitchFamily="34" charset="0"/>
              <a:buChar char="•"/>
            </a:pPr>
            <a:r>
              <a:rPr lang="en-US" sz="2000" dirty="0"/>
              <a:t>Must be filed annually.</a:t>
            </a:r>
          </a:p>
        </p:txBody>
      </p:sp>
      <p:sp>
        <p:nvSpPr>
          <p:cNvPr id="4" name="TextBox 3">
            <a:extLst>
              <a:ext uri="{FF2B5EF4-FFF2-40B4-BE49-F238E27FC236}">
                <a16:creationId xmlns:a16="http://schemas.microsoft.com/office/drawing/2014/main" id="{14CD545C-CF51-621C-A59D-44C130819971}"/>
              </a:ext>
            </a:extLst>
          </p:cNvPr>
          <p:cNvSpPr txBox="1"/>
          <p:nvPr/>
        </p:nvSpPr>
        <p:spPr>
          <a:xfrm>
            <a:off x="707921" y="1986802"/>
            <a:ext cx="7187381"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t>If the declaration is not filed on or before the deadline, there will be a penalty added to the assessment.</a:t>
            </a:r>
          </a:p>
        </p:txBody>
      </p:sp>
      <p:sp>
        <p:nvSpPr>
          <p:cNvPr id="5" name="TextBox 4">
            <a:extLst>
              <a:ext uri="{FF2B5EF4-FFF2-40B4-BE49-F238E27FC236}">
                <a16:creationId xmlns:a16="http://schemas.microsoft.com/office/drawing/2014/main" id="{78D45458-0FF6-968E-EBF4-3ADFE76B86E2}"/>
              </a:ext>
            </a:extLst>
          </p:cNvPr>
          <p:cNvSpPr txBox="1"/>
          <p:nvPr/>
        </p:nvSpPr>
        <p:spPr>
          <a:xfrm>
            <a:off x="707922" y="1035364"/>
            <a:ext cx="4454013"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t>Due Date: November 1st</a:t>
            </a:r>
          </a:p>
        </p:txBody>
      </p:sp>
      <p:sp>
        <p:nvSpPr>
          <p:cNvPr id="6" name="TextBox 5">
            <a:extLst>
              <a:ext uri="{FF2B5EF4-FFF2-40B4-BE49-F238E27FC236}">
                <a16:creationId xmlns:a16="http://schemas.microsoft.com/office/drawing/2014/main" id="{B86D6CB5-5A4A-E1BD-2A07-88295B2D14AB}"/>
              </a:ext>
            </a:extLst>
          </p:cNvPr>
          <p:cNvSpPr txBox="1"/>
          <p:nvPr/>
        </p:nvSpPr>
        <p:spPr>
          <a:xfrm>
            <a:off x="707921" y="2687446"/>
            <a:ext cx="7551175"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t>If a declaration is not received, the Assessor’s office will estimate the personal property and then add the penalty for not filing.</a:t>
            </a:r>
          </a:p>
        </p:txBody>
      </p:sp>
      <p:sp>
        <p:nvSpPr>
          <p:cNvPr id="7" name="TextBox 6">
            <a:extLst>
              <a:ext uri="{FF2B5EF4-FFF2-40B4-BE49-F238E27FC236}">
                <a16:creationId xmlns:a16="http://schemas.microsoft.com/office/drawing/2014/main" id="{27DC4445-4D40-71F5-3DBE-A564A0D05DBC}"/>
              </a:ext>
            </a:extLst>
          </p:cNvPr>
          <p:cNvSpPr txBox="1"/>
          <p:nvPr/>
        </p:nvSpPr>
        <p:spPr>
          <a:xfrm>
            <a:off x="1573158" y="3709993"/>
            <a:ext cx="5820699" cy="1169551"/>
          </a:xfrm>
          <a:prstGeom prst="rect">
            <a:avLst/>
          </a:prstGeom>
          <a:noFill/>
        </p:spPr>
        <p:txBody>
          <a:bodyPr wrap="square" rtlCol="0">
            <a:spAutoFit/>
          </a:bodyPr>
          <a:lstStyle/>
          <a:p>
            <a:pPr algn="ctr"/>
            <a:r>
              <a:rPr lang="en-US" sz="2800" dirty="0">
                <a:solidFill>
                  <a:srgbClr val="FF0000"/>
                </a:solidFill>
              </a:rPr>
              <a:t>The penalty for late or non-filing is</a:t>
            </a:r>
          </a:p>
          <a:p>
            <a:pPr algn="ctr"/>
            <a:r>
              <a:rPr lang="en-US" sz="2800" dirty="0">
                <a:solidFill>
                  <a:srgbClr val="FF0000"/>
                </a:solidFill>
              </a:rPr>
              <a:t> 25% of the assessment</a:t>
            </a:r>
            <a:r>
              <a:rPr lang="en-US" dirty="0"/>
              <a:t>.</a:t>
            </a:r>
          </a:p>
          <a:p>
            <a:pPr algn="ctr"/>
            <a:r>
              <a:rPr lang="en-US" dirty="0"/>
              <a:t> (CGS Ch.203 Sec 12-42)</a:t>
            </a:r>
          </a:p>
        </p:txBody>
      </p:sp>
    </p:spTree>
    <p:extLst>
      <p:ext uri="{BB962C8B-B14F-4D97-AF65-F5344CB8AC3E}">
        <p14:creationId xmlns:p14="http://schemas.microsoft.com/office/powerpoint/2010/main" val="35940843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5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100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400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600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par>
                          <p:cTn id="38" fill="hold">
                            <p:stCondLst>
                              <p:cond delay="7000"/>
                            </p:stCondLst>
                            <p:childTnLst>
                              <p:par>
                                <p:cTn id="39" presetID="42" presetClass="entr" presetSubtype="0" fill="hold" grpId="0" nodeType="afterEffect">
                                  <p:stCondLst>
                                    <p:cond delay="400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par>
                          <p:cTn id="44" fill="hold">
                            <p:stCondLst>
                              <p:cond delay="12000"/>
                            </p:stCondLst>
                            <p:childTnLst>
                              <p:par>
                                <p:cTn id="45" presetID="6" presetClass="emph" presetSubtype="0" fill="hold" grpId="1" nodeType="afterEffect">
                                  <p:stCondLst>
                                    <p:cond delay="4000"/>
                                  </p:stCondLst>
                                  <p:childTnLst>
                                    <p:animScale>
                                      <p:cBhvr>
                                        <p:cTn id="46"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4" grpId="0"/>
      <p:bldP spid="5" grpId="0"/>
      <p:bldP spid="6" grpId="0"/>
      <p:bldP spid="7" grpId="0"/>
      <p:bldP spid="7"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4" name="Google Shape;504;p4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T</a:t>
            </a:r>
            <a:r>
              <a:rPr lang="en-US" dirty="0"/>
              <a:t>he ABC’s</a:t>
            </a:r>
            <a:endParaRPr dirty="0"/>
          </a:p>
        </p:txBody>
      </p:sp>
      <p:sp>
        <p:nvSpPr>
          <p:cNvPr id="505" name="Google Shape;505;p47"/>
          <p:cNvSpPr txBox="1">
            <a:spLocks noGrp="1"/>
          </p:cNvSpPr>
          <p:nvPr>
            <p:ph type="subTitle" idx="1"/>
          </p:nvPr>
        </p:nvSpPr>
        <p:spPr>
          <a:xfrm>
            <a:off x="510367" y="1442796"/>
            <a:ext cx="2130600" cy="51986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sz="2400" b="1" dirty="0"/>
              <a:t>Submit Early</a:t>
            </a:r>
            <a:endParaRPr sz="2400" b="1" dirty="0"/>
          </a:p>
        </p:txBody>
      </p:sp>
      <p:sp>
        <p:nvSpPr>
          <p:cNvPr id="506" name="Google Shape;506;p47"/>
          <p:cNvSpPr txBox="1">
            <a:spLocks noGrp="1"/>
          </p:cNvSpPr>
          <p:nvPr>
            <p:ph type="subTitle" idx="2"/>
          </p:nvPr>
        </p:nvSpPr>
        <p:spPr>
          <a:xfrm>
            <a:off x="0" y="2035786"/>
            <a:ext cx="2940499" cy="1827225"/>
          </a:xfrm>
          <a:prstGeom prst="rect">
            <a:avLst/>
          </a:prstGeom>
        </p:spPr>
        <p:txBody>
          <a:bodyPr spcFirstLastPara="1" wrap="square" lIns="91425" tIns="91425" rIns="91425" bIns="91425" anchor="t" anchorCtr="0">
            <a:noAutofit/>
          </a:bodyPr>
          <a:lstStyle/>
          <a:p>
            <a:pPr marL="0" lvl="0" indent="0" algn="ctr">
              <a:buSzPts val="1100"/>
            </a:pPr>
            <a:r>
              <a:rPr lang="en-US" sz="2000" dirty="0"/>
              <a:t>Avoid risking the 25% penalty. </a:t>
            </a:r>
            <a:r>
              <a:rPr lang="en-US" sz="2000" b="1" dirty="0"/>
              <a:t>Fully complete and sign </a:t>
            </a:r>
            <a:r>
              <a:rPr lang="en-US" sz="2000" dirty="0"/>
              <a:t>your declaration, don’t wait until the last minute.  </a:t>
            </a:r>
          </a:p>
        </p:txBody>
      </p:sp>
      <p:sp>
        <p:nvSpPr>
          <p:cNvPr id="509" name="Google Shape;509;p47"/>
          <p:cNvSpPr txBox="1">
            <a:spLocks noGrp="1"/>
          </p:cNvSpPr>
          <p:nvPr>
            <p:ph type="subTitle" idx="5"/>
          </p:nvPr>
        </p:nvSpPr>
        <p:spPr>
          <a:xfrm>
            <a:off x="6262374" y="1088196"/>
            <a:ext cx="2749652" cy="709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sz="2400" b="1" dirty="0"/>
              <a:t>Submit </a:t>
            </a:r>
            <a:r>
              <a:rPr lang="en-US" sz="2400" b="1" i="1" dirty="0"/>
              <a:t>Complete</a:t>
            </a:r>
            <a:r>
              <a:rPr lang="en-US" sz="2400" b="1" dirty="0"/>
              <a:t> Forms</a:t>
            </a:r>
            <a:endParaRPr sz="2400" b="1" dirty="0"/>
          </a:p>
        </p:txBody>
      </p:sp>
      <p:sp>
        <p:nvSpPr>
          <p:cNvPr id="24" name="Google Shape;261;p40">
            <a:extLst>
              <a:ext uri="{FF2B5EF4-FFF2-40B4-BE49-F238E27FC236}">
                <a16:creationId xmlns:a16="http://schemas.microsoft.com/office/drawing/2014/main" id="{D056AD88-961D-49D1-A720-29539726DE79}"/>
              </a:ext>
            </a:extLst>
          </p:cNvPr>
          <p:cNvSpPr txBox="1">
            <a:spLocks/>
          </p:cNvSpPr>
          <p:nvPr/>
        </p:nvSpPr>
        <p:spPr>
          <a:xfrm>
            <a:off x="6262374" y="1866506"/>
            <a:ext cx="2749652" cy="27374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0"/>
              </a:spcBef>
              <a:spcAft>
                <a:spcPts val="0"/>
              </a:spcAft>
              <a:buClr>
                <a:schemeClr val="dk1"/>
              </a:buClr>
              <a:buSzPts val="900"/>
              <a:buFont typeface="Public Sans"/>
              <a:buChar char="●"/>
              <a:defRPr sz="1600" b="0" i="0" u="none" strike="noStrike" cap="none">
                <a:solidFill>
                  <a:schemeClr val="dk1"/>
                </a:solidFill>
                <a:latin typeface="Lato"/>
                <a:ea typeface="Lato"/>
                <a:cs typeface="Lato"/>
                <a:sym typeface="Lato"/>
              </a:defRPr>
            </a:lvl1pPr>
            <a:lvl2pPr marL="914400" marR="0" lvl="1" indent="-342900" algn="l" rtl="0">
              <a:lnSpc>
                <a:spcPct val="100000"/>
              </a:lnSpc>
              <a:spcBef>
                <a:spcPts val="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2pPr>
            <a:lvl3pPr marL="1371600" marR="0" lvl="2"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3pPr>
            <a:lvl4pPr marL="1828800" marR="0" lvl="3"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4pPr>
            <a:lvl5pPr marL="2286000" marR="0" lvl="4"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5pPr>
            <a:lvl6pPr marL="2743200" marR="0" lvl="5"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6pPr>
            <a:lvl7pPr marL="3200400" marR="0" lvl="6"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7pPr>
            <a:lvl8pPr marL="3657600" marR="0" lvl="7"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8pPr>
            <a:lvl9pPr marL="4114800" marR="0" lvl="8" indent="-342900" algn="l" rtl="0">
              <a:lnSpc>
                <a:spcPct val="100000"/>
              </a:lnSpc>
              <a:spcBef>
                <a:spcPts val="1600"/>
              </a:spcBef>
              <a:spcAft>
                <a:spcPts val="1600"/>
              </a:spcAft>
              <a:buClr>
                <a:schemeClr val="dk1"/>
              </a:buClr>
              <a:buSzPts val="1800"/>
              <a:buFont typeface="Public Sans"/>
              <a:buChar char="■"/>
              <a:defRPr sz="1600" b="0" i="0" u="none" strike="noStrike" cap="none">
                <a:solidFill>
                  <a:schemeClr val="dk1"/>
                </a:solidFill>
                <a:latin typeface="Lato"/>
                <a:ea typeface="Lato"/>
                <a:cs typeface="Lato"/>
                <a:sym typeface="Lato"/>
              </a:defRPr>
            </a:lvl9pPr>
          </a:lstStyle>
          <a:p>
            <a:pPr marL="0" indent="0" algn="ctr">
              <a:buSzPts val="1100"/>
              <a:buNone/>
            </a:pPr>
            <a:r>
              <a:rPr lang="en-US" sz="2000" dirty="0"/>
              <a:t>An incorrect or incomplete form will be returned to the business for proper correction and completion and may be subject to the penalty.</a:t>
            </a:r>
          </a:p>
        </p:txBody>
      </p:sp>
      <p:pic>
        <p:nvPicPr>
          <p:cNvPr id="9" name="Picture 8" descr="A group of blocks with letters on them&#10;&#10;Description automatically generated">
            <a:extLst>
              <a:ext uri="{FF2B5EF4-FFF2-40B4-BE49-F238E27FC236}">
                <a16:creationId xmlns:a16="http://schemas.microsoft.com/office/drawing/2014/main" id="{F54A7872-918C-A58A-25C0-F882168E23D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232696" y="1507959"/>
            <a:ext cx="2678608" cy="254467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5">
                                            <p:txEl>
                                              <p:pRg st="0" end="0"/>
                                            </p:txEl>
                                          </p:spTgt>
                                        </p:tgtEl>
                                        <p:attrNameLst>
                                          <p:attrName>style.visibility</p:attrName>
                                        </p:attrNameLst>
                                      </p:cBhvr>
                                      <p:to>
                                        <p:strVal val="visible"/>
                                      </p:to>
                                    </p:set>
                                    <p:anim calcmode="lin" valueType="num">
                                      <p:cBhvr additive="base">
                                        <p:cTn id="7" dur="500" fill="hold"/>
                                        <p:tgtEl>
                                          <p:spTgt spid="50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0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506">
                                            <p:txEl>
                                              <p:pRg st="0" end="0"/>
                                            </p:txEl>
                                          </p:spTgt>
                                        </p:tgtEl>
                                        <p:attrNameLst>
                                          <p:attrName>style.visibility</p:attrName>
                                        </p:attrNameLst>
                                      </p:cBhvr>
                                      <p:to>
                                        <p:strVal val="visible"/>
                                      </p:to>
                                    </p:set>
                                    <p:anim calcmode="lin" valueType="num">
                                      <p:cBhvr additive="base">
                                        <p:cTn id="11" dur="1250" fill="hold"/>
                                        <p:tgtEl>
                                          <p:spTgt spid="506">
                                            <p:txEl>
                                              <p:pRg st="0" end="0"/>
                                            </p:txEl>
                                          </p:spTgt>
                                        </p:tgtEl>
                                        <p:attrNameLst>
                                          <p:attrName>ppt_x</p:attrName>
                                        </p:attrNameLst>
                                      </p:cBhvr>
                                      <p:tavLst>
                                        <p:tav tm="0">
                                          <p:val>
                                            <p:strVal val="#ppt_x"/>
                                          </p:val>
                                        </p:tav>
                                        <p:tav tm="100000">
                                          <p:val>
                                            <p:strVal val="#ppt_x"/>
                                          </p:val>
                                        </p:tav>
                                      </p:tavLst>
                                    </p:anim>
                                    <p:anim calcmode="lin" valueType="num">
                                      <p:cBhvr additive="base">
                                        <p:cTn id="12" dur="1250" fill="hold"/>
                                        <p:tgtEl>
                                          <p:spTgt spid="50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1000"/>
                                  </p:stCondLst>
                                  <p:childTnLst>
                                    <p:set>
                                      <p:cBhvr>
                                        <p:cTn id="16" dur="1" fill="hold">
                                          <p:stCondLst>
                                            <p:cond delay="0"/>
                                          </p:stCondLst>
                                        </p:cTn>
                                        <p:tgtEl>
                                          <p:spTgt spid="509">
                                            <p:txEl>
                                              <p:pRg st="0" end="0"/>
                                            </p:txEl>
                                          </p:spTgt>
                                        </p:tgtEl>
                                        <p:attrNameLst>
                                          <p:attrName>style.visibility</p:attrName>
                                        </p:attrNameLst>
                                      </p:cBhvr>
                                      <p:to>
                                        <p:strVal val="visible"/>
                                      </p:to>
                                    </p:set>
                                    <p:anim calcmode="lin" valueType="num">
                                      <p:cBhvr additive="base">
                                        <p:cTn id="17" dur="500" fill="hold"/>
                                        <p:tgtEl>
                                          <p:spTgt spid="509">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0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100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1750" fill="hold"/>
                                        <p:tgtEl>
                                          <p:spTgt spid="24"/>
                                        </p:tgtEl>
                                        <p:attrNameLst>
                                          <p:attrName>ppt_x</p:attrName>
                                        </p:attrNameLst>
                                      </p:cBhvr>
                                      <p:tavLst>
                                        <p:tav tm="0">
                                          <p:val>
                                            <p:strVal val="#ppt_x"/>
                                          </p:val>
                                        </p:tav>
                                        <p:tav tm="100000">
                                          <p:val>
                                            <p:strVal val="#ppt_x"/>
                                          </p:val>
                                        </p:tav>
                                      </p:tavLst>
                                    </p:anim>
                                    <p:anim calcmode="lin" valueType="num">
                                      <p:cBhvr additive="base">
                                        <p:cTn id="24" dur="175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 grpId="0" build="p"/>
      <p:bldP spid="506" grpId="0" build="p"/>
      <p:bldP spid="509" grpId="0" build="p"/>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usinessman under a lot of document and call for help Vector cartoon of Businessman under a lot of document and call for help buried in paperwork stock illustrations">
            <a:extLst>
              <a:ext uri="{FF2B5EF4-FFF2-40B4-BE49-F238E27FC236}">
                <a16:creationId xmlns:a16="http://schemas.microsoft.com/office/drawing/2014/main" id="{CB2665C1-9F2C-21B3-59A1-4ACC604FF9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913" y="112293"/>
            <a:ext cx="5217454" cy="45419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D37FCF4-9ED2-8EC5-5FFE-196A5694271A}"/>
              </a:ext>
            </a:extLst>
          </p:cNvPr>
          <p:cNvSpPr txBox="1"/>
          <p:nvPr/>
        </p:nvSpPr>
        <p:spPr>
          <a:xfrm>
            <a:off x="5701344" y="376992"/>
            <a:ext cx="3141486" cy="523220"/>
          </a:xfrm>
          <a:prstGeom prst="rect">
            <a:avLst/>
          </a:prstGeom>
          <a:noFill/>
        </p:spPr>
        <p:txBody>
          <a:bodyPr wrap="square" rtlCol="0">
            <a:spAutoFit/>
          </a:bodyPr>
          <a:lstStyle/>
          <a:p>
            <a:r>
              <a:rPr lang="en-US" sz="2800" u="sng" dirty="0"/>
              <a:t>Help Us Help You.</a:t>
            </a:r>
          </a:p>
        </p:txBody>
      </p:sp>
      <p:sp>
        <p:nvSpPr>
          <p:cNvPr id="3" name="TextBox 2">
            <a:extLst>
              <a:ext uri="{FF2B5EF4-FFF2-40B4-BE49-F238E27FC236}">
                <a16:creationId xmlns:a16="http://schemas.microsoft.com/office/drawing/2014/main" id="{769D95DA-20D5-5A28-2D8D-D5DCDB17F0B9}"/>
              </a:ext>
            </a:extLst>
          </p:cNvPr>
          <p:cNvSpPr txBox="1"/>
          <p:nvPr/>
        </p:nvSpPr>
        <p:spPr>
          <a:xfrm>
            <a:off x="5943599" y="1275347"/>
            <a:ext cx="2775285" cy="923330"/>
          </a:xfrm>
          <a:prstGeom prst="rect">
            <a:avLst/>
          </a:prstGeom>
          <a:noFill/>
        </p:spPr>
        <p:txBody>
          <a:bodyPr wrap="square" rtlCol="0">
            <a:spAutoFit/>
          </a:bodyPr>
          <a:lstStyle/>
          <a:p>
            <a:r>
              <a:rPr lang="en-US" sz="1800" dirty="0"/>
              <a:t>If you need help or have questions, </a:t>
            </a:r>
            <a:r>
              <a:rPr lang="en-US" sz="1800" i="1" dirty="0"/>
              <a:t>please…</a:t>
            </a:r>
            <a:r>
              <a:rPr lang="en-US" sz="1800" dirty="0"/>
              <a:t> don’t wait until the last minute. </a:t>
            </a:r>
          </a:p>
        </p:txBody>
      </p:sp>
    </p:spTree>
    <p:extLst>
      <p:ext uri="{BB962C8B-B14F-4D97-AF65-F5344CB8AC3E}">
        <p14:creationId xmlns:p14="http://schemas.microsoft.com/office/powerpoint/2010/main" val="323025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heel(1)">
                                      <p:cBhvr>
                                        <p:cTn id="7" dur="30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2000"/>
                                  </p:stCondLst>
                                  <p:childTnLst>
                                    <p:set>
                                      <p:cBhvr>
                                        <p:cTn id="11" dur="1" fill="hold">
                                          <p:stCondLst>
                                            <p:cond delay="0"/>
                                          </p:stCondLst>
                                        </p:cTn>
                                        <p:tgtEl>
                                          <p:spTgt spid="2"/>
                                        </p:tgtEl>
                                        <p:attrNameLst>
                                          <p:attrName>style.visibility</p:attrName>
                                        </p:attrNameLst>
                                      </p:cBhvr>
                                      <p:to>
                                        <p:strVal val="visible"/>
                                      </p:to>
                                    </p:set>
                                    <p:anim calcmode="lin" valueType="num">
                                      <p:cBhvr>
                                        <p:cTn id="12" dur="2000" fill="hold"/>
                                        <p:tgtEl>
                                          <p:spTgt spid="2"/>
                                        </p:tgtEl>
                                        <p:attrNameLst>
                                          <p:attrName>ppt_w</p:attrName>
                                        </p:attrNameLst>
                                      </p:cBhvr>
                                      <p:tavLst>
                                        <p:tav tm="0">
                                          <p:val>
                                            <p:fltVal val="0"/>
                                          </p:val>
                                        </p:tav>
                                        <p:tav tm="100000">
                                          <p:val>
                                            <p:strVal val="#ppt_w"/>
                                          </p:val>
                                        </p:tav>
                                      </p:tavLst>
                                    </p:anim>
                                    <p:anim calcmode="lin" valueType="num">
                                      <p:cBhvr>
                                        <p:cTn id="13" dur="2000" fill="hold"/>
                                        <p:tgtEl>
                                          <p:spTgt spid="2"/>
                                        </p:tgtEl>
                                        <p:attrNameLst>
                                          <p:attrName>ppt_h</p:attrName>
                                        </p:attrNameLst>
                                      </p:cBhvr>
                                      <p:tavLst>
                                        <p:tav tm="0">
                                          <p:val>
                                            <p:fltVal val="0"/>
                                          </p:val>
                                        </p:tav>
                                        <p:tav tm="100000">
                                          <p:val>
                                            <p:strVal val="#ppt_h"/>
                                          </p:val>
                                        </p:tav>
                                      </p:tavLst>
                                    </p:anim>
                                    <p:anim calcmode="lin" valueType="num">
                                      <p:cBhvr>
                                        <p:cTn id="14" dur="2000" fill="hold"/>
                                        <p:tgtEl>
                                          <p:spTgt spid="2"/>
                                        </p:tgtEl>
                                        <p:attrNameLst>
                                          <p:attrName>style.rotation</p:attrName>
                                        </p:attrNameLst>
                                      </p:cBhvr>
                                      <p:tavLst>
                                        <p:tav tm="0">
                                          <p:val>
                                            <p:fltVal val="90"/>
                                          </p:val>
                                        </p:tav>
                                        <p:tav tm="100000">
                                          <p:val>
                                            <p:fltVal val="0"/>
                                          </p:val>
                                        </p:tav>
                                      </p:tavLst>
                                    </p:anim>
                                    <p:animEffect transition="in" filter="fade">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80">
                                          <p:stCondLst>
                                            <p:cond delay="0"/>
                                          </p:stCondLst>
                                        </p:cTn>
                                        <p:tgtEl>
                                          <p:spTgt spid="3"/>
                                        </p:tgtEl>
                                      </p:cBhvr>
                                    </p:animEffect>
                                    <p:anim calcmode="lin" valueType="num">
                                      <p:cBhvr>
                                        <p:cTn id="2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6" dur="26">
                                          <p:stCondLst>
                                            <p:cond delay="650"/>
                                          </p:stCondLst>
                                        </p:cTn>
                                        <p:tgtEl>
                                          <p:spTgt spid="3"/>
                                        </p:tgtEl>
                                      </p:cBhvr>
                                      <p:to x="100000" y="60000"/>
                                    </p:animScale>
                                    <p:animScale>
                                      <p:cBhvr>
                                        <p:cTn id="27" dur="166" decel="50000">
                                          <p:stCondLst>
                                            <p:cond delay="676"/>
                                          </p:stCondLst>
                                        </p:cTn>
                                        <p:tgtEl>
                                          <p:spTgt spid="3"/>
                                        </p:tgtEl>
                                      </p:cBhvr>
                                      <p:to x="100000" y="100000"/>
                                    </p:animScale>
                                    <p:animScale>
                                      <p:cBhvr>
                                        <p:cTn id="28" dur="26">
                                          <p:stCondLst>
                                            <p:cond delay="1312"/>
                                          </p:stCondLst>
                                        </p:cTn>
                                        <p:tgtEl>
                                          <p:spTgt spid="3"/>
                                        </p:tgtEl>
                                      </p:cBhvr>
                                      <p:to x="100000" y="80000"/>
                                    </p:animScale>
                                    <p:animScale>
                                      <p:cBhvr>
                                        <p:cTn id="29" dur="166" decel="50000">
                                          <p:stCondLst>
                                            <p:cond delay="1338"/>
                                          </p:stCondLst>
                                        </p:cTn>
                                        <p:tgtEl>
                                          <p:spTgt spid="3"/>
                                        </p:tgtEl>
                                      </p:cBhvr>
                                      <p:to x="100000" y="100000"/>
                                    </p:animScale>
                                    <p:animScale>
                                      <p:cBhvr>
                                        <p:cTn id="30" dur="26">
                                          <p:stCondLst>
                                            <p:cond delay="1642"/>
                                          </p:stCondLst>
                                        </p:cTn>
                                        <p:tgtEl>
                                          <p:spTgt spid="3"/>
                                        </p:tgtEl>
                                      </p:cBhvr>
                                      <p:to x="100000" y="90000"/>
                                    </p:animScale>
                                    <p:animScale>
                                      <p:cBhvr>
                                        <p:cTn id="31" dur="166" decel="50000">
                                          <p:stCondLst>
                                            <p:cond delay="1668"/>
                                          </p:stCondLst>
                                        </p:cTn>
                                        <p:tgtEl>
                                          <p:spTgt spid="3"/>
                                        </p:tgtEl>
                                      </p:cBhvr>
                                      <p:to x="100000" y="100000"/>
                                    </p:animScale>
                                    <p:animScale>
                                      <p:cBhvr>
                                        <p:cTn id="32" dur="26">
                                          <p:stCondLst>
                                            <p:cond delay="1808"/>
                                          </p:stCondLst>
                                        </p:cTn>
                                        <p:tgtEl>
                                          <p:spTgt spid="3"/>
                                        </p:tgtEl>
                                      </p:cBhvr>
                                      <p:to x="100000" y="95000"/>
                                    </p:animScale>
                                    <p:animScale>
                                      <p:cBhvr>
                                        <p:cTn id="33"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4B878-E9DB-47C5-95EB-ABA00DFAC189}"/>
              </a:ext>
            </a:extLst>
          </p:cNvPr>
          <p:cNvSpPr>
            <a:spLocks noGrp="1"/>
          </p:cNvSpPr>
          <p:nvPr>
            <p:ph type="title"/>
          </p:nvPr>
        </p:nvSpPr>
        <p:spPr/>
        <p:txBody>
          <a:bodyPr/>
          <a:lstStyle/>
          <a:p>
            <a:r>
              <a:rPr lang="en-US" dirty="0"/>
              <a:t>A is for Assessment</a:t>
            </a:r>
          </a:p>
        </p:txBody>
      </p:sp>
      <p:pic>
        <p:nvPicPr>
          <p:cNvPr id="3" name="Picture 2" descr="A group of blocks with letters on them&#10;&#10;Description automatically generated">
            <a:extLst>
              <a:ext uri="{FF2B5EF4-FFF2-40B4-BE49-F238E27FC236}">
                <a16:creationId xmlns:a16="http://schemas.microsoft.com/office/drawing/2014/main" id="{AAEEB23B-1297-9526-8963-8EA84D3FF39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366303" y="2328420"/>
            <a:ext cx="1884425" cy="1790204"/>
          </a:xfrm>
          <a:prstGeom prst="rect">
            <a:avLst/>
          </a:prstGeom>
        </p:spPr>
      </p:pic>
      <p:sp>
        <p:nvSpPr>
          <p:cNvPr id="4" name="TextBox 3">
            <a:extLst>
              <a:ext uri="{FF2B5EF4-FFF2-40B4-BE49-F238E27FC236}">
                <a16:creationId xmlns:a16="http://schemas.microsoft.com/office/drawing/2014/main" id="{FA29B9B5-427D-37D0-DE82-5A22A3F476C3}"/>
              </a:ext>
            </a:extLst>
          </p:cNvPr>
          <p:cNvSpPr txBox="1"/>
          <p:nvPr/>
        </p:nvSpPr>
        <p:spPr>
          <a:xfrm>
            <a:off x="452487" y="1310326"/>
            <a:ext cx="3110845" cy="1815882"/>
          </a:xfrm>
          <a:prstGeom prst="rect">
            <a:avLst/>
          </a:prstGeom>
          <a:noFill/>
        </p:spPr>
        <p:txBody>
          <a:bodyPr wrap="square" rtlCol="0">
            <a:spAutoFit/>
          </a:bodyPr>
          <a:lstStyle/>
          <a:p>
            <a:r>
              <a:rPr lang="en-US" sz="1600" dirty="0"/>
              <a:t>The total value of your assets is depreciated. That total is multiplied by 70% (the assessment rate) and the result of that is multiplied by the mill rate/1000. This result is the amount of your tax bill. </a:t>
            </a:r>
          </a:p>
        </p:txBody>
      </p:sp>
      <p:sp>
        <p:nvSpPr>
          <p:cNvPr id="5" name="TextBox 4">
            <a:extLst>
              <a:ext uri="{FF2B5EF4-FFF2-40B4-BE49-F238E27FC236}">
                <a16:creationId xmlns:a16="http://schemas.microsoft.com/office/drawing/2014/main" id="{0C85F3C4-20CC-6B45-C8B4-AB388BD39BDE}"/>
              </a:ext>
            </a:extLst>
          </p:cNvPr>
          <p:cNvSpPr txBox="1"/>
          <p:nvPr/>
        </p:nvSpPr>
        <p:spPr>
          <a:xfrm>
            <a:off x="5363851" y="1986974"/>
            <a:ext cx="3780149" cy="1631216"/>
          </a:xfrm>
          <a:prstGeom prst="rect">
            <a:avLst/>
          </a:prstGeom>
          <a:noFill/>
        </p:spPr>
        <p:txBody>
          <a:bodyPr wrap="square" rtlCol="0">
            <a:spAutoFit/>
          </a:bodyPr>
          <a:lstStyle/>
          <a:p>
            <a:r>
              <a:rPr lang="en-US" sz="2000" dirty="0"/>
              <a:t>          Depreciated assets</a:t>
            </a:r>
          </a:p>
          <a:p>
            <a:r>
              <a:rPr lang="en-US" sz="2000" u="sng" dirty="0"/>
              <a:t>X                               70%</a:t>
            </a:r>
          </a:p>
          <a:p>
            <a:r>
              <a:rPr lang="en-US" sz="2000" dirty="0"/>
              <a:t>                    Assessment</a:t>
            </a:r>
          </a:p>
          <a:p>
            <a:r>
              <a:rPr lang="en-US" sz="2000" u="sng" dirty="0"/>
              <a:t>X   (Town Mill Rate/1000)</a:t>
            </a:r>
          </a:p>
          <a:p>
            <a:r>
              <a:rPr lang="en-US" sz="2000" dirty="0"/>
              <a:t>                            Tax Bill</a:t>
            </a:r>
          </a:p>
        </p:txBody>
      </p:sp>
      <p:sp>
        <p:nvSpPr>
          <p:cNvPr id="6" name="TextBox 5">
            <a:extLst>
              <a:ext uri="{FF2B5EF4-FFF2-40B4-BE49-F238E27FC236}">
                <a16:creationId xmlns:a16="http://schemas.microsoft.com/office/drawing/2014/main" id="{302E1A4B-4CA4-E649-1499-CAAE0454E5B0}"/>
              </a:ext>
            </a:extLst>
          </p:cNvPr>
          <p:cNvSpPr txBox="1"/>
          <p:nvPr/>
        </p:nvSpPr>
        <p:spPr>
          <a:xfrm>
            <a:off x="1913642" y="4468305"/>
            <a:ext cx="6278252" cy="523220"/>
          </a:xfrm>
          <a:prstGeom prst="rect">
            <a:avLst/>
          </a:prstGeom>
          <a:noFill/>
        </p:spPr>
        <p:txBody>
          <a:bodyPr wrap="square" rtlCol="0">
            <a:spAutoFit/>
          </a:bodyPr>
          <a:lstStyle/>
          <a:p>
            <a:r>
              <a:rPr lang="en-US" dirty="0"/>
              <a:t>If this is confusing, consider watching the short video on our website: </a:t>
            </a:r>
            <a:r>
              <a:rPr lang="en-US" dirty="0">
                <a:hlinkClick r:id="rId5"/>
              </a:rPr>
              <a:t>Assessment Office Town of Manchester (manchesterct.gov)</a:t>
            </a:r>
            <a:endParaRPr lang="en-US" dirty="0"/>
          </a:p>
        </p:txBody>
      </p:sp>
    </p:spTree>
    <p:extLst>
      <p:ext uri="{BB962C8B-B14F-4D97-AF65-F5344CB8AC3E}">
        <p14:creationId xmlns:p14="http://schemas.microsoft.com/office/powerpoint/2010/main" val="526359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592" name="Google Shape;592;p54"/>
          <p:cNvPicPr preferRelativeResize="0"/>
          <p:nvPr/>
        </p:nvPicPr>
        <p:blipFill>
          <a:blip r:embed="rId3">
            <a:alphaModFix/>
          </a:blip>
          <a:stretch>
            <a:fillRect/>
          </a:stretch>
        </p:blipFill>
        <p:spPr>
          <a:xfrm>
            <a:off x="5395911" y="980504"/>
            <a:ext cx="3974924" cy="3974926"/>
          </a:xfrm>
          <a:prstGeom prst="rect">
            <a:avLst/>
          </a:prstGeom>
          <a:noFill/>
          <a:ln>
            <a:noFill/>
          </a:ln>
        </p:spPr>
      </p:pic>
      <p:grpSp>
        <p:nvGrpSpPr>
          <p:cNvPr id="593" name="Google Shape;593;p54"/>
          <p:cNvGrpSpPr/>
          <p:nvPr/>
        </p:nvGrpSpPr>
        <p:grpSpPr>
          <a:xfrm rot="5400000">
            <a:off x="4587285" y="404303"/>
            <a:ext cx="808790" cy="1081915"/>
            <a:chOff x="5700725" y="2096750"/>
            <a:chExt cx="1468925" cy="1964975"/>
          </a:xfrm>
        </p:grpSpPr>
        <p:sp>
          <p:nvSpPr>
            <p:cNvPr id="594" name="Google Shape;594;p54"/>
            <p:cNvSpPr/>
            <p:nvPr/>
          </p:nvSpPr>
          <p:spPr>
            <a:xfrm>
              <a:off x="6325075" y="3692300"/>
              <a:ext cx="587225" cy="359950"/>
            </a:xfrm>
            <a:custGeom>
              <a:avLst/>
              <a:gdLst/>
              <a:ahLst/>
              <a:cxnLst/>
              <a:rect l="l" t="t" r="r" b="b"/>
              <a:pathLst>
                <a:path w="23489" h="14398" extrusionOk="0">
                  <a:moveTo>
                    <a:pt x="0" y="0"/>
                  </a:moveTo>
                  <a:lnTo>
                    <a:pt x="0" y="0"/>
                  </a:lnTo>
                  <a:cubicBezTo>
                    <a:pt x="5483" y="7747"/>
                    <a:pt x="14044" y="13336"/>
                    <a:pt x="23488" y="14397"/>
                  </a:cubicBezTo>
                  <a:cubicBezTo>
                    <a:pt x="19314" y="6297"/>
                    <a:pt x="12806" y="3467"/>
                    <a:pt x="12806" y="3467"/>
                  </a:cubicBezTo>
                  <a:cubicBezTo>
                    <a:pt x="8773" y="1592"/>
                    <a:pt x="4422" y="425"/>
                    <a:pt x="0" y="0"/>
                  </a:cubicBezTo>
                  <a:close/>
                </a:path>
              </a:pathLst>
            </a:custGeom>
            <a:solidFill>
              <a:srgbClr val="303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595" name="Google Shape;595;p54"/>
            <p:cNvSpPr/>
            <p:nvPr/>
          </p:nvSpPr>
          <p:spPr>
            <a:xfrm>
              <a:off x="6130525" y="2382575"/>
              <a:ext cx="1039125" cy="1679150"/>
            </a:xfrm>
            <a:custGeom>
              <a:avLst/>
              <a:gdLst/>
              <a:ahLst/>
              <a:cxnLst/>
              <a:rect l="l" t="t" r="r" b="b"/>
              <a:pathLst>
                <a:path w="41565" h="67166" extrusionOk="0">
                  <a:moveTo>
                    <a:pt x="41564" y="1"/>
                  </a:moveTo>
                  <a:cubicBezTo>
                    <a:pt x="35091" y="1"/>
                    <a:pt x="28264" y="107"/>
                    <a:pt x="21967" y="1982"/>
                  </a:cubicBezTo>
                  <a:cubicBezTo>
                    <a:pt x="22356" y="4104"/>
                    <a:pt x="22427" y="6262"/>
                    <a:pt x="22109" y="8384"/>
                  </a:cubicBezTo>
                  <a:cubicBezTo>
                    <a:pt x="21401" y="13124"/>
                    <a:pt x="18394" y="19067"/>
                    <a:pt x="13973" y="21367"/>
                  </a:cubicBezTo>
                  <a:lnTo>
                    <a:pt x="13937" y="21367"/>
                  </a:lnTo>
                  <a:cubicBezTo>
                    <a:pt x="12310" y="22216"/>
                    <a:pt x="10435" y="22463"/>
                    <a:pt x="8631" y="22675"/>
                  </a:cubicBezTo>
                  <a:lnTo>
                    <a:pt x="2087" y="23418"/>
                  </a:lnTo>
                  <a:cubicBezTo>
                    <a:pt x="2016" y="23843"/>
                    <a:pt x="1910" y="24232"/>
                    <a:pt x="1804" y="24621"/>
                  </a:cubicBezTo>
                  <a:cubicBezTo>
                    <a:pt x="0" y="33111"/>
                    <a:pt x="1769" y="42414"/>
                    <a:pt x="6155" y="49842"/>
                  </a:cubicBezTo>
                  <a:cubicBezTo>
                    <a:pt x="6650" y="50691"/>
                    <a:pt x="7216" y="51540"/>
                    <a:pt x="7782" y="52389"/>
                  </a:cubicBezTo>
                  <a:cubicBezTo>
                    <a:pt x="12204" y="52814"/>
                    <a:pt x="16555" y="53981"/>
                    <a:pt x="20623" y="55821"/>
                  </a:cubicBezTo>
                  <a:cubicBezTo>
                    <a:pt x="20623" y="55821"/>
                    <a:pt x="27096" y="58686"/>
                    <a:pt x="31270" y="66786"/>
                  </a:cubicBezTo>
                  <a:cubicBezTo>
                    <a:pt x="31553" y="66822"/>
                    <a:pt x="31801" y="66857"/>
                    <a:pt x="32049" y="66857"/>
                  </a:cubicBezTo>
                  <a:cubicBezTo>
                    <a:pt x="32770" y="66911"/>
                    <a:pt x="37826" y="67166"/>
                    <a:pt x="40260" y="67166"/>
                  </a:cubicBezTo>
                  <a:cubicBezTo>
                    <a:pt x="41050" y="67166"/>
                    <a:pt x="41564" y="67139"/>
                    <a:pt x="41564" y="67069"/>
                  </a:cubicBezTo>
                  <a:lnTo>
                    <a:pt x="41564" y="1"/>
                  </a:lnTo>
                  <a:close/>
                </a:path>
              </a:pathLst>
            </a:custGeom>
            <a:solidFill>
              <a:srgbClr val="FFA8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596" name="Google Shape;596;p54"/>
            <p:cNvSpPr/>
            <p:nvPr/>
          </p:nvSpPr>
          <p:spPr>
            <a:xfrm>
              <a:off x="5700725" y="2096750"/>
              <a:ext cx="979000" cy="893650"/>
            </a:xfrm>
            <a:custGeom>
              <a:avLst/>
              <a:gdLst/>
              <a:ahLst/>
              <a:cxnLst/>
              <a:rect l="l" t="t" r="r" b="b"/>
              <a:pathLst>
                <a:path w="39160" h="35746" extrusionOk="0">
                  <a:moveTo>
                    <a:pt x="23251" y="0"/>
                  </a:moveTo>
                  <a:cubicBezTo>
                    <a:pt x="18548" y="0"/>
                    <a:pt x="13890" y="1974"/>
                    <a:pt x="10188" y="4960"/>
                  </a:cubicBezTo>
                  <a:cubicBezTo>
                    <a:pt x="5483" y="8781"/>
                    <a:pt x="2193" y="14051"/>
                    <a:pt x="814" y="19959"/>
                  </a:cubicBezTo>
                  <a:cubicBezTo>
                    <a:pt x="177" y="22753"/>
                    <a:pt x="0" y="25725"/>
                    <a:pt x="779" y="28484"/>
                  </a:cubicBezTo>
                  <a:cubicBezTo>
                    <a:pt x="1592" y="31278"/>
                    <a:pt x="3467" y="33790"/>
                    <a:pt x="6120" y="34957"/>
                  </a:cubicBezTo>
                  <a:cubicBezTo>
                    <a:pt x="7511" y="35551"/>
                    <a:pt x="8980" y="35746"/>
                    <a:pt x="10471" y="35746"/>
                  </a:cubicBezTo>
                  <a:cubicBezTo>
                    <a:pt x="11823" y="35746"/>
                    <a:pt x="13193" y="35585"/>
                    <a:pt x="14539" y="35417"/>
                  </a:cubicBezTo>
                  <a:lnTo>
                    <a:pt x="19279" y="34887"/>
                  </a:lnTo>
                  <a:cubicBezTo>
                    <a:pt x="21225" y="27210"/>
                    <a:pt x="25894" y="19994"/>
                    <a:pt x="32863" y="16068"/>
                  </a:cubicBezTo>
                  <a:cubicBezTo>
                    <a:pt x="34844" y="14936"/>
                    <a:pt x="36966" y="14051"/>
                    <a:pt x="39159" y="13415"/>
                  </a:cubicBezTo>
                  <a:cubicBezTo>
                    <a:pt x="38629" y="10549"/>
                    <a:pt x="37355" y="7861"/>
                    <a:pt x="35480" y="5633"/>
                  </a:cubicBezTo>
                  <a:cubicBezTo>
                    <a:pt x="32827" y="2590"/>
                    <a:pt x="29184" y="609"/>
                    <a:pt x="25186" y="114"/>
                  </a:cubicBezTo>
                  <a:cubicBezTo>
                    <a:pt x="24542" y="37"/>
                    <a:pt x="23896" y="0"/>
                    <a:pt x="23251" y="0"/>
                  </a:cubicBezTo>
                  <a:close/>
                </a:path>
              </a:pathLst>
            </a:custGeom>
            <a:solidFill>
              <a:srgbClr val="FE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597" name="Google Shape;597;p54"/>
            <p:cNvSpPr/>
            <p:nvPr/>
          </p:nvSpPr>
          <p:spPr>
            <a:xfrm>
              <a:off x="6182700" y="2433000"/>
              <a:ext cx="508525" cy="535925"/>
            </a:xfrm>
            <a:custGeom>
              <a:avLst/>
              <a:gdLst/>
              <a:ahLst/>
              <a:cxnLst/>
              <a:rect l="l" t="t" r="r" b="b"/>
              <a:pathLst>
                <a:path w="20341" h="21437" extrusionOk="0">
                  <a:moveTo>
                    <a:pt x="19880" y="0"/>
                  </a:moveTo>
                  <a:cubicBezTo>
                    <a:pt x="17687" y="637"/>
                    <a:pt x="15565" y="1521"/>
                    <a:pt x="13584" y="2653"/>
                  </a:cubicBezTo>
                  <a:cubicBezTo>
                    <a:pt x="6615" y="6580"/>
                    <a:pt x="1946" y="13796"/>
                    <a:pt x="0" y="21437"/>
                  </a:cubicBezTo>
                  <a:lnTo>
                    <a:pt x="6544" y="20694"/>
                  </a:lnTo>
                  <a:cubicBezTo>
                    <a:pt x="8348" y="20446"/>
                    <a:pt x="10223" y="20234"/>
                    <a:pt x="11850" y="19385"/>
                  </a:cubicBezTo>
                  <a:lnTo>
                    <a:pt x="11886" y="19385"/>
                  </a:lnTo>
                  <a:cubicBezTo>
                    <a:pt x="16307" y="17086"/>
                    <a:pt x="19314" y="11143"/>
                    <a:pt x="20022" y="6403"/>
                  </a:cubicBezTo>
                  <a:cubicBezTo>
                    <a:pt x="20340" y="4280"/>
                    <a:pt x="20269" y="2087"/>
                    <a:pt x="19880" y="0"/>
                  </a:cubicBezTo>
                  <a:close/>
                </a:path>
              </a:pathLst>
            </a:custGeom>
            <a:solidFill>
              <a:srgbClr val="FFD8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grpSp>
      <p:grpSp>
        <p:nvGrpSpPr>
          <p:cNvPr id="598" name="Google Shape;598;p54"/>
          <p:cNvGrpSpPr/>
          <p:nvPr/>
        </p:nvGrpSpPr>
        <p:grpSpPr>
          <a:xfrm>
            <a:off x="189206" y="2882368"/>
            <a:ext cx="885185" cy="1313185"/>
            <a:chOff x="3639300" y="1362050"/>
            <a:chExt cx="1228400" cy="1822350"/>
          </a:xfrm>
        </p:grpSpPr>
        <p:sp>
          <p:nvSpPr>
            <p:cNvPr id="599" name="Google Shape;599;p54"/>
            <p:cNvSpPr/>
            <p:nvPr/>
          </p:nvSpPr>
          <p:spPr>
            <a:xfrm>
              <a:off x="4141625" y="2679425"/>
              <a:ext cx="720750" cy="504975"/>
            </a:xfrm>
            <a:custGeom>
              <a:avLst/>
              <a:gdLst/>
              <a:ahLst/>
              <a:cxnLst/>
              <a:rect l="l" t="t" r="r" b="b"/>
              <a:pathLst>
                <a:path w="28830" h="20199" extrusionOk="0">
                  <a:moveTo>
                    <a:pt x="16294" y="0"/>
                  </a:moveTo>
                  <a:cubicBezTo>
                    <a:pt x="11568" y="0"/>
                    <a:pt x="7077" y="1785"/>
                    <a:pt x="3750" y="5354"/>
                  </a:cubicBezTo>
                  <a:cubicBezTo>
                    <a:pt x="2229" y="6981"/>
                    <a:pt x="991" y="8785"/>
                    <a:pt x="0" y="10766"/>
                  </a:cubicBezTo>
                  <a:cubicBezTo>
                    <a:pt x="7932" y="16593"/>
                    <a:pt x="18027" y="20199"/>
                    <a:pt x="26488" y="20199"/>
                  </a:cubicBezTo>
                  <a:cubicBezTo>
                    <a:pt x="27272" y="20199"/>
                    <a:pt x="28042" y="20168"/>
                    <a:pt x="28795" y="20105"/>
                  </a:cubicBezTo>
                  <a:cubicBezTo>
                    <a:pt x="28795" y="20105"/>
                    <a:pt x="28795" y="13454"/>
                    <a:pt x="28830" y="4186"/>
                  </a:cubicBezTo>
                  <a:cubicBezTo>
                    <a:pt x="27627" y="1180"/>
                    <a:pt x="21118" y="437"/>
                    <a:pt x="18713" y="154"/>
                  </a:cubicBezTo>
                  <a:cubicBezTo>
                    <a:pt x="17903" y="51"/>
                    <a:pt x="17095" y="0"/>
                    <a:pt x="16294" y="0"/>
                  </a:cubicBezTo>
                  <a:close/>
                </a:path>
              </a:pathLst>
            </a:custGeom>
            <a:solidFill>
              <a:srgbClr val="303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600" name="Google Shape;600;p54"/>
            <p:cNvSpPr/>
            <p:nvPr/>
          </p:nvSpPr>
          <p:spPr>
            <a:xfrm>
              <a:off x="3749850" y="1362050"/>
              <a:ext cx="1117850" cy="1586525"/>
            </a:xfrm>
            <a:custGeom>
              <a:avLst/>
              <a:gdLst/>
              <a:ahLst/>
              <a:cxnLst/>
              <a:rect l="l" t="t" r="r" b="b"/>
              <a:pathLst>
                <a:path w="44714" h="63461" extrusionOk="0">
                  <a:moveTo>
                    <a:pt x="44713" y="1"/>
                  </a:moveTo>
                  <a:cubicBezTo>
                    <a:pt x="44678" y="7040"/>
                    <a:pt x="34879" y="11992"/>
                    <a:pt x="29502" y="14150"/>
                  </a:cubicBezTo>
                  <a:cubicBezTo>
                    <a:pt x="27415" y="14964"/>
                    <a:pt x="25258" y="15671"/>
                    <a:pt x="23100" y="16343"/>
                  </a:cubicBezTo>
                  <a:cubicBezTo>
                    <a:pt x="23595" y="17015"/>
                    <a:pt x="24019" y="17723"/>
                    <a:pt x="24373" y="18466"/>
                  </a:cubicBezTo>
                  <a:cubicBezTo>
                    <a:pt x="25541" y="21083"/>
                    <a:pt x="25682" y="24055"/>
                    <a:pt x="24798" y="26778"/>
                  </a:cubicBezTo>
                  <a:cubicBezTo>
                    <a:pt x="23666" y="30245"/>
                    <a:pt x="20836" y="33004"/>
                    <a:pt x="17475" y="34455"/>
                  </a:cubicBezTo>
                  <a:cubicBezTo>
                    <a:pt x="15798" y="35190"/>
                    <a:pt x="13648" y="35654"/>
                    <a:pt x="11545" y="35654"/>
                  </a:cubicBezTo>
                  <a:cubicBezTo>
                    <a:pt x="9702" y="35654"/>
                    <a:pt x="7895" y="35297"/>
                    <a:pt x="6474" y="34455"/>
                  </a:cubicBezTo>
                  <a:lnTo>
                    <a:pt x="6439" y="34455"/>
                  </a:lnTo>
                  <a:cubicBezTo>
                    <a:pt x="5342" y="33782"/>
                    <a:pt x="4493" y="32757"/>
                    <a:pt x="3679" y="31731"/>
                  </a:cubicBezTo>
                  <a:lnTo>
                    <a:pt x="3644" y="31695"/>
                  </a:lnTo>
                  <a:cubicBezTo>
                    <a:pt x="3113" y="33146"/>
                    <a:pt x="2689" y="34631"/>
                    <a:pt x="2371" y="36152"/>
                  </a:cubicBezTo>
                  <a:cubicBezTo>
                    <a:pt x="1" y="46835"/>
                    <a:pt x="6403" y="56669"/>
                    <a:pt x="15636" y="63461"/>
                  </a:cubicBezTo>
                  <a:cubicBezTo>
                    <a:pt x="16626" y="61515"/>
                    <a:pt x="17900" y="59676"/>
                    <a:pt x="19385" y="58049"/>
                  </a:cubicBezTo>
                  <a:cubicBezTo>
                    <a:pt x="22763" y="54488"/>
                    <a:pt x="27293" y="52708"/>
                    <a:pt x="32052" y="52708"/>
                  </a:cubicBezTo>
                  <a:cubicBezTo>
                    <a:pt x="32824" y="52708"/>
                    <a:pt x="33603" y="52755"/>
                    <a:pt x="34384" y="52849"/>
                  </a:cubicBezTo>
                  <a:cubicBezTo>
                    <a:pt x="36754" y="53132"/>
                    <a:pt x="43263" y="53910"/>
                    <a:pt x="44501" y="56881"/>
                  </a:cubicBezTo>
                  <a:cubicBezTo>
                    <a:pt x="44572" y="35454"/>
                    <a:pt x="44713" y="30"/>
                    <a:pt x="44713" y="1"/>
                  </a:cubicBezTo>
                  <a:close/>
                </a:path>
              </a:pathLst>
            </a:custGeom>
            <a:solidFill>
              <a:srgbClr val="FE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601" name="Google Shape;601;p54"/>
            <p:cNvSpPr/>
            <p:nvPr/>
          </p:nvSpPr>
          <p:spPr>
            <a:xfrm>
              <a:off x="3639300" y="1616750"/>
              <a:ext cx="688050" cy="537700"/>
            </a:xfrm>
            <a:custGeom>
              <a:avLst/>
              <a:gdLst/>
              <a:ahLst/>
              <a:cxnLst/>
              <a:rect l="l" t="t" r="r" b="b"/>
              <a:pathLst>
                <a:path w="27522" h="21508" extrusionOk="0">
                  <a:moveTo>
                    <a:pt x="13885" y="0"/>
                  </a:moveTo>
                  <a:cubicBezTo>
                    <a:pt x="11736" y="0"/>
                    <a:pt x="9587" y="354"/>
                    <a:pt x="7535" y="1061"/>
                  </a:cubicBezTo>
                  <a:cubicBezTo>
                    <a:pt x="5519" y="1663"/>
                    <a:pt x="3715" y="2795"/>
                    <a:pt x="2265" y="4280"/>
                  </a:cubicBezTo>
                  <a:cubicBezTo>
                    <a:pt x="850" y="5801"/>
                    <a:pt x="1" y="7924"/>
                    <a:pt x="284" y="9940"/>
                  </a:cubicBezTo>
                  <a:cubicBezTo>
                    <a:pt x="567" y="11956"/>
                    <a:pt x="1840" y="13619"/>
                    <a:pt x="3114" y="15175"/>
                  </a:cubicBezTo>
                  <a:lnTo>
                    <a:pt x="8101" y="21507"/>
                  </a:lnTo>
                  <a:cubicBezTo>
                    <a:pt x="9057" y="18784"/>
                    <a:pt x="10507" y="16307"/>
                    <a:pt x="12382" y="14150"/>
                  </a:cubicBezTo>
                  <a:cubicBezTo>
                    <a:pt x="16450" y="9657"/>
                    <a:pt x="21968" y="7889"/>
                    <a:pt x="27522" y="6155"/>
                  </a:cubicBezTo>
                  <a:cubicBezTo>
                    <a:pt x="25647" y="3750"/>
                    <a:pt x="23100" y="1981"/>
                    <a:pt x="20235" y="1061"/>
                  </a:cubicBezTo>
                  <a:cubicBezTo>
                    <a:pt x="18183" y="354"/>
                    <a:pt x="16034" y="0"/>
                    <a:pt x="13885" y="0"/>
                  </a:cubicBezTo>
                  <a:close/>
                </a:path>
              </a:pathLst>
            </a:custGeom>
            <a:solidFill>
              <a:srgbClr val="CAD5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602" name="Google Shape;602;p54"/>
            <p:cNvSpPr/>
            <p:nvPr/>
          </p:nvSpPr>
          <p:spPr>
            <a:xfrm>
              <a:off x="3841825" y="1770625"/>
              <a:ext cx="550975" cy="481800"/>
            </a:xfrm>
            <a:custGeom>
              <a:avLst/>
              <a:gdLst/>
              <a:ahLst/>
              <a:cxnLst/>
              <a:rect l="l" t="t" r="r" b="b"/>
              <a:pathLst>
                <a:path w="22039" h="19272" extrusionOk="0">
                  <a:moveTo>
                    <a:pt x="19421" y="0"/>
                  </a:moveTo>
                  <a:cubicBezTo>
                    <a:pt x="13867" y="1734"/>
                    <a:pt x="8384" y="3502"/>
                    <a:pt x="4281" y="7995"/>
                  </a:cubicBezTo>
                  <a:cubicBezTo>
                    <a:pt x="2406" y="10152"/>
                    <a:pt x="920" y="12629"/>
                    <a:pt x="0" y="15352"/>
                  </a:cubicBezTo>
                  <a:cubicBezTo>
                    <a:pt x="814" y="16378"/>
                    <a:pt x="1663" y="17439"/>
                    <a:pt x="2795" y="18112"/>
                  </a:cubicBezTo>
                  <a:cubicBezTo>
                    <a:pt x="4221" y="18931"/>
                    <a:pt x="6011" y="19272"/>
                    <a:pt x="7835" y="19272"/>
                  </a:cubicBezTo>
                  <a:cubicBezTo>
                    <a:pt x="9948" y="19272"/>
                    <a:pt x="12106" y="18814"/>
                    <a:pt x="13796" y="18112"/>
                  </a:cubicBezTo>
                  <a:cubicBezTo>
                    <a:pt x="17157" y="16661"/>
                    <a:pt x="19987" y="13902"/>
                    <a:pt x="21119" y="10400"/>
                  </a:cubicBezTo>
                  <a:cubicBezTo>
                    <a:pt x="22038" y="7676"/>
                    <a:pt x="21862" y="4740"/>
                    <a:pt x="20694" y="2123"/>
                  </a:cubicBezTo>
                  <a:cubicBezTo>
                    <a:pt x="20340" y="1380"/>
                    <a:pt x="19916" y="637"/>
                    <a:pt x="19421" y="0"/>
                  </a:cubicBezTo>
                  <a:close/>
                </a:path>
              </a:pathLst>
            </a:custGeom>
            <a:solidFill>
              <a:srgbClr val="FFD8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grpSp>
      <p:sp>
        <p:nvSpPr>
          <p:cNvPr id="603" name="Google Shape;603;p5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Table of Contents</a:t>
            </a:r>
            <a:endParaRPr dirty="0"/>
          </a:p>
        </p:txBody>
      </p:sp>
      <p:graphicFrame>
        <p:nvGraphicFramePr>
          <p:cNvPr id="604" name="Google Shape;604;p54"/>
          <p:cNvGraphicFramePr/>
          <p:nvPr>
            <p:extLst>
              <p:ext uri="{D42A27DB-BD31-4B8C-83A1-F6EECF244321}">
                <p14:modId xmlns:p14="http://schemas.microsoft.com/office/powerpoint/2010/main" val="2765037726"/>
              </p:ext>
            </p:extLst>
          </p:nvPr>
        </p:nvGraphicFramePr>
        <p:xfrm>
          <a:off x="1074391" y="1344431"/>
          <a:ext cx="4860345" cy="1550885"/>
        </p:xfrm>
        <a:graphic>
          <a:graphicData uri="http://schemas.openxmlformats.org/drawingml/2006/table">
            <a:tbl>
              <a:tblPr>
                <a:noFill/>
                <a:tableStyleId>{3D2AF30D-5F89-43D7-A95F-CABB6AAF8408}</a:tableStyleId>
              </a:tblPr>
              <a:tblGrid>
                <a:gridCol w="1364020">
                  <a:extLst>
                    <a:ext uri="{9D8B030D-6E8A-4147-A177-3AD203B41FA5}">
                      <a16:colId xmlns:a16="http://schemas.microsoft.com/office/drawing/2014/main" val="20000"/>
                    </a:ext>
                  </a:extLst>
                </a:gridCol>
                <a:gridCol w="3496325">
                  <a:extLst>
                    <a:ext uri="{9D8B030D-6E8A-4147-A177-3AD203B41FA5}">
                      <a16:colId xmlns:a16="http://schemas.microsoft.com/office/drawing/2014/main" val="20001"/>
                    </a:ext>
                  </a:extLst>
                </a:gridCol>
              </a:tblGrid>
              <a:tr h="536919">
                <a:tc>
                  <a:txBody>
                    <a:bodyPr/>
                    <a:lstStyle/>
                    <a:p>
                      <a:pPr marL="0" lvl="0" indent="0" algn="ctr" rtl="0">
                        <a:spcBef>
                          <a:spcPts val="0"/>
                        </a:spcBef>
                        <a:spcAft>
                          <a:spcPts val="0"/>
                        </a:spcAft>
                        <a:buNone/>
                      </a:pPr>
                      <a:r>
                        <a:rPr lang="en-US" sz="1600" dirty="0">
                          <a:latin typeface="Lato" panose="020B0604020202020204" charset="0"/>
                          <a:ea typeface="Palanquin SemiBold"/>
                          <a:cs typeface="Palanquin SemiBold"/>
                          <a:sym typeface="Palanquin SemiBold"/>
                        </a:rPr>
                        <a:t>Slides 3-14</a:t>
                      </a:r>
                      <a:endParaRPr sz="1600" dirty="0">
                        <a:latin typeface="Lato" panose="020B0604020202020204" charset="0"/>
                        <a:ea typeface="Palanquin SemiBold"/>
                        <a:cs typeface="Palanquin SemiBold"/>
                        <a:sym typeface="Palanquin SemiBold"/>
                      </a:endParaRPr>
                    </a:p>
                  </a:txBody>
                  <a:tcPr marL="91425" marR="91425" marT="91425" marB="91425" anchor="ctr">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sz="1400" b="1" dirty="0">
                          <a:latin typeface="Lato"/>
                          <a:ea typeface="Lato"/>
                          <a:cs typeface="Lato"/>
                          <a:sym typeface="Lato"/>
                        </a:rPr>
                        <a:t>Introduction to Personal Property</a:t>
                      </a:r>
                      <a:endParaRPr sz="1400" b="1" dirty="0">
                        <a:latin typeface="Lato"/>
                        <a:ea typeface="Lato"/>
                        <a:cs typeface="Lato"/>
                        <a:sym typeface="Lato"/>
                      </a:endParaRPr>
                    </a:p>
                  </a:txBody>
                  <a:tcPr marL="182875" marR="182875" marT="91425" marB="91425" anchor="ctr">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506983">
                <a:tc>
                  <a:txBody>
                    <a:bodyPr/>
                    <a:lstStyle/>
                    <a:p>
                      <a:pPr marL="0" lvl="0" indent="0" algn="ctr" rtl="0">
                        <a:spcBef>
                          <a:spcPts val="0"/>
                        </a:spcBef>
                        <a:spcAft>
                          <a:spcPts val="0"/>
                        </a:spcAft>
                        <a:buNone/>
                      </a:pPr>
                      <a:r>
                        <a:rPr lang="en-US" sz="1600" dirty="0">
                          <a:latin typeface="Lato" panose="020B0604020202020204" charset="0"/>
                          <a:ea typeface="Palanquin SemiBold"/>
                          <a:cs typeface="Palanquin SemiBold"/>
                          <a:sym typeface="Palanquin SemiBold"/>
                        </a:rPr>
                        <a:t>Slides 15-21</a:t>
                      </a:r>
                      <a:endParaRPr sz="1600" dirty="0">
                        <a:latin typeface="Lato" panose="020B0604020202020204" charset="0"/>
                        <a:ea typeface="Palanquin SemiBold"/>
                        <a:cs typeface="Palanquin SemiBold"/>
                        <a:sym typeface="Palanquin SemiBold"/>
                      </a:endParaRPr>
                    </a:p>
                  </a:txBody>
                  <a:tcPr marL="91425" marR="91425" marT="91425" marB="91425" anchor="ctr">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sz="1400" b="1" dirty="0">
                          <a:latin typeface="Lato"/>
                          <a:ea typeface="Lato"/>
                          <a:cs typeface="Lato"/>
                          <a:sym typeface="Lato"/>
                        </a:rPr>
                        <a:t>ABC’s to Filing Declarations</a:t>
                      </a:r>
                      <a:endParaRPr sz="1400" b="1" dirty="0">
                        <a:latin typeface="Lato"/>
                        <a:ea typeface="Lato"/>
                        <a:cs typeface="Lato"/>
                        <a:sym typeface="Lato"/>
                      </a:endParaRPr>
                    </a:p>
                  </a:txBody>
                  <a:tcPr marL="182875" marR="182875" marT="91425" marB="91425" anchor="ctr">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506983">
                <a:tc>
                  <a:txBody>
                    <a:bodyPr/>
                    <a:lstStyle/>
                    <a:p>
                      <a:pPr marL="0" lvl="0" indent="0" algn="ctr" rtl="0">
                        <a:spcBef>
                          <a:spcPts val="0"/>
                        </a:spcBef>
                        <a:spcAft>
                          <a:spcPts val="0"/>
                        </a:spcAft>
                        <a:buNone/>
                      </a:pPr>
                      <a:r>
                        <a:rPr lang="en-US" sz="1600" dirty="0">
                          <a:latin typeface="Lato" panose="020B0604020202020204" charset="0"/>
                          <a:ea typeface="Palanquin SemiBold"/>
                          <a:cs typeface="Palanquin SemiBold"/>
                          <a:sym typeface="Palanquin SemiBold"/>
                        </a:rPr>
                        <a:t>Slides 22-36</a:t>
                      </a:r>
                      <a:endParaRPr sz="1600" dirty="0">
                        <a:latin typeface="Lato" panose="020B0604020202020204" charset="0"/>
                        <a:ea typeface="Palanquin SemiBold"/>
                        <a:cs typeface="Palanquin SemiBold"/>
                        <a:sym typeface="Palanquin SemiBold"/>
                      </a:endParaRPr>
                    </a:p>
                  </a:txBody>
                  <a:tcPr marL="91425" marR="91425" marT="91425" marB="91425" anchor="ctr">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sz="1400" b="1" dirty="0">
                          <a:latin typeface="Lato"/>
                          <a:ea typeface="Lato"/>
                          <a:cs typeface="Lato"/>
                          <a:sym typeface="Lato"/>
                        </a:rPr>
                        <a:t>Codes</a:t>
                      </a:r>
                      <a:endParaRPr sz="1400" b="1" dirty="0">
                        <a:latin typeface="Lato"/>
                        <a:ea typeface="Lato"/>
                        <a:cs typeface="Lato"/>
                        <a:sym typeface="Lato"/>
                      </a:endParaRPr>
                    </a:p>
                  </a:txBody>
                  <a:tcPr marL="182875" marR="182875" marT="91425" marB="91425" anchor="ctr">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graphicFrame>
        <p:nvGraphicFramePr>
          <p:cNvPr id="15" name="Google Shape;604;p54">
            <a:extLst>
              <a:ext uri="{FF2B5EF4-FFF2-40B4-BE49-F238E27FC236}">
                <a16:creationId xmlns:a16="http://schemas.microsoft.com/office/drawing/2014/main" id="{4DB79B42-BFCB-410B-8A6E-3B369EB07E6C}"/>
              </a:ext>
            </a:extLst>
          </p:cNvPr>
          <p:cNvGraphicFramePr/>
          <p:nvPr>
            <p:extLst>
              <p:ext uri="{D42A27DB-BD31-4B8C-83A1-F6EECF244321}">
                <p14:modId xmlns:p14="http://schemas.microsoft.com/office/powerpoint/2010/main" val="1374363344"/>
              </p:ext>
            </p:extLst>
          </p:nvPr>
        </p:nvGraphicFramePr>
        <p:xfrm>
          <a:off x="1070552" y="2884084"/>
          <a:ext cx="4864184" cy="1280070"/>
        </p:xfrm>
        <a:graphic>
          <a:graphicData uri="http://schemas.openxmlformats.org/drawingml/2006/table">
            <a:tbl>
              <a:tblPr>
                <a:noFill/>
                <a:tableStyleId>{3D2AF30D-5F89-43D7-A95F-CABB6AAF8408}</a:tableStyleId>
              </a:tblPr>
              <a:tblGrid>
                <a:gridCol w="1365097">
                  <a:extLst>
                    <a:ext uri="{9D8B030D-6E8A-4147-A177-3AD203B41FA5}">
                      <a16:colId xmlns:a16="http://schemas.microsoft.com/office/drawing/2014/main" val="20000"/>
                    </a:ext>
                  </a:extLst>
                </a:gridCol>
                <a:gridCol w="3499087">
                  <a:extLst>
                    <a:ext uri="{9D8B030D-6E8A-4147-A177-3AD203B41FA5}">
                      <a16:colId xmlns:a16="http://schemas.microsoft.com/office/drawing/2014/main" val="20001"/>
                    </a:ext>
                  </a:extLst>
                </a:gridCol>
              </a:tblGrid>
              <a:tr h="320497">
                <a:tc>
                  <a:txBody>
                    <a:bodyPr/>
                    <a:lstStyle/>
                    <a:p>
                      <a:pPr marL="0" lvl="0" indent="0" algn="ctr" rtl="0">
                        <a:spcBef>
                          <a:spcPts val="0"/>
                        </a:spcBef>
                        <a:spcAft>
                          <a:spcPts val="0"/>
                        </a:spcAft>
                        <a:buNone/>
                      </a:pPr>
                      <a:r>
                        <a:rPr lang="en-US" sz="1600" dirty="0">
                          <a:latin typeface="Lato" panose="020B0604020202020204" charset="0"/>
                          <a:ea typeface="Palanquin SemiBold"/>
                          <a:cs typeface="Palanquin SemiBold"/>
                          <a:sym typeface="Palanquin SemiBold"/>
                        </a:rPr>
                        <a:t>Slides 37-50</a:t>
                      </a:r>
                      <a:endParaRPr sz="1600" dirty="0">
                        <a:latin typeface="Lato" panose="020B0604020202020204" charset="0"/>
                        <a:ea typeface="Palanquin SemiBold"/>
                        <a:cs typeface="Palanquin SemiBold"/>
                        <a:sym typeface="Palanquin SemiBold"/>
                      </a:endParaRPr>
                    </a:p>
                  </a:txBody>
                  <a:tcPr marL="91425" marR="91425" marT="91425" marB="91425" anchor="ctr">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latin typeface="Lato"/>
                          <a:ea typeface="Lato"/>
                          <a:cs typeface="Lato"/>
                          <a:sym typeface="Lato"/>
                        </a:rPr>
                        <a:t>How to File: A Step-By-Step Guide</a:t>
                      </a:r>
                    </a:p>
                  </a:txBody>
                  <a:tcPr marL="182875" marR="182875" marT="91425" marB="91425" anchor="ctr">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278875">
                <a:tc>
                  <a:txBody>
                    <a:bodyPr/>
                    <a:lstStyle/>
                    <a:p>
                      <a:pPr marL="0" lvl="0" indent="0" algn="ctr" rtl="0">
                        <a:spcBef>
                          <a:spcPts val="0"/>
                        </a:spcBef>
                        <a:spcAft>
                          <a:spcPts val="0"/>
                        </a:spcAft>
                        <a:buNone/>
                      </a:pPr>
                      <a:r>
                        <a:rPr lang="en-US" sz="1600" dirty="0">
                          <a:latin typeface="Lato" panose="020B0604020202020204" charset="0"/>
                          <a:ea typeface="Palanquin SemiBold"/>
                          <a:cs typeface="Palanquin SemiBold"/>
                          <a:sym typeface="Palanquin SemiBold"/>
                        </a:rPr>
                        <a:t>Slides 51-58</a:t>
                      </a:r>
                      <a:endParaRPr sz="1600" dirty="0">
                        <a:latin typeface="Lato" panose="020B0604020202020204" charset="0"/>
                        <a:ea typeface="Palanquin SemiBold"/>
                        <a:cs typeface="Palanquin SemiBold"/>
                        <a:sym typeface="Palanquin SemiBold"/>
                      </a:endParaRPr>
                    </a:p>
                  </a:txBody>
                  <a:tcPr marL="91425" marR="91425" marT="91425" marB="91425" anchor="ctr">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sz="1400" b="1" dirty="0">
                          <a:latin typeface="Lato"/>
                          <a:ea typeface="Lato"/>
                          <a:cs typeface="Lato"/>
                          <a:sym typeface="Lato"/>
                        </a:rPr>
                        <a:t>FAQ &amp; Additional Information</a:t>
                      </a:r>
                      <a:endParaRPr sz="1400" b="1" dirty="0">
                        <a:latin typeface="Lato"/>
                        <a:ea typeface="Lato"/>
                        <a:cs typeface="Lato"/>
                        <a:sym typeface="Lato"/>
                      </a:endParaRPr>
                    </a:p>
                  </a:txBody>
                  <a:tcPr marL="182875" marR="182875" marT="91425" marB="91425" anchor="ctr">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78875">
                <a:tc>
                  <a:txBody>
                    <a:bodyPr/>
                    <a:lstStyle/>
                    <a:p>
                      <a:pPr marL="0" lvl="0" indent="0" algn="ctr" rtl="0">
                        <a:spcBef>
                          <a:spcPts val="0"/>
                        </a:spcBef>
                        <a:spcAft>
                          <a:spcPts val="0"/>
                        </a:spcAft>
                        <a:buNone/>
                      </a:pPr>
                      <a:r>
                        <a:rPr lang="en-US" sz="1600" dirty="0">
                          <a:latin typeface="Lato" panose="020B0604020202020204" charset="0"/>
                          <a:ea typeface="Palanquin SemiBold"/>
                          <a:cs typeface="Palanquin SemiBold"/>
                          <a:sym typeface="Palanquin SemiBold"/>
                        </a:rPr>
                        <a:t>Slides 59-66</a:t>
                      </a:r>
                      <a:endParaRPr sz="1600" dirty="0">
                        <a:latin typeface="Lato" panose="020B0604020202020204" charset="0"/>
                        <a:ea typeface="Palanquin SemiBold"/>
                        <a:cs typeface="Palanquin SemiBold"/>
                        <a:sym typeface="Palanquin SemiBold"/>
                      </a:endParaRPr>
                    </a:p>
                  </a:txBody>
                  <a:tcPr marL="91425" marR="91425" marT="91425" marB="91425" anchor="ctr">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sz="1400" b="1" dirty="0">
                          <a:latin typeface="Lato"/>
                          <a:ea typeface="Lato"/>
                          <a:cs typeface="Lato"/>
                          <a:sym typeface="Lato"/>
                        </a:rPr>
                        <a:t>Sample entries &amp; practice declaration</a:t>
                      </a:r>
                      <a:endParaRPr sz="1400" b="1" dirty="0">
                        <a:latin typeface="Lato"/>
                        <a:ea typeface="Lato"/>
                        <a:cs typeface="Lato"/>
                        <a:sym typeface="Lato"/>
                      </a:endParaRPr>
                    </a:p>
                  </a:txBody>
                  <a:tcPr marL="182875" marR="182875" marT="91425" marB="91425" anchor="ctr">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05915017"/>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BEF69-CCAD-7F24-CB83-F79E581DB3F4}"/>
              </a:ext>
            </a:extLst>
          </p:cNvPr>
          <p:cNvSpPr>
            <a:spLocks noGrp="1"/>
          </p:cNvSpPr>
          <p:nvPr>
            <p:ph type="title"/>
          </p:nvPr>
        </p:nvSpPr>
        <p:spPr>
          <a:xfrm>
            <a:off x="975580" y="557708"/>
            <a:ext cx="7013729" cy="544200"/>
          </a:xfrm>
        </p:spPr>
        <p:txBody>
          <a:bodyPr/>
          <a:lstStyle/>
          <a:p>
            <a:pPr algn="ctr"/>
            <a:r>
              <a:rPr lang="en-US" dirty="0"/>
              <a:t>Methods of Submitting the Declaration:</a:t>
            </a:r>
          </a:p>
        </p:txBody>
      </p:sp>
      <p:sp>
        <p:nvSpPr>
          <p:cNvPr id="3" name="TextBox 2">
            <a:extLst>
              <a:ext uri="{FF2B5EF4-FFF2-40B4-BE49-F238E27FC236}">
                <a16:creationId xmlns:a16="http://schemas.microsoft.com/office/drawing/2014/main" id="{71D722C7-A5E3-9454-630D-8CF25D768270}"/>
              </a:ext>
            </a:extLst>
          </p:cNvPr>
          <p:cNvSpPr txBox="1"/>
          <p:nvPr/>
        </p:nvSpPr>
        <p:spPr>
          <a:xfrm>
            <a:off x="952107" y="1291473"/>
            <a:ext cx="7220932" cy="923330"/>
          </a:xfrm>
          <a:prstGeom prst="rect">
            <a:avLst/>
          </a:prstGeom>
          <a:noFill/>
        </p:spPr>
        <p:txBody>
          <a:bodyPr wrap="square" rtlCol="0">
            <a:spAutoFit/>
          </a:bodyPr>
          <a:lstStyle/>
          <a:p>
            <a:r>
              <a:rPr lang="en-US" sz="1800" dirty="0"/>
              <a:t>1. Online filing is the quickest, easiest filing method. Each business receives a secure online filing code on the mailed declaration or you may call us for the code. A confirmation is returned upon filing.</a:t>
            </a:r>
          </a:p>
        </p:txBody>
      </p:sp>
      <p:sp>
        <p:nvSpPr>
          <p:cNvPr id="4" name="TextBox 3">
            <a:extLst>
              <a:ext uri="{FF2B5EF4-FFF2-40B4-BE49-F238E27FC236}">
                <a16:creationId xmlns:a16="http://schemas.microsoft.com/office/drawing/2014/main" id="{E8DD33D9-023B-147D-7059-C74C30035F58}"/>
              </a:ext>
            </a:extLst>
          </p:cNvPr>
          <p:cNvSpPr txBox="1"/>
          <p:nvPr/>
        </p:nvSpPr>
        <p:spPr>
          <a:xfrm>
            <a:off x="919113" y="2248584"/>
            <a:ext cx="7126664" cy="646331"/>
          </a:xfrm>
          <a:prstGeom prst="rect">
            <a:avLst/>
          </a:prstGeom>
          <a:noFill/>
        </p:spPr>
        <p:txBody>
          <a:bodyPr wrap="square" rtlCol="0">
            <a:spAutoFit/>
          </a:bodyPr>
          <a:lstStyle/>
          <a:p>
            <a:r>
              <a:rPr lang="en-US" sz="1800" dirty="0"/>
              <a:t>2. Email is the next best filing method. Your email timestamp is proof of timely filing and it’s an easy way to retain a copy of what you filed.</a:t>
            </a:r>
          </a:p>
        </p:txBody>
      </p:sp>
      <p:sp>
        <p:nvSpPr>
          <p:cNvPr id="5" name="TextBox 4">
            <a:extLst>
              <a:ext uri="{FF2B5EF4-FFF2-40B4-BE49-F238E27FC236}">
                <a16:creationId xmlns:a16="http://schemas.microsoft.com/office/drawing/2014/main" id="{8E625DF2-4F15-378F-3CA1-B8067DE313A1}"/>
              </a:ext>
            </a:extLst>
          </p:cNvPr>
          <p:cNvSpPr txBox="1"/>
          <p:nvPr/>
        </p:nvSpPr>
        <p:spPr>
          <a:xfrm>
            <a:off x="919113" y="2928696"/>
            <a:ext cx="7305773" cy="923330"/>
          </a:xfrm>
          <a:prstGeom prst="rect">
            <a:avLst/>
          </a:prstGeom>
          <a:noFill/>
        </p:spPr>
        <p:txBody>
          <a:bodyPr wrap="square" rtlCol="0">
            <a:spAutoFit/>
          </a:bodyPr>
          <a:lstStyle/>
          <a:p>
            <a:r>
              <a:rPr lang="en-US" sz="1800" dirty="0"/>
              <a:t>3. Drop off in person, or in our outdoor drop box. We recommend you keep a copy for your records. We must charge for copies and can only take cash.</a:t>
            </a:r>
          </a:p>
        </p:txBody>
      </p:sp>
      <p:sp>
        <p:nvSpPr>
          <p:cNvPr id="6" name="TextBox 5">
            <a:extLst>
              <a:ext uri="{FF2B5EF4-FFF2-40B4-BE49-F238E27FC236}">
                <a16:creationId xmlns:a16="http://schemas.microsoft.com/office/drawing/2014/main" id="{F61BF7C2-C9B0-C828-9C27-53CC7163D858}"/>
              </a:ext>
            </a:extLst>
          </p:cNvPr>
          <p:cNvSpPr txBox="1"/>
          <p:nvPr/>
        </p:nvSpPr>
        <p:spPr>
          <a:xfrm>
            <a:off x="919113" y="3852026"/>
            <a:ext cx="7423609" cy="923330"/>
          </a:xfrm>
          <a:prstGeom prst="rect">
            <a:avLst/>
          </a:prstGeom>
          <a:noFill/>
        </p:spPr>
        <p:txBody>
          <a:bodyPr wrap="square" rtlCol="0">
            <a:spAutoFit/>
          </a:bodyPr>
          <a:lstStyle/>
          <a:p>
            <a:r>
              <a:rPr lang="en-US" sz="1800" dirty="0"/>
              <a:t>4. Mail is the final method of submitting a declaration. If you must submit via mail, we recommend obtaining a receipt from the USPS or other carrier for proof of mailing.</a:t>
            </a:r>
          </a:p>
        </p:txBody>
      </p:sp>
    </p:spTree>
    <p:extLst>
      <p:ext uri="{BB962C8B-B14F-4D97-AF65-F5344CB8AC3E}">
        <p14:creationId xmlns:p14="http://schemas.microsoft.com/office/powerpoint/2010/main" val="299897751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80">
                                          <p:stCondLst>
                                            <p:cond delay="0"/>
                                          </p:stCondLst>
                                        </p:cTn>
                                        <p:tgtEl>
                                          <p:spTgt spid="5"/>
                                        </p:tgtEl>
                                      </p:cBhvr>
                                    </p:animEffect>
                                    <p:anim calcmode="lin" valueType="num">
                                      <p:cBhvr>
                                        <p:cTn id="2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8" dur="26">
                                          <p:stCondLst>
                                            <p:cond delay="650"/>
                                          </p:stCondLst>
                                        </p:cTn>
                                        <p:tgtEl>
                                          <p:spTgt spid="5"/>
                                        </p:tgtEl>
                                      </p:cBhvr>
                                      <p:to x="100000" y="60000"/>
                                    </p:animScale>
                                    <p:animScale>
                                      <p:cBhvr>
                                        <p:cTn id="29" dur="166" decel="50000">
                                          <p:stCondLst>
                                            <p:cond delay="676"/>
                                          </p:stCondLst>
                                        </p:cTn>
                                        <p:tgtEl>
                                          <p:spTgt spid="5"/>
                                        </p:tgtEl>
                                      </p:cBhvr>
                                      <p:to x="100000" y="100000"/>
                                    </p:animScale>
                                    <p:animScale>
                                      <p:cBhvr>
                                        <p:cTn id="30" dur="26">
                                          <p:stCondLst>
                                            <p:cond delay="1312"/>
                                          </p:stCondLst>
                                        </p:cTn>
                                        <p:tgtEl>
                                          <p:spTgt spid="5"/>
                                        </p:tgtEl>
                                      </p:cBhvr>
                                      <p:to x="100000" y="80000"/>
                                    </p:animScale>
                                    <p:animScale>
                                      <p:cBhvr>
                                        <p:cTn id="31" dur="166" decel="50000">
                                          <p:stCondLst>
                                            <p:cond delay="1338"/>
                                          </p:stCondLst>
                                        </p:cTn>
                                        <p:tgtEl>
                                          <p:spTgt spid="5"/>
                                        </p:tgtEl>
                                      </p:cBhvr>
                                      <p:to x="100000" y="100000"/>
                                    </p:animScale>
                                    <p:animScale>
                                      <p:cBhvr>
                                        <p:cTn id="32" dur="26">
                                          <p:stCondLst>
                                            <p:cond delay="1642"/>
                                          </p:stCondLst>
                                        </p:cTn>
                                        <p:tgtEl>
                                          <p:spTgt spid="5"/>
                                        </p:tgtEl>
                                      </p:cBhvr>
                                      <p:to x="100000" y="90000"/>
                                    </p:animScale>
                                    <p:animScale>
                                      <p:cBhvr>
                                        <p:cTn id="33" dur="166" decel="50000">
                                          <p:stCondLst>
                                            <p:cond delay="1668"/>
                                          </p:stCondLst>
                                        </p:cTn>
                                        <p:tgtEl>
                                          <p:spTgt spid="5"/>
                                        </p:tgtEl>
                                      </p:cBhvr>
                                      <p:to x="100000" y="100000"/>
                                    </p:animScale>
                                    <p:animScale>
                                      <p:cBhvr>
                                        <p:cTn id="34" dur="26">
                                          <p:stCondLst>
                                            <p:cond delay="1808"/>
                                          </p:stCondLst>
                                        </p:cTn>
                                        <p:tgtEl>
                                          <p:spTgt spid="5"/>
                                        </p:tgtEl>
                                      </p:cBhvr>
                                      <p:to x="100000" y="95000"/>
                                    </p:animScale>
                                    <p:animScale>
                                      <p:cBhvr>
                                        <p:cTn id="35" dur="166" decel="50000">
                                          <p:stCondLst>
                                            <p:cond delay="1834"/>
                                          </p:stCondLst>
                                        </p:cTn>
                                        <p:tgtEl>
                                          <p:spTgt spid="5"/>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2000"/>
                                        <p:tgtEl>
                                          <p:spTgt spid="6"/>
                                        </p:tgtEl>
                                      </p:cBhvr>
                                    </p:animEffect>
                                    <p:anim calcmode="lin" valueType="num">
                                      <p:cBhvr>
                                        <p:cTn id="41" dur="2000" fill="hold"/>
                                        <p:tgtEl>
                                          <p:spTgt spid="6"/>
                                        </p:tgtEl>
                                        <p:attrNameLst>
                                          <p:attrName>ppt_w</p:attrName>
                                        </p:attrNameLst>
                                      </p:cBhvr>
                                      <p:tavLst>
                                        <p:tav tm="0" fmla="#ppt_w*sin(2.5*pi*$)">
                                          <p:val>
                                            <p:fltVal val="0"/>
                                          </p:val>
                                        </p:tav>
                                        <p:tav tm="100000">
                                          <p:val>
                                            <p:fltVal val="1"/>
                                          </p:val>
                                        </p:tav>
                                      </p:tavLst>
                                    </p:anim>
                                    <p:anim calcmode="lin" valueType="num">
                                      <p:cBhvr>
                                        <p:cTn id="42"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Google Shape;507;p47"/>
          <p:cNvSpPr txBox="1">
            <a:spLocks/>
          </p:cNvSpPr>
          <p:nvPr/>
        </p:nvSpPr>
        <p:spPr>
          <a:xfrm>
            <a:off x="2483442" y="293121"/>
            <a:ext cx="4747678" cy="709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600"/>
              </a:spcAft>
            </a:pPr>
            <a:r>
              <a:rPr lang="en-US" sz="2400" b="1" dirty="0">
                <a:latin typeface="+mj-lt"/>
              </a:rPr>
              <a:t>No Longer in Business?</a:t>
            </a:r>
          </a:p>
        </p:txBody>
      </p:sp>
      <p:sp>
        <p:nvSpPr>
          <p:cNvPr id="2" name="Google Shape;508;p47">
            <a:extLst>
              <a:ext uri="{FF2B5EF4-FFF2-40B4-BE49-F238E27FC236}">
                <a16:creationId xmlns:a16="http://schemas.microsoft.com/office/drawing/2014/main" id="{FB062FAA-6BDB-33A8-C107-73427450A80E}"/>
              </a:ext>
            </a:extLst>
          </p:cNvPr>
          <p:cNvSpPr txBox="1">
            <a:spLocks/>
          </p:cNvSpPr>
          <p:nvPr/>
        </p:nvSpPr>
        <p:spPr>
          <a:xfrm>
            <a:off x="245097" y="3370694"/>
            <a:ext cx="8606672" cy="134270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100"/>
            </a:pPr>
            <a:r>
              <a:rPr lang="en-US" sz="1800" dirty="0"/>
              <a:t>If you believe you have received a declaration in error. </a:t>
            </a:r>
            <a:r>
              <a:rPr lang="en-US" sz="1800" b="1" dirty="0"/>
              <a:t>DO NOT IGNORE IT! </a:t>
            </a:r>
          </a:p>
          <a:p>
            <a:pPr algn="ctr">
              <a:buSzPts val="1100"/>
            </a:pPr>
            <a:r>
              <a:rPr lang="en-US" sz="1800" dirty="0"/>
              <a:t>Call or send us an </a:t>
            </a:r>
            <a:r>
              <a:rPr lang="en-US" sz="1800" dirty="0">
                <a:solidFill>
                  <a:schemeClr val="tx1"/>
                </a:solidFill>
              </a:rPr>
              <a:t>email</a:t>
            </a:r>
            <a:r>
              <a:rPr lang="en-US" sz="1800" dirty="0">
                <a:solidFill>
                  <a:srgbClr val="7030A0"/>
                </a:solidFill>
              </a:rPr>
              <a:t> </a:t>
            </a:r>
            <a:r>
              <a:rPr lang="en-US" sz="1800" dirty="0"/>
              <a:t>detailing why you think there was an error.</a:t>
            </a:r>
            <a:endParaRPr lang="en-US" sz="1800" b="1" dirty="0">
              <a:solidFill>
                <a:srgbClr val="7030A0"/>
              </a:solidFill>
            </a:endParaRPr>
          </a:p>
          <a:p>
            <a:pPr algn="ctr">
              <a:buSzPts val="1100"/>
            </a:pPr>
            <a:r>
              <a:rPr lang="en-US" sz="1800" dirty="0"/>
              <a:t>Failure to return the declaration without an explanation </a:t>
            </a:r>
          </a:p>
          <a:p>
            <a:pPr algn="ctr">
              <a:buSzPts val="1100"/>
            </a:pPr>
            <a:r>
              <a:rPr lang="en-US" sz="1800" dirty="0"/>
              <a:t>will result in the 25% penalty on your assessment.</a:t>
            </a:r>
          </a:p>
          <a:p>
            <a:pPr>
              <a:spcBef>
                <a:spcPts val="1600"/>
              </a:spcBef>
              <a:spcAft>
                <a:spcPts val="1600"/>
              </a:spcAft>
            </a:pPr>
            <a:endParaRPr lang="en-US" sz="1200" dirty="0"/>
          </a:p>
        </p:txBody>
      </p:sp>
      <p:pic>
        <p:nvPicPr>
          <p:cNvPr id="4" name="Picture 3" descr="A red sign with white text&#10;&#10;Description automatically generated">
            <a:extLst>
              <a:ext uri="{FF2B5EF4-FFF2-40B4-BE49-F238E27FC236}">
                <a16:creationId xmlns:a16="http://schemas.microsoft.com/office/drawing/2014/main" id="{D4D922BF-B4F3-3210-E3B1-5718A0DCE90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62649" y="532751"/>
            <a:ext cx="1106817" cy="1551613"/>
          </a:xfrm>
          <a:prstGeom prst="rect">
            <a:avLst/>
          </a:prstGeom>
        </p:spPr>
      </p:pic>
      <p:sp>
        <p:nvSpPr>
          <p:cNvPr id="8" name="TextBox 7">
            <a:extLst>
              <a:ext uri="{FF2B5EF4-FFF2-40B4-BE49-F238E27FC236}">
                <a16:creationId xmlns:a16="http://schemas.microsoft.com/office/drawing/2014/main" id="{05D83FF4-4410-4945-B674-62FCBEAA2008}"/>
              </a:ext>
            </a:extLst>
          </p:cNvPr>
          <p:cNvSpPr txBox="1"/>
          <p:nvPr/>
        </p:nvSpPr>
        <p:spPr>
          <a:xfrm>
            <a:off x="1934972" y="937255"/>
            <a:ext cx="5844619" cy="707886"/>
          </a:xfrm>
          <a:prstGeom prst="rect">
            <a:avLst/>
          </a:prstGeom>
          <a:noFill/>
        </p:spPr>
        <p:txBody>
          <a:bodyPr wrap="square" rtlCol="0">
            <a:spAutoFit/>
          </a:bodyPr>
          <a:lstStyle/>
          <a:p>
            <a:pPr algn="ctr"/>
            <a:r>
              <a:rPr lang="en-US" sz="2000" dirty="0"/>
              <a:t>If the business moves out of town, is sold, or permanently closes, PLEASE let us know!</a:t>
            </a:r>
          </a:p>
        </p:txBody>
      </p:sp>
      <p:sp>
        <p:nvSpPr>
          <p:cNvPr id="9" name="TextBox 8">
            <a:extLst>
              <a:ext uri="{FF2B5EF4-FFF2-40B4-BE49-F238E27FC236}">
                <a16:creationId xmlns:a16="http://schemas.microsoft.com/office/drawing/2014/main" id="{4C2F974E-4B09-E2F5-B8EE-899C2ECE0695}"/>
              </a:ext>
            </a:extLst>
          </p:cNvPr>
          <p:cNvSpPr txBox="1"/>
          <p:nvPr/>
        </p:nvSpPr>
        <p:spPr>
          <a:xfrm>
            <a:off x="1130968" y="1846198"/>
            <a:ext cx="7435516" cy="1323439"/>
          </a:xfrm>
          <a:prstGeom prst="rect">
            <a:avLst/>
          </a:prstGeom>
          <a:noFill/>
        </p:spPr>
        <p:txBody>
          <a:bodyPr wrap="square" rtlCol="0">
            <a:spAutoFit/>
          </a:bodyPr>
          <a:lstStyle/>
          <a:p>
            <a:pPr algn="ctr">
              <a:buSzPts val="1100"/>
            </a:pPr>
            <a:r>
              <a:rPr lang="en-US" sz="2000" dirty="0">
                <a:solidFill>
                  <a:srgbClr val="7030A0"/>
                </a:solidFill>
              </a:rPr>
              <a:t>If the business closes, complete the affidavit on the declaration. If you don’t have a declaration, complete an Affidavit of Termination (available on our website) with our office at time of closure. A final disposition of assets is required.</a:t>
            </a:r>
          </a:p>
        </p:txBody>
      </p:sp>
    </p:spTree>
    <p:extLst>
      <p:ext uri="{BB962C8B-B14F-4D97-AF65-F5344CB8AC3E}">
        <p14:creationId xmlns:p14="http://schemas.microsoft.com/office/powerpoint/2010/main" val="18620080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7"/>
                                        </p:tgtEl>
                                        <p:attrNameLst>
                                          <p:attrName>style.visibility</p:attrName>
                                        </p:attrNameLst>
                                      </p:cBhvr>
                                      <p:to>
                                        <p:strVal val="visible"/>
                                      </p:to>
                                    </p:set>
                                    <p:animEffect transition="in" filter="fade">
                                      <p:cBhvr>
                                        <p:cTn id="7" dur="500"/>
                                        <p:tgtEl>
                                          <p:spTgt spid="50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 calcmode="lin" valueType="num">
                                      <p:cBhvr additive="base">
                                        <p:cTn id="18"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 calcmode="lin" valueType="num">
                                      <p:cBhvr additive="base">
                                        <p:cTn id="24"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 calcmode="lin" valueType="num">
                                      <p:cBhvr additive="base">
                                        <p:cTn id="30"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 grpId="0"/>
      <p:bldP spid="2" grpId="0" build="p"/>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21" name="Google Shape;521;p48"/>
          <p:cNvPicPr preferRelativeResize="0"/>
          <p:nvPr/>
        </p:nvPicPr>
        <p:blipFill rotWithShape="1">
          <a:blip r:embed="rId3">
            <a:alphaModFix/>
          </a:blip>
          <a:srcRect l="-21934" t="2276" r="-27991"/>
          <a:stretch/>
        </p:blipFill>
        <p:spPr>
          <a:xfrm>
            <a:off x="2401471" y="643095"/>
            <a:ext cx="4485195" cy="3028962"/>
          </a:xfrm>
          <a:prstGeom prst="rect">
            <a:avLst/>
          </a:prstGeom>
          <a:noFill/>
          <a:ln>
            <a:noFill/>
          </a:ln>
        </p:spPr>
      </p:pic>
      <p:sp>
        <p:nvSpPr>
          <p:cNvPr id="522" name="Google Shape;522;p48"/>
          <p:cNvSpPr txBox="1">
            <a:spLocks noGrp="1"/>
          </p:cNvSpPr>
          <p:nvPr>
            <p:ph type="title"/>
          </p:nvPr>
        </p:nvSpPr>
        <p:spPr>
          <a:xfrm>
            <a:off x="2040930" y="3424852"/>
            <a:ext cx="5206275" cy="694200"/>
          </a:xfrm>
          <a:prstGeom prst="rect">
            <a:avLst/>
          </a:prstGeom>
        </p:spPr>
        <p:txBody>
          <a:bodyPr spcFirstLastPara="1" wrap="square" lIns="114300" tIns="91425" rIns="91425" bIns="91425" anchor="t" anchorCtr="0">
            <a:noAutofit/>
          </a:bodyPr>
          <a:lstStyle/>
          <a:p>
            <a:pPr marL="0" lvl="0" indent="0" algn="ctr" rtl="0">
              <a:spcBef>
                <a:spcPts val="0"/>
              </a:spcBef>
              <a:spcAft>
                <a:spcPts val="0"/>
              </a:spcAft>
              <a:buNone/>
            </a:pPr>
            <a:r>
              <a:rPr lang="en-US" dirty="0"/>
              <a:t>PERSONAL PROPERTY CODES</a:t>
            </a:r>
            <a:endParaRPr dirty="0"/>
          </a:p>
        </p:txBody>
      </p:sp>
      <p:sp>
        <p:nvSpPr>
          <p:cNvPr id="523" name="Google Shape;523;p48"/>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03</a:t>
            </a:r>
            <a:endParaRPr dirty="0"/>
          </a:p>
        </p:txBody>
      </p:sp>
    </p:spTree>
    <p:extLst>
      <p:ext uri="{BB962C8B-B14F-4D97-AF65-F5344CB8AC3E}">
        <p14:creationId xmlns:p14="http://schemas.microsoft.com/office/powerpoint/2010/main" val="3180203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4" name="Google Shape;1034;p70"/>
          <p:cNvSpPr txBox="1">
            <a:spLocks noGrp="1"/>
          </p:cNvSpPr>
          <p:nvPr>
            <p:ph type="title"/>
          </p:nvPr>
        </p:nvSpPr>
        <p:spPr>
          <a:xfrm>
            <a:off x="388699" y="424146"/>
            <a:ext cx="1856487" cy="54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Code #9</a:t>
            </a:r>
            <a:endParaRPr b="1" dirty="0"/>
          </a:p>
        </p:txBody>
      </p:sp>
      <p:sp>
        <p:nvSpPr>
          <p:cNvPr id="1038" name="Google Shape;1038;p70"/>
          <p:cNvSpPr txBox="1">
            <a:spLocks noGrp="1"/>
          </p:cNvSpPr>
          <p:nvPr>
            <p:ph type="subTitle" idx="1"/>
          </p:nvPr>
        </p:nvSpPr>
        <p:spPr>
          <a:xfrm>
            <a:off x="2794198" y="561107"/>
            <a:ext cx="3818994" cy="544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sz="2000" b="1" u="sng" dirty="0"/>
              <a:t>Unregistered</a:t>
            </a:r>
            <a:r>
              <a:rPr lang="en-US" sz="2000" b="1" dirty="0"/>
              <a:t> Motor Vehicles</a:t>
            </a:r>
            <a:endParaRPr sz="2000" b="1" dirty="0"/>
          </a:p>
        </p:txBody>
      </p:sp>
      <p:sp>
        <p:nvSpPr>
          <p:cNvPr id="18" name="Google Shape;261;p40">
            <a:extLst>
              <a:ext uri="{FF2B5EF4-FFF2-40B4-BE49-F238E27FC236}">
                <a16:creationId xmlns:a16="http://schemas.microsoft.com/office/drawing/2014/main" id="{7DCC978C-7B30-43A5-BFC7-8D5B1C8F4C54}"/>
              </a:ext>
            </a:extLst>
          </p:cNvPr>
          <p:cNvSpPr txBox="1">
            <a:spLocks/>
          </p:cNvSpPr>
          <p:nvPr/>
        </p:nvSpPr>
        <p:spPr>
          <a:xfrm>
            <a:off x="4869941" y="1322617"/>
            <a:ext cx="1575171" cy="4038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0"/>
              </a:spcBef>
              <a:spcAft>
                <a:spcPts val="0"/>
              </a:spcAft>
              <a:buClr>
                <a:schemeClr val="dk1"/>
              </a:buClr>
              <a:buSzPts val="900"/>
              <a:buFont typeface="Public Sans"/>
              <a:buChar char="●"/>
              <a:defRPr sz="1600" b="0" i="0" u="none" strike="noStrike" cap="none">
                <a:solidFill>
                  <a:schemeClr val="dk1"/>
                </a:solidFill>
                <a:latin typeface="Lato"/>
                <a:ea typeface="Lato"/>
                <a:cs typeface="Lato"/>
                <a:sym typeface="Lato"/>
              </a:defRPr>
            </a:lvl1pPr>
            <a:lvl2pPr marL="914400" marR="0" lvl="1" indent="-342900" algn="l" rtl="0">
              <a:lnSpc>
                <a:spcPct val="100000"/>
              </a:lnSpc>
              <a:spcBef>
                <a:spcPts val="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2pPr>
            <a:lvl3pPr marL="1371600" marR="0" lvl="2"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3pPr>
            <a:lvl4pPr marL="1828800" marR="0" lvl="3"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4pPr>
            <a:lvl5pPr marL="2286000" marR="0" lvl="4"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5pPr>
            <a:lvl6pPr marL="2743200" marR="0" lvl="5"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6pPr>
            <a:lvl7pPr marL="3200400" marR="0" lvl="6"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7pPr>
            <a:lvl8pPr marL="3657600" marR="0" lvl="7"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8pPr>
            <a:lvl9pPr marL="4114800" marR="0" lvl="8" indent="-342900" algn="l" rtl="0">
              <a:lnSpc>
                <a:spcPct val="100000"/>
              </a:lnSpc>
              <a:spcBef>
                <a:spcPts val="1600"/>
              </a:spcBef>
              <a:spcAft>
                <a:spcPts val="1600"/>
              </a:spcAft>
              <a:buClr>
                <a:schemeClr val="dk1"/>
              </a:buClr>
              <a:buSzPts val="1800"/>
              <a:buFont typeface="Public Sans"/>
              <a:buChar char="■"/>
              <a:defRPr sz="1600" b="0" i="0" u="none" strike="noStrike" cap="none">
                <a:solidFill>
                  <a:schemeClr val="dk1"/>
                </a:solidFill>
                <a:latin typeface="Lato"/>
                <a:ea typeface="Lato"/>
                <a:cs typeface="Lato"/>
                <a:sym typeface="Lato"/>
              </a:defRPr>
            </a:lvl9pPr>
          </a:lstStyle>
          <a:p>
            <a:pPr marL="0" indent="0" algn="ctr">
              <a:buSzPts val="1100"/>
              <a:buNone/>
            </a:pPr>
            <a:r>
              <a:rPr lang="en-US" sz="1800" b="1" dirty="0">
                <a:solidFill>
                  <a:schemeClr val="tx1"/>
                </a:solidFill>
              </a:rPr>
              <a:t>Examples</a:t>
            </a:r>
          </a:p>
          <a:p>
            <a:pPr marL="0" indent="0" algn="ctr">
              <a:lnSpc>
                <a:spcPct val="150000"/>
              </a:lnSpc>
              <a:buSzPts val="1100"/>
              <a:buNone/>
            </a:pPr>
            <a:endParaRPr lang="en-US" sz="1200" dirty="0">
              <a:solidFill>
                <a:schemeClr val="tx1"/>
              </a:solidFill>
            </a:endParaRPr>
          </a:p>
          <a:p>
            <a:pPr marL="0" indent="0" algn="ctr">
              <a:lnSpc>
                <a:spcPct val="150000"/>
              </a:lnSpc>
              <a:buSzPts val="1100"/>
              <a:buNone/>
            </a:pPr>
            <a:endParaRPr lang="en-US" sz="1200" dirty="0">
              <a:solidFill>
                <a:schemeClr val="tx1"/>
              </a:solidFill>
            </a:endParaRPr>
          </a:p>
          <a:p>
            <a:pPr marL="0" indent="0" algn="ctr">
              <a:buSzPts val="1100"/>
              <a:buNone/>
            </a:pPr>
            <a:endParaRPr lang="en-US" sz="1200" dirty="0">
              <a:solidFill>
                <a:schemeClr val="tx1"/>
              </a:solidFill>
            </a:endParaRPr>
          </a:p>
        </p:txBody>
      </p:sp>
      <p:grpSp>
        <p:nvGrpSpPr>
          <p:cNvPr id="9" name="Google Shape;9918;p91">
            <a:extLst>
              <a:ext uri="{FF2B5EF4-FFF2-40B4-BE49-F238E27FC236}">
                <a16:creationId xmlns:a16="http://schemas.microsoft.com/office/drawing/2014/main" id="{4BD03470-1C0A-4D86-A245-87B9B9DEB589}"/>
              </a:ext>
            </a:extLst>
          </p:cNvPr>
          <p:cNvGrpSpPr/>
          <p:nvPr/>
        </p:nvGrpSpPr>
        <p:grpSpPr>
          <a:xfrm>
            <a:off x="6392939" y="695682"/>
            <a:ext cx="440505" cy="290018"/>
            <a:chOff x="5727616" y="4204699"/>
            <a:chExt cx="440505" cy="290018"/>
          </a:xfrm>
        </p:grpSpPr>
        <p:sp>
          <p:nvSpPr>
            <p:cNvPr id="10" name="Google Shape;9919;p91">
              <a:extLst>
                <a:ext uri="{FF2B5EF4-FFF2-40B4-BE49-F238E27FC236}">
                  <a16:creationId xmlns:a16="http://schemas.microsoft.com/office/drawing/2014/main" id="{91ECFB5E-3501-4FF1-8261-ED2F1718FB0E}"/>
                </a:ext>
              </a:extLst>
            </p:cNvPr>
            <p:cNvSpPr/>
            <p:nvPr/>
          </p:nvSpPr>
          <p:spPr>
            <a:xfrm>
              <a:off x="5727616" y="4204699"/>
              <a:ext cx="440505" cy="290018"/>
            </a:xfrm>
            <a:custGeom>
              <a:avLst/>
              <a:gdLst/>
              <a:ahLst/>
              <a:cxnLst/>
              <a:rect l="l" t="t" r="r" b="b"/>
              <a:pathLst>
                <a:path w="13872" h="9133" extrusionOk="0">
                  <a:moveTo>
                    <a:pt x="13145" y="4465"/>
                  </a:moveTo>
                  <a:lnTo>
                    <a:pt x="13145" y="4870"/>
                  </a:lnTo>
                  <a:lnTo>
                    <a:pt x="12752" y="4870"/>
                  </a:lnTo>
                  <a:lnTo>
                    <a:pt x="12752" y="4465"/>
                  </a:lnTo>
                  <a:close/>
                  <a:moveTo>
                    <a:pt x="1275" y="3941"/>
                  </a:moveTo>
                  <a:lnTo>
                    <a:pt x="1275" y="4430"/>
                  </a:lnTo>
                  <a:cubicBezTo>
                    <a:pt x="1275" y="4775"/>
                    <a:pt x="1013" y="5049"/>
                    <a:pt x="668" y="5049"/>
                  </a:cubicBezTo>
                  <a:lnTo>
                    <a:pt x="418" y="5049"/>
                  </a:lnTo>
                  <a:cubicBezTo>
                    <a:pt x="501" y="4549"/>
                    <a:pt x="810" y="4120"/>
                    <a:pt x="1275" y="3941"/>
                  </a:cubicBezTo>
                  <a:close/>
                  <a:moveTo>
                    <a:pt x="9121" y="417"/>
                  </a:moveTo>
                  <a:cubicBezTo>
                    <a:pt x="9562" y="417"/>
                    <a:pt x="9978" y="620"/>
                    <a:pt x="10252" y="977"/>
                  </a:cubicBezTo>
                  <a:lnTo>
                    <a:pt x="12205" y="3584"/>
                  </a:lnTo>
                  <a:cubicBezTo>
                    <a:pt x="12240" y="3632"/>
                    <a:pt x="12300" y="3656"/>
                    <a:pt x="12360" y="3656"/>
                  </a:cubicBezTo>
                  <a:lnTo>
                    <a:pt x="13312" y="3656"/>
                  </a:lnTo>
                  <a:cubicBezTo>
                    <a:pt x="13431" y="3656"/>
                    <a:pt x="13514" y="3775"/>
                    <a:pt x="13467" y="3882"/>
                  </a:cubicBezTo>
                  <a:lnTo>
                    <a:pt x="13372" y="4060"/>
                  </a:lnTo>
                  <a:lnTo>
                    <a:pt x="12574" y="4060"/>
                  </a:lnTo>
                  <a:cubicBezTo>
                    <a:pt x="12455" y="4060"/>
                    <a:pt x="12360" y="4156"/>
                    <a:pt x="12360" y="4275"/>
                  </a:cubicBezTo>
                  <a:lnTo>
                    <a:pt x="12360" y="5084"/>
                  </a:lnTo>
                  <a:cubicBezTo>
                    <a:pt x="12360" y="5203"/>
                    <a:pt x="12455" y="5299"/>
                    <a:pt x="12574" y="5299"/>
                  </a:cubicBezTo>
                  <a:lnTo>
                    <a:pt x="13181" y="5299"/>
                  </a:lnTo>
                  <a:lnTo>
                    <a:pt x="13181" y="5596"/>
                  </a:lnTo>
                  <a:cubicBezTo>
                    <a:pt x="13181" y="5787"/>
                    <a:pt x="13252" y="5977"/>
                    <a:pt x="13395" y="6096"/>
                  </a:cubicBezTo>
                  <a:cubicBezTo>
                    <a:pt x="13455" y="6156"/>
                    <a:pt x="13479" y="6227"/>
                    <a:pt x="13479" y="6323"/>
                  </a:cubicBezTo>
                  <a:lnTo>
                    <a:pt x="13479" y="6692"/>
                  </a:lnTo>
                  <a:lnTo>
                    <a:pt x="13443" y="6692"/>
                  </a:lnTo>
                  <a:cubicBezTo>
                    <a:pt x="13443" y="7037"/>
                    <a:pt x="13181" y="7311"/>
                    <a:pt x="12836" y="7311"/>
                  </a:cubicBezTo>
                  <a:lnTo>
                    <a:pt x="12526" y="7311"/>
                  </a:lnTo>
                  <a:cubicBezTo>
                    <a:pt x="12419" y="6501"/>
                    <a:pt x="11740" y="5894"/>
                    <a:pt x="10919" y="5894"/>
                  </a:cubicBezTo>
                  <a:cubicBezTo>
                    <a:pt x="10097" y="5894"/>
                    <a:pt x="9419" y="6513"/>
                    <a:pt x="9312" y="7311"/>
                  </a:cubicBezTo>
                  <a:lnTo>
                    <a:pt x="4061" y="7311"/>
                  </a:lnTo>
                  <a:cubicBezTo>
                    <a:pt x="3954" y="6501"/>
                    <a:pt x="3275" y="5894"/>
                    <a:pt x="2454" y="5894"/>
                  </a:cubicBezTo>
                  <a:cubicBezTo>
                    <a:pt x="1632" y="5894"/>
                    <a:pt x="965" y="6501"/>
                    <a:pt x="846" y="7275"/>
                  </a:cubicBezTo>
                  <a:cubicBezTo>
                    <a:pt x="608" y="7204"/>
                    <a:pt x="429" y="6966"/>
                    <a:pt x="429" y="6692"/>
                  </a:cubicBezTo>
                  <a:lnTo>
                    <a:pt x="429" y="5465"/>
                  </a:lnTo>
                  <a:lnTo>
                    <a:pt x="691" y="5465"/>
                  </a:lnTo>
                  <a:cubicBezTo>
                    <a:pt x="1263" y="5465"/>
                    <a:pt x="1703" y="5001"/>
                    <a:pt x="1703" y="4453"/>
                  </a:cubicBezTo>
                  <a:lnTo>
                    <a:pt x="1703" y="3822"/>
                  </a:lnTo>
                  <a:lnTo>
                    <a:pt x="2406" y="3644"/>
                  </a:lnTo>
                  <a:cubicBezTo>
                    <a:pt x="2465" y="3632"/>
                    <a:pt x="2513" y="3596"/>
                    <a:pt x="2525" y="3560"/>
                  </a:cubicBezTo>
                  <a:lnTo>
                    <a:pt x="3954" y="1120"/>
                  </a:lnTo>
                  <a:cubicBezTo>
                    <a:pt x="4204" y="679"/>
                    <a:pt x="4680" y="417"/>
                    <a:pt x="5180" y="417"/>
                  </a:cubicBezTo>
                  <a:close/>
                  <a:moveTo>
                    <a:pt x="2430" y="6275"/>
                  </a:moveTo>
                  <a:cubicBezTo>
                    <a:pt x="3108" y="6275"/>
                    <a:pt x="3656" y="6823"/>
                    <a:pt x="3656" y="7501"/>
                  </a:cubicBezTo>
                  <a:cubicBezTo>
                    <a:pt x="3656" y="8168"/>
                    <a:pt x="3108" y="8716"/>
                    <a:pt x="2430" y="8716"/>
                  </a:cubicBezTo>
                  <a:cubicBezTo>
                    <a:pt x="1763" y="8716"/>
                    <a:pt x="1215" y="8168"/>
                    <a:pt x="1215" y="7501"/>
                  </a:cubicBezTo>
                  <a:cubicBezTo>
                    <a:pt x="1215" y="6823"/>
                    <a:pt x="1763" y="6275"/>
                    <a:pt x="2430" y="6275"/>
                  </a:cubicBezTo>
                  <a:close/>
                  <a:moveTo>
                    <a:pt x="10919" y="6275"/>
                  </a:moveTo>
                  <a:cubicBezTo>
                    <a:pt x="11586" y="6275"/>
                    <a:pt x="12145" y="6823"/>
                    <a:pt x="12145" y="7501"/>
                  </a:cubicBezTo>
                  <a:cubicBezTo>
                    <a:pt x="12145" y="8168"/>
                    <a:pt x="11586" y="8716"/>
                    <a:pt x="10919" y="8716"/>
                  </a:cubicBezTo>
                  <a:cubicBezTo>
                    <a:pt x="10252" y="8716"/>
                    <a:pt x="9693" y="8168"/>
                    <a:pt x="9693" y="7501"/>
                  </a:cubicBezTo>
                  <a:cubicBezTo>
                    <a:pt x="9693" y="6823"/>
                    <a:pt x="10252" y="6275"/>
                    <a:pt x="10919" y="6275"/>
                  </a:cubicBezTo>
                  <a:close/>
                  <a:moveTo>
                    <a:pt x="5144" y="0"/>
                  </a:moveTo>
                  <a:cubicBezTo>
                    <a:pt x="4501" y="0"/>
                    <a:pt x="3894" y="334"/>
                    <a:pt x="3573" y="905"/>
                  </a:cubicBezTo>
                  <a:lnTo>
                    <a:pt x="2180" y="3275"/>
                  </a:lnTo>
                  <a:lnTo>
                    <a:pt x="1430" y="3465"/>
                  </a:lnTo>
                  <a:cubicBezTo>
                    <a:pt x="489" y="3703"/>
                    <a:pt x="1" y="4477"/>
                    <a:pt x="1" y="5251"/>
                  </a:cubicBezTo>
                  <a:lnTo>
                    <a:pt x="1" y="6692"/>
                  </a:lnTo>
                  <a:cubicBezTo>
                    <a:pt x="1" y="7180"/>
                    <a:pt x="358" y="7608"/>
                    <a:pt x="810" y="7692"/>
                  </a:cubicBezTo>
                  <a:cubicBezTo>
                    <a:pt x="906" y="8501"/>
                    <a:pt x="1584" y="9132"/>
                    <a:pt x="2418" y="9132"/>
                  </a:cubicBezTo>
                  <a:cubicBezTo>
                    <a:pt x="3251" y="9132"/>
                    <a:pt x="3930" y="8513"/>
                    <a:pt x="4025" y="7728"/>
                  </a:cubicBezTo>
                  <a:lnTo>
                    <a:pt x="9300" y="7728"/>
                  </a:lnTo>
                  <a:cubicBezTo>
                    <a:pt x="9407" y="8525"/>
                    <a:pt x="10085" y="9132"/>
                    <a:pt x="10907" y="9132"/>
                  </a:cubicBezTo>
                  <a:cubicBezTo>
                    <a:pt x="11740" y="9132"/>
                    <a:pt x="12407" y="8513"/>
                    <a:pt x="12514" y="7728"/>
                  </a:cubicBezTo>
                  <a:lnTo>
                    <a:pt x="12824" y="7728"/>
                  </a:lnTo>
                  <a:cubicBezTo>
                    <a:pt x="13395" y="7728"/>
                    <a:pt x="13836" y="7263"/>
                    <a:pt x="13836" y="6716"/>
                  </a:cubicBezTo>
                  <a:lnTo>
                    <a:pt x="13836" y="6299"/>
                  </a:lnTo>
                  <a:cubicBezTo>
                    <a:pt x="13848" y="6096"/>
                    <a:pt x="13776" y="5918"/>
                    <a:pt x="13645" y="5787"/>
                  </a:cubicBezTo>
                  <a:cubicBezTo>
                    <a:pt x="13586" y="5727"/>
                    <a:pt x="13550" y="5656"/>
                    <a:pt x="13550" y="5561"/>
                  </a:cubicBezTo>
                  <a:lnTo>
                    <a:pt x="13550" y="4572"/>
                  </a:lnTo>
                  <a:lnTo>
                    <a:pt x="13788" y="4037"/>
                  </a:lnTo>
                  <a:cubicBezTo>
                    <a:pt x="13872" y="3846"/>
                    <a:pt x="13872" y="3656"/>
                    <a:pt x="13764" y="3501"/>
                  </a:cubicBezTo>
                  <a:cubicBezTo>
                    <a:pt x="13657" y="3334"/>
                    <a:pt x="13479" y="3239"/>
                    <a:pt x="13288" y="3239"/>
                  </a:cubicBezTo>
                  <a:lnTo>
                    <a:pt x="12443" y="3239"/>
                  </a:lnTo>
                  <a:lnTo>
                    <a:pt x="10550" y="727"/>
                  </a:lnTo>
                  <a:cubicBezTo>
                    <a:pt x="10204" y="262"/>
                    <a:pt x="9657" y="0"/>
                    <a:pt x="908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11" name="Google Shape;9920;p91">
              <a:extLst>
                <a:ext uri="{FF2B5EF4-FFF2-40B4-BE49-F238E27FC236}">
                  <a16:creationId xmlns:a16="http://schemas.microsoft.com/office/drawing/2014/main" id="{0659C55E-EE8E-4C35-A121-20F6B18DAC49}"/>
                </a:ext>
              </a:extLst>
            </p:cNvPr>
            <p:cNvSpPr/>
            <p:nvPr/>
          </p:nvSpPr>
          <p:spPr>
            <a:xfrm>
              <a:off x="5779789" y="4416409"/>
              <a:ext cx="52205" cy="51475"/>
            </a:xfrm>
            <a:custGeom>
              <a:avLst/>
              <a:gdLst/>
              <a:ahLst/>
              <a:cxnLst/>
              <a:rect l="l" t="t" r="r" b="b"/>
              <a:pathLst>
                <a:path w="1644" h="1621" extrusionOk="0">
                  <a:moveTo>
                    <a:pt x="811" y="1"/>
                  </a:moveTo>
                  <a:cubicBezTo>
                    <a:pt x="584" y="1"/>
                    <a:pt x="394" y="84"/>
                    <a:pt x="239" y="239"/>
                  </a:cubicBezTo>
                  <a:cubicBezTo>
                    <a:pt x="96" y="382"/>
                    <a:pt x="1" y="596"/>
                    <a:pt x="1" y="799"/>
                  </a:cubicBezTo>
                  <a:cubicBezTo>
                    <a:pt x="1" y="1263"/>
                    <a:pt x="382" y="1620"/>
                    <a:pt x="822" y="1620"/>
                  </a:cubicBezTo>
                  <a:cubicBezTo>
                    <a:pt x="1275" y="1620"/>
                    <a:pt x="1644" y="1263"/>
                    <a:pt x="1644" y="799"/>
                  </a:cubicBezTo>
                  <a:cubicBezTo>
                    <a:pt x="1644" y="739"/>
                    <a:pt x="1632" y="668"/>
                    <a:pt x="1608" y="608"/>
                  </a:cubicBezTo>
                  <a:cubicBezTo>
                    <a:pt x="1557" y="546"/>
                    <a:pt x="1478" y="484"/>
                    <a:pt x="1389" y="484"/>
                  </a:cubicBezTo>
                  <a:cubicBezTo>
                    <a:pt x="1375" y="484"/>
                    <a:pt x="1361" y="486"/>
                    <a:pt x="1346" y="489"/>
                  </a:cubicBezTo>
                  <a:cubicBezTo>
                    <a:pt x="1239" y="525"/>
                    <a:pt x="1168" y="620"/>
                    <a:pt x="1192" y="727"/>
                  </a:cubicBezTo>
                  <a:cubicBezTo>
                    <a:pt x="1203" y="763"/>
                    <a:pt x="1203" y="787"/>
                    <a:pt x="1203" y="822"/>
                  </a:cubicBezTo>
                  <a:cubicBezTo>
                    <a:pt x="1203" y="1037"/>
                    <a:pt x="1025" y="1215"/>
                    <a:pt x="811" y="1215"/>
                  </a:cubicBezTo>
                  <a:cubicBezTo>
                    <a:pt x="584" y="1215"/>
                    <a:pt x="406" y="1037"/>
                    <a:pt x="406" y="822"/>
                  </a:cubicBezTo>
                  <a:cubicBezTo>
                    <a:pt x="406" y="596"/>
                    <a:pt x="584" y="418"/>
                    <a:pt x="811" y="418"/>
                  </a:cubicBezTo>
                  <a:cubicBezTo>
                    <a:pt x="930" y="418"/>
                    <a:pt x="1013" y="322"/>
                    <a:pt x="1013" y="203"/>
                  </a:cubicBezTo>
                  <a:cubicBezTo>
                    <a:pt x="1013" y="84"/>
                    <a:pt x="930" y="1"/>
                    <a:pt x="81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12" name="Google Shape;9921;p91">
              <a:extLst>
                <a:ext uri="{FF2B5EF4-FFF2-40B4-BE49-F238E27FC236}">
                  <a16:creationId xmlns:a16="http://schemas.microsoft.com/office/drawing/2014/main" id="{E8DBF5D8-1CAF-494E-80F9-62AC9E5A9832}"/>
                </a:ext>
              </a:extLst>
            </p:cNvPr>
            <p:cNvSpPr/>
            <p:nvPr/>
          </p:nvSpPr>
          <p:spPr>
            <a:xfrm>
              <a:off x="6048627" y="4416409"/>
              <a:ext cx="52205" cy="51856"/>
            </a:xfrm>
            <a:custGeom>
              <a:avLst/>
              <a:gdLst/>
              <a:ahLst/>
              <a:cxnLst/>
              <a:rect l="l" t="t" r="r" b="b"/>
              <a:pathLst>
                <a:path w="1644" h="1633" extrusionOk="0">
                  <a:moveTo>
                    <a:pt x="822" y="1"/>
                  </a:moveTo>
                  <a:cubicBezTo>
                    <a:pt x="596" y="1"/>
                    <a:pt x="405" y="84"/>
                    <a:pt x="238" y="239"/>
                  </a:cubicBezTo>
                  <a:cubicBezTo>
                    <a:pt x="95" y="382"/>
                    <a:pt x="0" y="596"/>
                    <a:pt x="0" y="822"/>
                  </a:cubicBezTo>
                  <a:cubicBezTo>
                    <a:pt x="0" y="1263"/>
                    <a:pt x="381" y="1632"/>
                    <a:pt x="822" y="1632"/>
                  </a:cubicBezTo>
                  <a:cubicBezTo>
                    <a:pt x="1274" y="1632"/>
                    <a:pt x="1643" y="1275"/>
                    <a:pt x="1643" y="822"/>
                  </a:cubicBezTo>
                  <a:cubicBezTo>
                    <a:pt x="1643" y="763"/>
                    <a:pt x="1631" y="680"/>
                    <a:pt x="1608" y="620"/>
                  </a:cubicBezTo>
                  <a:cubicBezTo>
                    <a:pt x="1577" y="548"/>
                    <a:pt x="1492" y="484"/>
                    <a:pt x="1400" y="484"/>
                  </a:cubicBezTo>
                  <a:cubicBezTo>
                    <a:pt x="1386" y="484"/>
                    <a:pt x="1372" y="486"/>
                    <a:pt x="1358" y="489"/>
                  </a:cubicBezTo>
                  <a:cubicBezTo>
                    <a:pt x="1250" y="525"/>
                    <a:pt x="1179" y="620"/>
                    <a:pt x="1215" y="727"/>
                  </a:cubicBezTo>
                  <a:cubicBezTo>
                    <a:pt x="1227" y="763"/>
                    <a:pt x="1227" y="787"/>
                    <a:pt x="1227" y="822"/>
                  </a:cubicBezTo>
                  <a:cubicBezTo>
                    <a:pt x="1227" y="1037"/>
                    <a:pt x="1048" y="1215"/>
                    <a:pt x="822" y="1215"/>
                  </a:cubicBezTo>
                  <a:cubicBezTo>
                    <a:pt x="596" y="1215"/>
                    <a:pt x="417" y="1037"/>
                    <a:pt x="417" y="822"/>
                  </a:cubicBezTo>
                  <a:cubicBezTo>
                    <a:pt x="417" y="596"/>
                    <a:pt x="596" y="418"/>
                    <a:pt x="822" y="418"/>
                  </a:cubicBezTo>
                  <a:cubicBezTo>
                    <a:pt x="941" y="418"/>
                    <a:pt x="1036" y="322"/>
                    <a:pt x="1036" y="203"/>
                  </a:cubicBezTo>
                  <a:cubicBezTo>
                    <a:pt x="1036" y="84"/>
                    <a:pt x="941" y="1"/>
                    <a:pt x="82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13" name="Google Shape;9922;p91">
              <a:extLst>
                <a:ext uri="{FF2B5EF4-FFF2-40B4-BE49-F238E27FC236}">
                  <a16:creationId xmlns:a16="http://schemas.microsoft.com/office/drawing/2014/main" id="{5CDFDE30-B4E3-4973-8AB0-9233589992E9}"/>
                </a:ext>
              </a:extLst>
            </p:cNvPr>
            <p:cNvSpPr/>
            <p:nvPr/>
          </p:nvSpPr>
          <p:spPr>
            <a:xfrm>
              <a:off x="6000995" y="4365379"/>
              <a:ext cx="122892" cy="58016"/>
            </a:xfrm>
            <a:custGeom>
              <a:avLst/>
              <a:gdLst/>
              <a:ahLst/>
              <a:cxnLst/>
              <a:rect l="l" t="t" r="r" b="b"/>
              <a:pathLst>
                <a:path w="3870" h="1827" extrusionOk="0">
                  <a:moveTo>
                    <a:pt x="2310" y="1"/>
                  </a:moveTo>
                  <a:cubicBezTo>
                    <a:pt x="1810" y="1"/>
                    <a:pt x="1334" y="143"/>
                    <a:pt x="929" y="429"/>
                  </a:cubicBezTo>
                  <a:cubicBezTo>
                    <a:pt x="524" y="715"/>
                    <a:pt x="226" y="1096"/>
                    <a:pt x="48" y="1548"/>
                  </a:cubicBezTo>
                  <a:cubicBezTo>
                    <a:pt x="0" y="1656"/>
                    <a:pt x="60" y="1775"/>
                    <a:pt x="167" y="1810"/>
                  </a:cubicBezTo>
                  <a:cubicBezTo>
                    <a:pt x="192" y="1822"/>
                    <a:pt x="218" y="1827"/>
                    <a:pt x="244" y="1827"/>
                  </a:cubicBezTo>
                  <a:cubicBezTo>
                    <a:pt x="326" y="1827"/>
                    <a:pt x="404" y="1773"/>
                    <a:pt x="441" y="1691"/>
                  </a:cubicBezTo>
                  <a:cubicBezTo>
                    <a:pt x="738" y="917"/>
                    <a:pt x="1488" y="405"/>
                    <a:pt x="2322" y="405"/>
                  </a:cubicBezTo>
                  <a:cubicBezTo>
                    <a:pt x="2774" y="405"/>
                    <a:pt x="3191" y="536"/>
                    <a:pt x="3548" y="798"/>
                  </a:cubicBezTo>
                  <a:cubicBezTo>
                    <a:pt x="3581" y="831"/>
                    <a:pt x="3624" y="846"/>
                    <a:pt x="3667" y="846"/>
                  </a:cubicBezTo>
                  <a:cubicBezTo>
                    <a:pt x="3732" y="846"/>
                    <a:pt x="3798" y="813"/>
                    <a:pt x="3834" y="763"/>
                  </a:cubicBezTo>
                  <a:cubicBezTo>
                    <a:pt x="3870" y="679"/>
                    <a:pt x="3858" y="560"/>
                    <a:pt x="3774" y="489"/>
                  </a:cubicBezTo>
                  <a:cubicBezTo>
                    <a:pt x="3334" y="179"/>
                    <a:pt x="2846" y="1"/>
                    <a:pt x="231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14" name="Google Shape;9923;p91">
              <a:extLst>
                <a:ext uri="{FF2B5EF4-FFF2-40B4-BE49-F238E27FC236}">
                  <a16:creationId xmlns:a16="http://schemas.microsoft.com/office/drawing/2014/main" id="{D90237C8-CD98-4AD8-ACD1-29E8D95D815E}"/>
                </a:ext>
              </a:extLst>
            </p:cNvPr>
            <p:cNvSpPr/>
            <p:nvPr/>
          </p:nvSpPr>
          <p:spPr>
            <a:xfrm>
              <a:off x="5816847" y="4230039"/>
              <a:ext cx="124797" cy="193610"/>
            </a:xfrm>
            <a:custGeom>
              <a:avLst/>
              <a:gdLst/>
              <a:ahLst/>
              <a:cxnLst/>
              <a:rect l="l" t="t" r="r" b="b"/>
              <a:pathLst>
                <a:path w="3930" h="6097" extrusionOk="0">
                  <a:moveTo>
                    <a:pt x="3513" y="417"/>
                  </a:moveTo>
                  <a:lnTo>
                    <a:pt x="3513" y="2441"/>
                  </a:lnTo>
                  <a:lnTo>
                    <a:pt x="822" y="2441"/>
                  </a:lnTo>
                  <a:lnTo>
                    <a:pt x="1834" y="714"/>
                  </a:lnTo>
                  <a:cubicBezTo>
                    <a:pt x="1930" y="524"/>
                    <a:pt x="2144" y="417"/>
                    <a:pt x="2346" y="417"/>
                  </a:cubicBezTo>
                  <a:close/>
                  <a:moveTo>
                    <a:pt x="2346" y="0"/>
                  </a:moveTo>
                  <a:cubicBezTo>
                    <a:pt x="1989" y="0"/>
                    <a:pt x="1644" y="203"/>
                    <a:pt x="1465" y="512"/>
                  </a:cubicBezTo>
                  <a:lnTo>
                    <a:pt x="60" y="2917"/>
                  </a:lnTo>
                  <a:cubicBezTo>
                    <a:pt x="1" y="3024"/>
                    <a:pt x="25" y="3143"/>
                    <a:pt x="132" y="3203"/>
                  </a:cubicBezTo>
                  <a:cubicBezTo>
                    <a:pt x="155" y="3215"/>
                    <a:pt x="203" y="3239"/>
                    <a:pt x="239" y="3239"/>
                  </a:cubicBezTo>
                  <a:cubicBezTo>
                    <a:pt x="310" y="3239"/>
                    <a:pt x="370" y="3203"/>
                    <a:pt x="417" y="3131"/>
                  </a:cubicBezTo>
                  <a:lnTo>
                    <a:pt x="572" y="2846"/>
                  </a:lnTo>
                  <a:lnTo>
                    <a:pt x="3513" y="2846"/>
                  </a:lnTo>
                  <a:lnTo>
                    <a:pt x="3513" y="5882"/>
                  </a:lnTo>
                  <a:cubicBezTo>
                    <a:pt x="3513" y="6001"/>
                    <a:pt x="3596" y="6096"/>
                    <a:pt x="3715" y="6096"/>
                  </a:cubicBezTo>
                  <a:cubicBezTo>
                    <a:pt x="3835" y="6096"/>
                    <a:pt x="3930" y="6001"/>
                    <a:pt x="3930" y="5882"/>
                  </a:cubicBezTo>
                  <a:lnTo>
                    <a:pt x="3930" y="203"/>
                  </a:lnTo>
                  <a:cubicBezTo>
                    <a:pt x="3918" y="95"/>
                    <a:pt x="3823" y="0"/>
                    <a:pt x="371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15" name="Google Shape;9924;p91">
              <a:extLst>
                <a:ext uri="{FF2B5EF4-FFF2-40B4-BE49-F238E27FC236}">
                  <a16:creationId xmlns:a16="http://schemas.microsoft.com/office/drawing/2014/main" id="{FFDC7A11-F562-4C76-BC2B-39EEF4186663}"/>
                </a:ext>
              </a:extLst>
            </p:cNvPr>
            <p:cNvSpPr/>
            <p:nvPr/>
          </p:nvSpPr>
          <p:spPr>
            <a:xfrm>
              <a:off x="5954474" y="4230039"/>
              <a:ext cx="120256" cy="102854"/>
            </a:xfrm>
            <a:custGeom>
              <a:avLst/>
              <a:gdLst/>
              <a:ahLst/>
              <a:cxnLst/>
              <a:rect l="l" t="t" r="r" b="b"/>
              <a:pathLst>
                <a:path w="3787" h="3239" extrusionOk="0">
                  <a:moveTo>
                    <a:pt x="203" y="0"/>
                  </a:moveTo>
                  <a:cubicBezTo>
                    <a:pt x="84" y="0"/>
                    <a:pt x="1" y="95"/>
                    <a:pt x="1" y="214"/>
                  </a:cubicBezTo>
                  <a:lnTo>
                    <a:pt x="1" y="3024"/>
                  </a:lnTo>
                  <a:cubicBezTo>
                    <a:pt x="1" y="3143"/>
                    <a:pt x="84" y="3239"/>
                    <a:pt x="203" y="3239"/>
                  </a:cubicBezTo>
                  <a:cubicBezTo>
                    <a:pt x="322" y="3239"/>
                    <a:pt x="417" y="3143"/>
                    <a:pt x="417" y="3024"/>
                  </a:cubicBezTo>
                  <a:lnTo>
                    <a:pt x="417" y="405"/>
                  </a:lnTo>
                  <a:lnTo>
                    <a:pt x="1977" y="405"/>
                  </a:lnTo>
                  <a:cubicBezTo>
                    <a:pt x="2132" y="405"/>
                    <a:pt x="2322" y="512"/>
                    <a:pt x="2429" y="655"/>
                  </a:cubicBezTo>
                  <a:lnTo>
                    <a:pt x="3287" y="1786"/>
                  </a:lnTo>
                  <a:cubicBezTo>
                    <a:pt x="3346" y="1869"/>
                    <a:pt x="3358" y="1941"/>
                    <a:pt x="3358" y="2024"/>
                  </a:cubicBezTo>
                  <a:cubicBezTo>
                    <a:pt x="3358" y="2250"/>
                    <a:pt x="3180" y="2429"/>
                    <a:pt x="2953" y="2429"/>
                  </a:cubicBezTo>
                  <a:lnTo>
                    <a:pt x="1013" y="2429"/>
                  </a:lnTo>
                  <a:cubicBezTo>
                    <a:pt x="894" y="2429"/>
                    <a:pt x="798" y="2524"/>
                    <a:pt x="798" y="2643"/>
                  </a:cubicBezTo>
                  <a:cubicBezTo>
                    <a:pt x="798" y="2762"/>
                    <a:pt x="882" y="2846"/>
                    <a:pt x="1013" y="2846"/>
                  </a:cubicBezTo>
                  <a:lnTo>
                    <a:pt x="2977" y="2846"/>
                  </a:lnTo>
                  <a:cubicBezTo>
                    <a:pt x="3418" y="2846"/>
                    <a:pt x="3787" y="2489"/>
                    <a:pt x="3787" y="2024"/>
                  </a:cubicBezTo>
                  <a:cubicBezTo>
                    <a:pt x="3787" y="1846"/>
                    <a:pt x="3727" y="1691"/>
                    <a:pt x="3632" y="1536"/>
                  </a:cubicBezTo>
                  <a:lnTo>
                    <a:pt x="2775" y="405"/>
                  </a:lnTo>
                  <a:cubicBezTo>
                    <a:pt x="2584" y="155"/>
                    <a:pt x="2287" y="0"/>
                    <a:pt x="196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16" name="Google Shape;9925;p91">
              <a:extLst>
                <a:ext uri="{FF2B5EF4-FFF2-40B4-BE49-F238E27FC236}">
                  <a16:creationId xmlns:a16="http://schemas.microsoft.com/office/drawing/2014/main" id="{26F27F51-0F8A-4952-89F7-BB3A7A5D1990}"/>
                </a:ext>
              </a:extLst>
            </p:cNvPr>
            <p:cNvSpPr/>
            <p:nvPr/>
          </p:nvSpPr>
          <p:spPr>
            <a:xfrm>
              <a:off x="5876198" y="4333243"/>
              <a:ext cx="39376" cy="13274"/>
            </a:xfrm>
            <a:custGeom>
              <a:avLst/>
              <a:gdLst/>
              <a:ahLst/>
              <a:cxnLst/>
              <a:rect l="l" t="t" r="r" b="b"/>
              <a:pathLst>
                <a:path w="1240" h="418" extrusionOk="0">
                  <a:moveTo>
                    <a:pt x="215" y="1"/>
                  </a:moveTo>
                  <a:cubicBezTo>
                    <a:pt x="96" y="1"/>
                    <a:pt x="1" y="84"/>
                    <a:pt x="1" y="203"/>
                  </a:cubicBezTo>
                  <a:cubicBezTo>
                    <a:pt x="1" y="322"/>
                    <a:pt x="96" y="417"/>
                    <a:pt x="215" y="417"/>
                  </a:cubicBezTo>
                  <a:lnTo>
                    <a:pt x="1025" y="417"/>
                  </a:lnTo>
                  <a:cubicBezTo>
                    <a:pt x="1144" y="417"/>
                    <a:pt x="1239" y="322"/>
                    <a:pt x="1239" y="203"/>
                  </a:cubicBezTo>
                  <a:cubicBezTo>
                    <a:pt x="1239" y="84"/>
                    <a:pt x="1156" y="1"/>
                    <a:pt x="102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0" name="Google Shape;9926;p91">
              <a:extLst>
                <a:ext uri="{FF2B5EF4-FFF2-40B4-BE49-F238E27FC236}">
                  <a16:creationId xmlns:a16="http://schemas.microsoft.com/office/drawing/2014/main" id="{7E371E14-E09C-4DA3-835D-A3AF5F18655E}"/>
                </a:ext>
              </a:extLst>
            </p:cNvPr>
            <p:cNvSpPr/>
            <p:nvPr/>
          </p:nvSpPr>
          <p:spPr>
            <a:xfrm>
              <a:off x="5979433" y="4333243"/>
              <a:ext cx="39344" cy="13274"/>
            </a:xfrm>
            <a:custGeom>
              <a:avLst/>
              <a:gdLst/>
              <a:ahLst/>
              <a:cxnLst/>
              <a:rect l="l" t="t" r="r" b="b"/>
              <a:pathLst>
                <a:path w="1239" h="418" extrusionOk="0">
                  <a:moveTo>
                    <a:pt x="203" y="1"/>
                  </a:moveTo>
                  <a:cubicBezTo>
                    <a:pt x="84" y="1"/>
                    <a:pt x="0" y="84"/>
                    <a:pt x="0" y="203"/>
                  </a:cubicBezTo>
                  <a:cubicBezTo>
                    <a:pt x="0" y="322"/>
                    <a:pt x="84" y="417"/>
                    <a:pt x="203" y="417"/>
                  </a:cubicBezTo>
                  <a:lnTo>
                    <a:pt x="1024" y="417"/>
                  </a:lnTo>
                  <a:cubicBezTo>
                    <a:pt x="1143" y="417"/>
                    <a:pt x="1239" y="322"/>
                    <a:pt x="1239" y="203"/>
                  </a:cubicBezTo>
                  <a:cubicBezTo>
                    <a:pt x="1239" y="84"/>
                    <a:pt x="1143" y="1"/>
                    <a:pt x="102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grpSp>
      <p:grpSp>
        <p:nvGrpSpPr>
          <p:cNvPr id="23" name="Google Shape;9918;p91">
            <a:extLst>
              <a:ext uri="{FF2B5EF4-FFF2-40B4-BE49-F238E27FC236}">
                <a16:creationId xmlns:a16="http://schemas.microsoft.com/office/drawing/2014/main" id="{A1C079DA-E993-4932-9D45-A07BC893105A}"/>
              </a:ext>
            </a:extLst>
          </p:cNvPr>
          <p:cNvGrpSpPr/>
          <p:nvPr/>
        </p:nvGrpSpPr>
        <p:grpSpPr>
          <a:xfrm>
            <a:off x="2260302" y="692495"/>
            <a:ext cx="440505" cy="290018"/>
            <a:chOff x="5727616" y="4204699"/>
            <a:chExt cx="440505" cy="290018"/>
          </a:xfrm>
        </p:grpSpPr>
        <p:sp>
          <p:nvSpPr>
            <p:cNvPr id="24" name="Google Shape;9919;p91">
              <a:extLst>
                <a:ext uri="{FF2B5EF4-FFF2-40B4-BE49-F238E27FC236}">
                  <a16:creationId xmlns:a16="http://schemas.microsoft.com/office/drawing/2014/main" id="{4F926DA9-DDBF-4256-90F8-8FA327321163}"/>
                </a:ext>
              </a:extLst>
            </p:cNvPr>
            <p:cNvSpPr/>
            <p:nvPr/>
          </p:nvSpPr>
          <p:spPr>
            <a:xfrm>
              <a:off x="5727616" y="4204699"/>
              <a:ext cx="440505" cy="290018"/>
            </a:xfrm>
            <a:custGeom>
              <a:avLst/>
              <a:gdLst/>
              <a:ahLst/>
              <a:cxnLst/>
              <a:rect l="l" t="t" r="r" b="b"/>
              <a:pathLst>
                <a:path w="13872" h="9133" extrusionOk="0">
                  <a:moveTo>
                    <a:pt x="13145" y="4465"/>
                  </a:moveTo>
                  <a:lnTo>
                    <a:pt x="13145" y="4870"/>
                  </a:lnTo>
                  <a:lnTo>
                    <a:pt x="12752" y="4870"/>
                  </a:lnTo>
                  <a:lnTo>
                    <a:pt x="12752" y="4465"/>
                  </a:lnTo>
                  <a:close/>
                  <a:moveTo>
                    <a:pt x="1275" y="3941"/>
                  </a:moveTo>
                  <a:lnTo>
                    <a:pt x="1275" y="4430"/>
                  </a:lnTo>
                  <a:cubicBezTo>
                    <a:pt x="1275" y="4775"/>
                    <a:pt x="1013" y="5049"/>
                    <a:pt x="668" y="5049"/>
                  </a:cubicBezTo>
                  <a:lnTo>
                    <a:pt x="418" y="5049"/>
                  </a:lnTo>
                  <a:cubicBezTo>
                    <a:pt x="501" y="4549"/>
                    <a:pt x="810" y="4120"/>
                    <a:pt x="1275" y="3941"/>
                  </a:cubicBezTo>
                  <a:close/>
                  <a:moveTo>
                    <a:pt x="9121" y="417"/>
                  </a:moveTo>
                  <a:cubicBezTo>
                    <a:pt x="9562" y="417"/>
                    <a:pt x="9978" y="620"/>
                    <a:pt x="10252" y="977"/>
                  </a:cubicBezTo>
                  <a:lnTo>
                    <a:pt x="12205" y="3584"/>
                  </a:lnTo>
                  <a:cubicBezTo>
                    <a:pt x="12240" y="3632"/>
                    <a:pt x="12300" y="3656"/>
                    <a:pt x="12360" y="3656"/>
                  </a:cubicBezTo>
                  <a:lnTo>
                    <a:pt x="13312" y="3656"/>
                  </a:lnTo>
                  <a:cubicBezTo>
                    <a:pt x="13431" y="3656"/>
                    <a:pt x="13514" y="3775"/>
                    <a:pt x="13467" y="3882"/>
                  </a:cubicBezTo>
                  <a:lnTo>
                    <a:pt x="13372" y="4060"/>
                  </a:lnTo>
                  <a:lnTo>
                    <a:pt x="12574" y="4060"/>
                  </a:lnTo>
                  <a:cubicBezTo>
                    <a:pt x="12455" y="4060"/>
                    <a:pt x="12360" y="4156"/>
                    <a:pt x="12360" y="4275"/>
                  </a:cubicBezTo>
                  <a:lnTo>
                    <a:pt x="12360" y="5084"/>
                  </a:lnTo>
                  <a:cubicBezTo>
                    <a:pt x="12360" y="5203"/>
                    <a:pt x="12455" y="5299"/>
                    <a:pt x="12574" y="5299"/>
                  </a:cubicBezTo>
                  <a:lnTo>
                    <a:pt x="13181" y="5299"/>
                  </a:lnTo>
                  <a:lnTo>
                    <a:pt x="13181" y="5596"/>
                  </a:lnTo>
                  <a:cubicBezTo>
                    <a:pt x="13181" y="5787"/>
                    <a:pt x="13252" y="5977"/>
                    <a:pt x="13395" y="6096"/>
                  </a:cubicBezTo>
                  <a:cubicBezTo>
                    <a:pt x="13455" y="6156"/>
                    <a:pt x="13479" y="6227"/>
                    <a:pt x="13479" y="6323"/>
                  </a:cubicBezTo>
                  <a:lnTo>
                    <a:pt x="13479" y="6692"/>
                  </a:lnTo>
                  <a:lnTo>
                    <a:pt x="13443" y="6692"/>
                  </a:lnTo>
                  <a:cubicBezTo>
                    <a:pt x="13443" y="7037"/>
                    <a:pt x="13181" y="7311"/>
                    <a:pt x="12836" y="7311"/>
                  </a:cubicBezTo>
                  <a:lnTo>
                    <a:pt x="12526" y="7311"/>
                  </a:lnTo>
                  <a:cubicBezTo>
                    <a:pt x="12419" y="6501"/>
                    <a:pt x="11740" y="5894"/>
                    <a:pt x="10919" y="5894"/>
                  </a:cubicBezTo>
                  <a:cubicBezTo>
                    <a:pt x="10097" y="5894"/>
                    <a:pt x="9419" y="6513"/>
                    <a:pt x="9312" y="7311"/>
                  </a:cubicBezTo>
                  <a:lnTo>
                    <a:pt x="4061" y="7311"/>
                  </a:lnTo>
                  <a:cubicBezTo>
                    <a:pt x="3954" y="6501"/>
                    <a:pt x="3275" y="5894"/>
                    <a:pt x="2454" y="5894"/>
                  </a:cubicBezTo>
                  <a:cubicBezTo>
                    <a:pt x="1632" y="5894"/>
                    <a:pt x="965" y="6501"/>
                    <a:pt x="846" y="7275"/>
                  </a:cubicBezTo>
                  <a:cubicBezTo>
                    <a:pt x="608" y="7204"/>
                    <a:pt x="429" y="6966"/>
                    <a:pt x="429" y="6692"/>
                  </a:cubicBezTo>
                  <a:lnTo>
                    <a:pt x="429" y="5465"/>
                  </a:lnTo>
                  <a:lnTo>
                    <a:pt x="691" y="5465"/>
                  </a:lnTo>
                  <a:cubicBezTo>
                    <a:pt x="1263" y="5465"/>
                    <a:pt x="1703" y="5001"/>
                    <a:pt x="1703" y="4453"/>
                  </a:cubicBezTo>
                  <a:lnTo>
                    <a:pt x="1703" y="3822"/>
                  </a:lnTo>
                  <a:lnTo>
                    <a:pt x="2406" y="3644"/>
                  </a:lnTo>
                  <a:cubicBezTo>
                    <a:pt x="2465" y="3632"/>
                    <a:pt x="2513" y="3596"/>
                    <a:pt x="2525" y="3560"/>
                  </a:cubicBezTo>
                  <a:lnTo>
                    <a:pt x="3954" y="1120"/>
                  </a:lnTo>
                  <a:cubicBezTo>
                    <a:pt x="4204" y="679"/>
                    <a:pt x="4680" y="417"/>
                    <a:pt x="5180" y="417"/>
                  </a:cubicBezTo>
                  <a:close/>
                  <a:moveTo>
                    <a:pt x="2430" y="6275"/>
                  </a:moveTo>
                  <a:cubicBezTo>
                    <a:pt x="3108" y="6275"/>
                    <a:pt x="3656" y="6823"/>
                    <a:pt x="3656" y="7501"/>
                  </a:cubicBezTo>
                  <a:cubicBezTo>
                    <a:pt x="3656" y="8168"/>
                    <a:pt x="3108" y="8716"/>
                    <a:pt x="2430" y="8716"/>
                  </a:cubicBezTo>
                  <a:cubicBezTo>
                    <a:pt x="1763" y="8716"/>
                    <a:pt x="1215" y="8168"/>
                    <a:pt x="1215" y="7501"/>
                  </a:cubicBezTo>
                  <a:cubicBezTo>
                    <a:pt x="1215" y="6823"/>
                    <a:pt x="1763" y="6275"/>
                    <a:pt x="2430" y="6275"/>
                  </a:cubicBezTo>
                  <a:close/>
                  <a:moveTo>
                    <a:pt x="10919" y="6275"/>
                  </a:moveTo>
                  <a:cubicBezTo>
                    <a:pt x="11586" y="6275"/>
                    <a:pt x="12145" y="6823"/>
                    <a:pt x="12145" y="7501"/>
                  </a:cubicBezTo>
                  <a:cubicBezTo>
                    <a:pt x="12145" y="8168"/>
                    <a:pt x="11586" y="8716"/>
                    <a:pt x="10919" y="8716"/>
                  </a:cubicBezTo>
                  <a:cubicBezTo>
                    <a:pt x="10252" y="8716"/>
                    <a:pt x="9693" y="8168"/>
                    <a:pt x="9693" y="7501"/>
                  </a:cubicBezTo>
                  <a:cubicBezTo>
                    <a:pt x="9693" y="6823"/>
                    <a:pt x="10252" y="6275"/>
                    <a:pt x="10919" y="6275"/>
                  </a:cubicBezTo>
                  <a:close/>
                  <a:moveTo>
                    <a:pt x="5144" y="0"/>
                  </a:moveTo>
                  <a:cubicBezTo>
                    <a:pt x="4501" y="0"/>
                    <a:pt x="3894" y="334"/>
                    <a:pt x="3573" y="905"/>
                  </a:cubicBezTo>
                  <a:lnTo>
                    <a:pt x="2180" y="3275"/>
                  </a:lnTo>
                  <a:lnTo>
                    <a:pt x="1430" y="3465"/>
                  </a:lnTo>
                  <a:cubicBezTo>
                    <a:pt x="489" y="3703"/>
                    <a:pt x="1" y="4477"/>
                    <a:pt x="1" y="5251"/>
                  </a:cubicBezTo>
                  <a:lnTo>
                    <a:pt x="1" y="6692"/>
                  </a:lnTo>
                  <a:cubicBezTo>
                    <a:pt x="1" y="7180"/>
                    <a:pt x="358" y="7608"/>
                    <a:pt x="810" y="7692"/>
                  </a:cubicBezTo>
                  <a:cubicBezTo>
                    <a:pt x="906" y="8501"/>
                    <a:pt x="1584" y="9132"/>
                    <a:pt x="2418" y="9132"/>
                  </a:cubicBezTo>
                  <a:cubicBezTo>
                    <a:pt x="3251" y="9132"/>
                    <a:pt x="3930" y="8513"/>
                    <a:pt x="4025" y="7728"/>
                  </a:cubicBezTo>
                  <a:lnTo>
                    <a:pt x="9300" y="7728"/>
                  </a:lnTo>
                  <a:cubicBezTo>
                    <a:pt x="9407" y="8525"/>
                    <a:pt x="10085" y="9132"/>
                    <a:pt x="10907" y="9132"/>
                  </a:cubicBezTo>
                  <a:cubicBezTo>
                    <a:pt x="11740" y="9132"/>
                    <a:pt x="12407" y="8513"/>
                    <a:pt x="12514" y="7728"/>
                  </a:cubicBezTo>
                  <a:lnTo>
                    <a:pt x="12824" y="7728"/>
                  </a:lnTo>
                  <a:cubicBezTo>
                    <a:pt x="13395" y="7728"/>
                    <a:pt x="13836" y="7263"/>
                    <a:pt x="13836" y="6716"/>
                  </a:cubicBezTo>
                  <a:lnTo>
                    <a:pt x="13836" y="6299"/>
                  </a:lnTo>
                  <a:cubicBezTo>
                    <a:pt x="13848" y="6096"/>
                    <a:pt x="13776" y="5918"/>
                    <a:pt x="13645" y="5787"/>
                  </a:cubicBezTo>
                  <a:cubicBezTo>
                    <a:pt x="13586" y="5727"/>
                    <a:pt x="13550" y="5656"/>
                    <a:pt x="13550" y="5561"/>
                  </a:cubicBezTo>
                  <a:lnTo>
                    <a:pt x="13550" y="4572"/>
                  </a:lnTo>
                  <a:lnTo>
                    <a:pt x="13788" y="4037"/>
                  </a:lnTo>
                  <a:cubicBezTo>
                    <a:pt x="13872" y="3846"/>
                    <a:pt x="13872" y="3656"/>
                    <a:pt x="13764" y="3501"/>
                  </a:cubicBezTo>
                  <a:cubicBezTo>
                    <a:pt x="13657" y="3334"/>
                    <a:pt x="13479" y="3239"/>
                    <a:pt x="13288" y="3239"/>
                  </a:cubicBezTo>
                  <a:lnTo>
                    <a:pt x="12443" y="3239"/>
                  </a:lnTo>
                  <a:lnTo>
                    <a:pt x="10550" y="727"/>
                  </a:lnTo>
                  <a:cubicBezTo>
                    <a:pt x="10204" y="262"/>
                    <a:pt x="9657" y="0"/>
                    <a:pt x="908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5" name="Google Shape;9920;p91">
              <a:extLst>
                <a:ext uri="{FF2B5EF4-FFF2-40B4-BE49-F238E27FC236}">
                  <a16:creationId xmlns:a16="http://schemas.microsoft.com/office/drawing/2014/main" id="{3CDBD59A-5ADD-4C4B-92EF-8781A6455983}"/>
                </a:ext>
              </a:extLst>
            </p:cNvPr>
            <p:cNvSpPr/>
            <p:nvPr/>
          </p:nvSpPr>
          <p:spPr>
            <a:xfrm>
              <a:off x="5779789" y="4416409"/>
              <a:ext cx="52205" cy="51475"/>
            </a:xfrm>
            <a:custGeom>
              <a:avLst/>
              <a:gdLst/>
              <a:ahLst/>
              <a:cxnLst/>
              <a:rect l="l" t="t" r="r" b="b"/>
              <a:pathLst>
                <a:path w="1644" h="1621" extrusionOk="0">
                  <a:moveTo>
                    <a:pt x="811" y="1"/>
                  </a:moveTo>
                  <a:cubicBezTo>
                    <a:pt x="584" y="1"/>
                    <a:pt x="394" y="84"/>
                    <a:pt x="239" y="239"/>
                  </a:cubicBezTo>
                  <a:cubicBezTo>
                    <a:pt x="96" y="382"/>
                    <a:pt x="1" y="596"/>
                    <a:pt x="1" y="799"/>
                  </a:cubicBezTo>
                  <a:cubicBezTo>
                    <a:pt x="1" y="1263"/>
                    <a:pt x="382" y="1620"/>
                    <a:pt x="822" y="1620"/>
                  </a:cubicBezTo>
                  <a:cubicBezTo>
                    <a:pt x="1275" y="1620"/>
                    <a:pt x="1644" y="1263"/>
                    <a:pt x="1644" y="799"/>
                  </a:cubicBezTo>
                  <a:cubicBezTo>
                    <a:pt x="1644" y="739"/>
                    <a:pt x="1632" y="668"/>
                    <a:pt x="1608" y="608"/>
                  </a:cubicBezTo>
                  <a:cubicBezTo>
                    <a:pt x="1557" y="546"/>
                    <a:pt x="1478" y="484"/>
                    <a:pt x="1389" y="484"/>
                  </a:cubicBezTo>
                  <a:cubicBezTo>
                    <a:pt x="1375" y="484"/>
                    <a:pt x="1361" y="486"/>
                    <a:pt x="1346" y="489"/>
                  </a:cubicBezTo>
                  <a:cubicBezTo>
                    <a:pt x="1239" y="525"/>
                    <a:pt x="1168" y="620"/>
                    <a:pt x="1192" y="727"/>
                  </a:cubicBezTo>
                  <a:cubicBezTo>
                    <a:pt x="1203" y="763"/>
                    <a:pt x="1203" y="787"/>
                    <a:pt x="1203" y="822"/>
                  </a:cubicBezTo>
                  <a:cubicBezTo>
                    <a:pt x="1203" y="1037"/>
                    <a:pt x="1025" y="1215"/>
                    <a:pt x="811" y="1215"/>
                  </a:cubicBezTo>
                  <a:cubicBezTo>
                    <a:pt x="584" y="1215"/>
                    <a:pt x="406" y="1037"/>
                    <a:pt x="406" y="822"/>
                  </a:cubicBezTo>
                  <a:cubicBezTo>
                    <a:pt x="406" y="596"/>
                    <a:pt x="584" y="418"/>
                    <a:pt x="811" y="418"/>
                  </a:cubicBezTo>
                  <a:cubicBezTo>
                    <a:pt x="930" y="418"/>
                    <a:pt x="1013" y="322"/>
                    <a:pt x="1013" y="203"/>
                  </a:cubicBezTo>
                  <a:cubicBezTo>
                    <a:pt x="1013" y="84"/>
                    <a:pt x="930" y="1"/>
                    <a:pt x="81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6" name="Google Shape;9921;p91">
              <a:extLst>
                <a:ext uri="{FF2B5EF4-FFF2-40B4-BE49-F238E27FC236}">
                  <a16:creationId xmlns:a16="http://schemas.microsoft.com/office/drawing/2014/main" id="{8B8A0776-8D56-4BA4-96D9-41B4FD85D5B8}"/>
                </a:ext>
              </a:extLst>
            </p:cNvPr>
            <p:cNvSpPr/>
            <p:nvPr/>
          </p:nvSpPr>
          <p:spPr>
            <a:xfrm>
              <a:off x="6048627" y="4416409"/>
              <a:ext cx="52205" cy="51856"/>
            </a:xfrm>
            <a:custGeom>
              <a:avLst/>
              <a:gdLst/>
              <a:ahLst/>
              <a:cxnLst/>
              <a:rect l="l" t="t" r="r" b="b"/>
              <a:pathLst>
                <a:path w="1644" h="1633" extrusionOk="0">
                  <a:moveTo>
                    <a:pt x="822" y="1"/>
                  </a:moveTo>
                  <a:cubicBezTo>
                    <a:pt x="596" y="1"/>
                    <a:pt x="405" y="84"/>
                    <a:pt x="238" y="239"/>
                  </a:cubicBezTo>
                  <a:cubicBezTo>
                    <a:pt x="95" y="382"/>
                    <a:pt x="0" y="596"/>
                    <a:pt x="0" y="822"/>
                  </a:cubicBezTo>
                  <a:cubicBezTo>
                    <a:pt x="0" y="1263"/>
                    <a:pt x="381" y="1632"/>
                    <a:pt x="822" y="1632"/>
                  </a:cubicBezTo>
                  <a:cubicBezTo>
                    <a:pt x="1274" y="1632"/>
                    <a:pt x="1643" y="1275"/>
                    <a:pt x="1643" y="822"/>
                  </a:cubicBezTo>
                  <a:cubicBezTo>
                    <a:pt x="1643" y="763"/>
                    <a:pt x="1631" y="680"/>
                    <a:pt x="1608" y="620"/>
                  </a:cubicBezTo>
                  <a:cubicBezTo>
                    <a:pt x="1577" y="548"/>
                    <a:pt x="1492" y="484"/>
                    <a:pt x="1400" y="484"/>
                  </a:cubicBezTo>
                  <a:cubicBezTo>
                    <a:pt x="1386" y="484"/>
                    <a:pt x="1372" y="486"/>
                    <a:pt x="1358" y="489"/>
                  </a:cubicBezTo>
                  <a:cubicBezTo>
                    <a:pt x="1250" y="525"/>
                    <a:pt x="1179" y="620"/>
                    <a:pt x="1215" y="727"/>
                  </a:cubicBezTo>
                  <a:cubicBezTo>
                    <a:pt x="1227" y="763"/>
                    <a:pt x="1227" y="787"/>
                    <a:pt x="1227" y="822"/>
                  </a:cubicBezTo>
                  <a:cubicBezTo>
                    <a:pt x="1227" y="1037"/>
                    <a:pt x="1048" y="1215"/>
                    <a:pt x="822" y="1215"/>
                  </a:cubicBezTo>
                  <a:cubicBezTo>
                    <a:pt x="596" y="1215"/>
                    <a:pt x="417" y="1037"/>
                    <a:pt x="417" y="822"/>
                  </a:cubicBezTo>
                  <a:cubicBezTo>
                    <a:pt x="417" y="596"/>
                    <a:pt x="596" y="418"/>
                    <a:pt x="822" y="418"/>
                  </a:cubicBezTo>
                  <a:cubicBezTo>
                    <a:pt x="941" y="418"/>
                    <a:pt x="1036" y="322"/>
                    <a:pt x="1036" y="203"/>
                  </a:cubicBezTo>
                  <a:cubicBezTo>
                    <a:pt x="1036" y="84"/>
                    <a:pt x="941" y="1"/>
                    <a:pt x="82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7" name="Google Shape;9922;p91">
              <a:extLst>
                <a:ext uri="{FF2B5EF4-FFF2-40B4-BE49-F238E27FC236}">
                  <a16:creationId xmlns:a16="http://schemas.microsoft.com/office/drawing/2014/main" id="{47A754C3-14D7-4462-BB5C-E8549682D742}"/>
                </a:ext>
              </a:extLst>
            </p:cNvPr>
            <p:cNvSpPr/>
            <p:nvPr/>
          </p:nvSpPr>
          <p:spPr>
            <a:xfrm>
              <a:off x="6000995" y="4365379"/>
              <a:ext cx="122892" cy="58016"/>
            </a:xfrm>
            <a:custGeom>
              <a:avLst/>
              <a:gdLst/>
              <a:ahLst/>
              <a:cxnLst/>
              <a:rect l="l" t="t" r="r" b="b"/>
              <a:pathLst>
                <a:path w="3870" h="1827" extrusionOk="0">
                  <a:moveTo>
                    <a:pt x="2310" y="1"/>
                  </a:moveTo>
                  <a:cubicBezTo>
                    <a:pt x="1810" y="1"/>
                    <a:pt x="1334" y="143"/>
                    <a:pt x="929" y="429"/>
                  </a:cubicBezTo>
                  <a:cubicBezTo>
                    <a:pt x="524" y="715"/>
                    <a:pt x="226" y="1096"/>
                    <a:pt x="48" y="1548"/>
                  </a:cubicBezTo>
                  <a:cubicBezTo>
                    <a:pt x="0" y="1656"/>
                    <a:pt x="60" y="1775"/>
                    <a:pt x="167" y="1810"/>
                  </a:cubicBezTo>
                  <a:cubicBezTo>
                    <a:pt x="192" y="1822"/>
                    <a:pt x="218" y="1827"/>
                    <a:pt x="244" y="1827"/>
                  </a:cubicBezTo>
                  <a:cubicBezTo>
                    <a:pt x="326" y="1827"/>
                    <a:pt x="404" y="1773"/>
                    <a:pt x="441" y="1691"/>
                  </a:cubicBezTo>
                  <a:cubicBezTo>
                    <a:pt x="738" y="917"/>
                    <a:pt x="1488" y="405"/>
                    <a:pt x="2322" y="405"/>
                  </a:cubicBezTo>
                  <a:cubicBezTo>
                    <a:pt x="2774" y="405"/>
                    <a:pt x="3191" y="536"/>
                    <a:pt x="3548" y="798"/>
                  </a:cubicBezTo>
                  <a:cubicBezTo>
                    <a:pt x="3581" y="831"/>
                    <a:pt x="3624" y="846"/>
                    <a:pt x="3667" y="846"/>
                  </a:cubicBezTo>
                  <a:cubicBezTo>
                    <a:pt x="3732" y="846"/>
                    <a:pt x="3798" y="813"/>
                    <a:pt x="3834" y="763"/>
                  </a:cubicBezTo>
                  <a:cubicBezTo>
                    <a:pt x="3870" y="679"/>
                    <a:pt x="3858" y="560"/>
                    <a:pt x="3774" y="489"/>
                  </a:cubicBezTo>
                  <a:cubicBezTo>
                    <a:pt x="3334" y="179"/>
                    <a:pt x="2846" y="1"/>
                    <a:pt x="231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8" name="Google Shape;9923;p91">
              <a:extLst>
                <a:ext uri="{FF2B5EF4-FFF2-40B4-BE49-F238E27FC236}">
                  <a16:creationId xmlns:a16="http://schemas.microsoft.com/office/drawing/2014/main" id="{49C8E5D5-4BDE-47B0-BEC8-AFAE6E6E78EC}"/>
                </a:ext>
              </a:extLst>
            </p:cNvPr>
            <p:cNvSpPr/>
            <p:nvPr/>
          </p:nvSpPr>
          <p:spPr>
            <a:xfrm>
              <a:off x="5816847" y="4230039"/>
              <a:ext cx="124797" cy="193610"/>
            </a:xfrm>
            <a:custGeom>
              <a:avLst/>
              <a:gdLst/>
              <a:ahLst/>
              <a:cxnLst/>
              <a:rect l="l" t="t" r="r" b="b"/>
              <a:pathLst>
                <a:path w="3930" h="6097" extrusionOk="0">
                  <a:moveTo>
                    <a:pt x="3513" y="417"/>
                  </a:moveTo>
                  <a:lnTo>
                    <a:pt x="3513" y="2441"/>
                  </a:lnTo>
                  <a:lnTo>
                    <a:pt x="822" y="2441"/>
                  </a:lnTo>
                  <a:lnTo>
                    <a:pt x="1834" y="714"/>
                  </a:lnTo>
                  <a:cubicBezTo>
                    <a:pt x="1930" y="524"/>
                    <a:pt x="2144" y="417"/>
                    <a:pt x="2346" y="417"/>
                  </a:cubicBezTo>
                  <a:close/>
                  <a:moveTo>
                    <a:pt x="2346" y="0"/>
                  </a:moveTo>
                  <a:cubicBezTo>
                    <a:pt x="1989" y="0"/>
                    <a:pt x="1644" y="203"/>
                    <a:pt x="1465" y="512"/>
                  </a:cubicBezTo>
                  <a:lnTo>
                    <a:pt x="60" y="2917"/>
                  </a:lnTo>
                  <a:cubicBezTo>
                    <a:pt x="1" y="3024"/>
                    <a:pt x="25" y="3143"/>
                    <a:pt x="132" y="3203"/>
                  </a:cubicBezTo>
                  <a:cubicBezTo>
                    <a:pt x="155" y="3215"/>
                    <a:pt x="203" y="3239"/>
                    <a:pt x="239" y="3239"/>
                  </a:cubicBezTo>
                  <a:cubicBezTo>
                    <a:pt x="310" y="3239"/>
                    <a:pt x="370" y="3203"/>
                    <a:pt x="417" y="3131"/>
                  </a:cubicBezTo>
                  <a:lnTo>
                    <a:pt x="572" y="2846"/>
                  </a:lnTo>
                  <a:lnTo>
                    <a:pt x="3513" y="2846"/>
                  </a:lnTo>
                  <a:lnTo>
                    <a:pt x="3513" y="5882"/>
                  </a:lnTo>
                  <a:cubicBezTo>
                    <a:pt x="3513" y="6001"/>
                    <a:pt x="3596" y="6096"/>
                    <a:pt x="3715" y="6096"/>
                  </a:cubicBezTo>
                  <a:cubicBezTo>
                    <a:pt x="3835" y="6096"/>
                    <a:pt x="3930" y="6001"/>
                    <a:pt x="3930" y="5882"/>
                  </a:cubicBezTo>
                  <a:lnTo>
                    <a:pt x="3930" y="203"/>
                  </a:lnTo>
                  <a:cubicBezTo>
                    <a:pt x="3918" y="95"/>
                    <a:pt x="3823" y="0"/>
                    <a:pt x="371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9" name="Google Shape;9924;p91">
              <a:extLst>
                <a:ext uri="{FF2B5EF4-FFF2-40B4-BE49-F238E27FC236}">
                  <a16:creationId xmlns:a16="http://schemas.microsoft.com/office/drawing/2014/main" id="{0470A186-88DD-4FD0-8B20-EE5DCE138A55}"/>
                </a:ext>
              </a:extLst>
            </p:cNvPr>
            <p:cNvSpPr/>
            <p:nvPr/>
          </p:nvSpPr>
          <p:spPr>
            <a:xfrm>
              <a:off x="5954474" y="4230039"/>
              <a:ext cx="120256" cy="102854"/>
            </a:xfrm>
            <a:custGeom>
              <a:avLst/>
              <a:gdLst/>
              <a:ahLst/>
              <a:cxnLst/>
              <a:rect l="l" t="t" r="r" b="b"/>
              <a:pathLst>
                <a:path w="3787" h="3239" extrusionOk="0">
                  <a:moveTo>
                    <a:pt x="203" y="0"/>
                  </a:moveTo>
                  <a:cubicBezTo>
                    <a:pt x="84" y="0"/>
                    <a:pt x="1" y="95"/>
                    <a:pt x="1" y="214"/>
                  </a:cubicBezTo>
                  <a:lnTo>
                    <a:pt x="1" y="3024"/>
                  </a:lnTo>
                  <a:cubicBezTo>
                    <a:pt x="1" y="3143"/>
                    <a:pt x="84" y="3239"/>
                    <a:pt x="203" y="3239"/>
                  </a:cubicBezTo>
                  <a:cubicBezTo>
                    <a:pt x="322" y="3239"/>
                    <a:pt x="417" y="3143"/>
                    <a:pt x="417" y="3024"/>
                  </a:cubicBezTo>
                  <a:lnTo>
                    <a:pt x="417" y="405"/>
                  </a:lnTo>
                  <a:lnTo>
                    <a:pt x="1977" y="405"/>
                  </a:lnTo>
                  <a:cubicBezTo>
                    <a:pt x="2132" y="405"/>
                    <a:pt x="2322" y="512"/>
                    <a:pt x="2429" y="655"/>
                  </a:cubicBezTo>
                  <a:lnTo>
                    <a:pt x="3287" y="1786"/>
                  </a:lnTo>
                  <a:cubicBezTo>
                    <a:pt x="3346" y="1869"/>
                    <a:pt x="3358" y="1941"/>
                    <a:pt x="3358" y="2024"/>
                  </a:cubicBezTo>
                  <a:cubicBezTo>
                    <a:pt x="3358" y="2250"/>
                    <a:pt x="3180" y="2429"/>
                    <a:pt x="2953" y="2429"/>
                  </a:cubicBezTo>
                  <a:lnTo>
                    <a:pt x="1013" y="2429"/>
                  </a:lnTo>
                  <a:cubicBezTo>
                    <a:pt x="894" y="2429"/>
                    <a:pt x="798" y="2524"/>
                    <a:pt x="798" y="2643"/>
                  </a:cubicBezTo>
                  <a:cubicBezTo>
                    <a:pt x="798" y="2762"/>
                    <a:pt x="882" y="2846"/>
                    <a:pt x="1013" y="2846"/>
                  </a:cubicBezTo>
                  <a:lnTo>
                    <a:pt x="2977" y="2846"/>
                  </a:lnTo>
                  <a:cubicBezTo>
                    <a:pt x="3418" y="2846"/>
                    <a:pt x="3787" y="2489"/>
                    <a:pt x="3787" y="2024"/>
                  </a:cubicBezTo>
                  <a:cubicBezTo>
                    <a:pt x="3787" y="1846"/>
                    <a:pt x="3727" y="1691"/>
                    <a:pt x="3632" y="1536"/>
                  </a:cubicBezTo>
                  <a:lnTo>
                    <a:pt x="2775" y="405"/>
                  </a:lnTo>
                  <a:cubicBezTo>
                    <a:pt x="2584" y="155"/>
                    <a:pt x="2287" y="0"/>
                    <a:pt x="196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30" name="Google Shape;9925;p91">
              <a:extLst>
                <a:ext uri="{FF2B5EF4-FFF2-40B4-BE49-F238E27FC236}">
                  <a16:creationId xmlns:a16="http://schemas.microsoft.com/office/drawing/2014/main" id="{3512D193-1DDF-480F-8DAB-02F0F0F82F97}"/>
                </a:ext>
              </a:extLst>
            </p:cNvPr>
            <p:cNvSpPr/>
            <p:nvPr/>
          </p:nvSpPr>
          <p:spPr>
            <a:xfrm>
              <a:off x="5876198" y="4333243"/>
              <a:ext cx="39376" cy="13274"/>
            </a:xfrm>
            <a:custGeom>
              <a:avLst/>
              <a:gdLst/>
              <a:ahLst/>
              <a:cxnLst/>
              <a:rect l="l" t="t" r="r" b="b"/>
              <a:pathLst>
                <a:path w="1240" h="418" extrusionOk="0">
                  <a:moveTo>
                    <a:pt x="215" y="1"/>
                  </a:moveTo>
                  <a:cubicBezTo>
                    <a:pt x="96" y="1"/>
                    <a:pt x="1" y="84"/>
                    <a:pt x="1" y="203"/>
                  </a:cubicBezTo>
                  <a:cubicBezTo>
                    <a:pt x="1" y="322"/>
                    <a:pt x="96" y="417"/>
                    <a:pt x="215" y="417"/>
                  </a:cubicBezTo>
                  <a:lnTo>
                    <a:pt x="1025" y="417"/>
                  </a:lnTo>
                  <a:cubicBezTo>
                    <a:pt x="1144" y="417"/>
                    <a:pt x="1239" y="322"/>
                    <a:pt x="1239" y="203"/>
                  </a:cubicBezTo>
                  <a:cubicBezTo>
                    <a:pt x="1239" y="84"/>
                    <a:pt x="1156" y="1"/>
                    <a:pt x="102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31" name="Google Shape;9926;p91">
              <a:extLst>
                <a:ext uri="{FF2B5EF4-FFF2-40B4-BE49-F238E27FC236}">
                  <a16:creationId xmlns:a16="http://schemas.microsoft.com/office/drawing/2014/main" id="{14CD62E2-C9F6-457D-995F-AA343C363B64}"/>
                </a:ext>
              </a:extLst>
            </p:cNvPr>
            <p:cNvSpPr/>
            <p:nvPr/>
          </p:nvSpPr>
          <p:spPr>
            <a:xfrm>
              <a:off x="5979433" y="4333243"/>
              <a:ext cx="39344" cy="13274"/>
            </a:xfrm>
            <a:custGeom>
              <a:avLst/>
              <a:gdLst/>
              <a:ahLst/>
              <a:cxnLst/>
              <a:rect l="l" t="t" r="r" b="b"/>
              <a:pathLst>
                <a:path w="1239" h="418" extrusionOk="0">
                  <a:moveTo>
                    <a:pt x="203" y="1"/>
                  </a:moveTo>
                  <a:cubicBezTo>
                    <a:pt x="84" y="1"/>
                    <a:pt x="0" y="84"/>
                    <a:pt x="0" y="203"/>
                  </a:cubicBezTo>
                  <a:cubicBezTo>
                    <a:pt x="0" y="322"/>
                    <a:pt x="84" y="417"/>
                    <a:pt x="203" y="417"/>
                  </a:cubicBezTo>
                  <a:lnTo>
                    <a:pt x="1024" y="417"/>
                  </a:lnTo>
                  <a:cubicBezTo>
                    <a:pt x="1143" y="417"/>
                    <a:pt x="1239" y="322"/>
                    <a:pt x="1239" y="203"/>
                  </a:cubicBezTo>
                  <a:cubicBezTo>
                    <a:pt x="1239" y="84"/>
                    <a:pt x="1143" y="1"/>
                    <a:pt x="102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grpSp>
      <p:sp>
        <p:nvSpPr>
          <p:cNvPr id="32" name="Google Shape;261;p40">
            <a:extLst>
              <a:ext uri="{FF2B5EF4-FFF2-40B4-BE49-F238E27FC236}">
                <a16:creationId xmlns:a16="http://schemas.microsoft.com/office/drawing/2014/main" id="{F6553C0D-2F9C-416F-BA37-778615CA846A}"/>
              </a:ext>
            </a:extLst>
          </p:cNvPr>
          <p:cNvSpPr txBox="1">
            <a:spLocks/>
          </p:cNvSpPr>
          <p:nvPr/>
        </p:nvSpPr>
        <p:spPr>
          <a:xfrm>
            <a:off x="3513606" y="1362305"/>
            <a:ext cx="2118477" cy="23014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0"/>
              </a:spcBef>
              <a:spcAft>
                <a:spcPts val="0"/>
              </a:spcAft>
              <a:buClr>
                <a:schemeClr val="dk1"/>
              </a:buClr>
              <a:buSzPts val="900"/>
              <a:buFont typeface="Public Sans"/>
              <a:buChar char="●"/>
              <a:defRPr sz="1600" b="0" i="0" u="none" strike="noStrike" cap="none">
                <a:solidFill>
                  <a:schemeClr val="dk1"/>
                </a:solidFill>
                <a:latin typeface="Lato"/>
                <a:ea typeface="Lato"/>
                <a:cs typeface="Lato"/>
                <a:sym typeface="Lato"/>
              </a:defRPr>
            </a:lvl1pPr>
            <a:lvl2pPr marL="914400" marR="0" lvl="1" indent="-342900" algn="l" rtl="0">
              <a:lnSpc>
                <a:spcPct val="100000"/>
              </a:lnSpc>
              <a:spcBef>
                <a:spcPts val="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2pPr>
            <a:lvl3pPr marL="1371600" marR="0" lvl="2"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3pPr>
            <a:lvl4pPr marL="1828800" marR="0" lvl="3"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4pPr>
            <a:lvl5pPr marL="2286000" marR="0" lvl="4"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5pPr>
            <a:lvl6pPr marL="2743200" marR="0" lvl="5"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6pPr>
            <a:lvl7pPr marL="3200400" marR="0" lvl="6"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7pPr>
            <a:lvl8pPr marL="3657600" marR="0" lvl="7"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8pPr>
            <a:lvl9pPr marL="4114800" marR="0" lvl="8" indent="-342900" algn="l" rtl="0">
              <a:lnSpc>
                <a:spcPct val="100000"/>
              </a:lnSpc>
              <a:spcBef>
                <a:spcPts val="1600"/>
              </a:spcBef>
              <a:spcAft>
                <a:spcPts val="1600"/>
              </a:spcAft>
              <a:buClr>
                <a:schemeClr val="dk1"/>
              </a:buClr>
              <a:buSzPts val="1800"/>
              <a:buFont typeface="Public Sans"/>
              <a:buChar char="■"/>
              <a:defRPr sz="1600" b="0" i="0" u="none" strike="noStrike" cap="none">
                <a:solidFill>
                  <a:schemeClr val="dk1"/>
                </a:solidFill>
                <a:latin typeface="Lato"/>
                <a:ea typeface="Lato"/>
                <a:cs typeface="Lato"/>
                <a:sym typeface="Lato"/>
              </a:defRPr>
            </a:lvl9pPr>
          </a:lstStyle>
          <a:p>
            <a:pPr marL="0" indent="0" algn="ctr">
              <a:buSzPts val="1100"/>
              <a:buNone/>
            </a:pPr>
            <a:r>
              <a:rPr lang="en-US" sz="1200" dirty="0">
                <a:solidFill>
                  <a:srgbClr val="C00000"/>
                </a:solidFill>
              </a:rPr>
              <a:t>	</a:t>
            </a:r>
          </a:p>
          <a:p>
            <a:pPr marL="171450" indent="-171450">
              <a:lnSpc>
                <a:spcPct val="150000"/>
              </a:lnSpc>
              <a:buSzPts val="1100"/>
              <a:buFont typeface="Courier New" panose="02070309020205020404" pitchFamily="49" charset="0"/>
              <a:buChar char="o"/>
            </a:pPr>
            <a:r>
              <a:rPr lang="en-US" sz="1800" dirty="0">
                <a:solidFill>
                  <a:schemeClr val="tx1"/>
                </a:solidFill>
              </a:rPr>
              <a:t>Campers</a:t>
            </a:r>
          </a:p>
          <a:p>
            <a:pPr marL="171450" indent="-171450">
              <a:lnSpc>
                <a:spcPct val="150000"/>
              </a:lnSpc>
              <a:buSzPts val="1100"/>
              <a:buFont typeface="Courier New" panose="02070309020205020404" pitchFamily="49" charset="0"/>
              <a:buChar char="o"/>
            </a:pPr>
            <a:r>
              <a:rPr lang="en-US" sz="1800" dirty="0">
                <a:solidFill>
                  <a:schemeClr val="tx1"/>
                </a:solidFill>
              </a:rPr>
              <a:t>RV’s</a:t>
            </a:r>
          </a:p>
          <a:p>
            <a:pPr marL="171450" indent="-171450">
              <a:lnSpc>
                <a:spcPct val="150000"/>
              </a:lnSpc>
              <a:buSzPts val="1100"/>
              <a:buFont typeface="Courier New" panose="02070309020205020404" pitchFamily="49" charset="0"/>
              <a:buChar char="o"/>
            </a:pPr>
            <a:r>
              <a:rPr lang="en-US" sz="1800" dirty="0">
                <a:solidFill>
                  <a:schemeClr val="tx1"/>
                </a:solidFill>
              </a:rPr>
              <a:t>Trucks</a:t>
            </a:r>
          </a:p>
          <a:p>
            <a:pPr marL="171450" indent="-171450">
              <a:lnSpc>
                <a:spcPct val="150000"/>
              </a:lnSpc>
              <a:buSzPts val="1100"/>
              <a:buFont typeface="Courier New" panose="02070309020205020404" pitchFamily="49" charset="0"/>
              <a:buChar char="o"/>
            </a:pPr>
            <a:r>
              <a:rPr lang="en-US" sz="1800" dirty="0">
                <a:solidFill>
                  <a:schemeClr val="tx1"/>
                </a:solidFill>
              </a:rPr>
              <a:t>Snowmobiles*</a:t>
            </a:r>
          </a:p>
          <a:p>
            <a:pPr marL="171450" indent="-171450">
              <a:lnSpc>
                <a:spcPct val="150000"/>
              </a:lnSpc>
              <a:buSzPts val="1100"/>
              <a:buFont typeface="Courier New" panose="02070309020205020404" pitchFamily="49" charset="0"/>
              <a:buChar char="o"/>
            </a:pPr>
            <a:r>
              <a:rPr lang="en-US" sz="1800" dirty="0">
                <a:solidFill>
                  <a:schemeClr val="tx1"/>
                </a:solidFill>
              </a:rPr>
              <a:t>ATV’s*</a:t>
            </a:r>
          </a:p>
          <a:p>
            <a:pPr marL="171450" indent="-171450">
              <a:lnSpc>
                <a:spcPct val="150000"/>
              </a:lnSpc>
              <a:buSzPts val="1100"/>
              <a:buFont typeface="Courier New" panose="02070309020205020404" pitchFamily="49" charset="0"/>
              <a:buChar char="o"/>
            </a:pPr>
            <a:endParaRPr lang="en-US" sz="1800" dirty="0">
              <a:solidFill>
                <a:schemeClr val="tx1"/>
              </a:solidFill>
            </a:endParaRPr>
          </a:p>
          <a:p>
            <a:pPr marL="0" indent="0">
              <a:lnSpc>
                <a:spcPct val="150000"/>
              </a:lnSpc>
              <a:buSzPts val="1100"/>
              <a:buNone/>
            </a:pPr>
            <a:endParaRPr lang="en-US" dirty="0">
              <a:solidFill>
                <a:schemeClr val="tx1"/>
              </a:solidFill>
            </a:endParaRPr>
          </a:p>
          <a:p>
            <a:pPr marL="0" indent="0" algn="ctr">
              <a:lnSpc>
                <a:spcPct val="150000"/>
              </a:lnSpc>
              <a:buSzPts val="1100"/>
              <a:buNone/>
            </a:pPr>
            <a:endParaRPr lang="en-US" sz="1200" dirty="0">
              <a:solidFill>
                <a:schemeClr val="tx1"/>
              </a:solidFill>
            </a:endParaRPr>
          </a:p>
          <a:p>
            <a:pPr marL="0" indent="0" algn="ctr">
              <a:lnSpc>
                <a:spcPct val="150000"/>
              </a:lnSpc>
              <a:buSzPts val="1100"/>
              <a:buNone/>
            </a:pPr>
            <a:endParaRPr lang="en-US" sz="1200" dirty="0">
              <a:solidFill>
                <a:schemeClr val="tx1"/>
              </a:solidFill>
            </a:endParaRPr>
          </a:p>
          <a:p>
            <a:pPr marL="171450" indent="-171450" algn="ctr">
              <a:lnSpc>
                <a:spcPct val="150000"/>
              </a:lnSpc>
              <a:buSzPts val="1100"/>
              <a:buFont typeface="Courier New" panose="02070309020205020404" pitchFamily="49" charset="0"/>
              <a:buChar char="o"/>
            </a:pPr>
            <a:endParaRPr lang="en-US" sz="1200" dirty="0">
              <a:solidFill>
                <a:schemeClr val="tx1"/>
              </a:solidFill>
            </a:endParaRPr>
          </a:p>
          <a:p>
            <a:pPr marL="0" indent="0" algn="ctr">
              <a:buSzPts val="1100"/>
              <a:buNone/>
            </a:pPr>
            <a:endParaRPr lang="en-US" sz="1200" dirty="0">
              <a:solidFill>
                <a:schemeClr val="tx1"/>
              </a:solidFill>
            </a:endParaRPr>
          </a:p>
        </p:txBody>
      </p:sp>
      <p:sp>
        <p:nvSpPr>
          <p:cNvPr id="33" name="Google Shape;261;p40">
            <a:extLst>
              <a:ext uri="{FF2B5EF4-FFF2-40B4-BE49-F238E27FC236}">
                <a16:creationId xmlns:a16="http://schemas.microsoft.com/office/drawing/2014/main" id="{F4E77CF9-EC8D-494F-9F66-BB09174F4D25}"/>
              </a:ext>
            </a:extLst>
          </p:cNvPr>
          <p:cNvSpPr txBox="1">
            <a:spLocks/>
          </p:cNvSpPr>
          <p:nvPr/>
        </p:nvSpPr>
        <p:spPr>
          <a:xfrm>
            <a:off x="5965055" y="1392606"/>
            <a:ext cx="2839580" cy="25402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0"/>
              </a:spcBef>
              <a:spcAft>
                <a:spcPts val="0"/>
              </a:spcAft>
              <a:buClr>
                <a:schemeClr val="dk1"/>
              </a:buClr>
              <a:buSzPts val="900"/>
              <a:buFont typeface="Public Sans"/>
              <a:buChar char="●"/>
              <a:defRPr sz="1600" b="0" i="0" u="none" strike="noStrike" cap="none">
                <a:solidFill>
                  <a:schemeClr val="dk1"/>
                </a:solidFill>
                <a:latin typeface="Lato"/>
                <a:ea typeface="Lato"/>
                <a:cs typeface="Lato"/>
                <a:sym typeface="Lato"/>
              </a:defRPr>
            </a:lvl1pPr>
            <a:lvl2pPr marL="914400" marR="0" lvl="1" indent="-342900" algn="l" rtl="0">
              <a:lnSpc>
                <a:spcPct val="100000"/>
              </a:lnSpc>
              <a:spcBef>
                <a:spcPts val="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2pPr>
            <a:lvl3pPr marL="1371600" marR="0" lvl="2"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3pPr>
            <a:lvl4pPr marL="1828800" marR="0" lvl="3"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4pPr>
            <a:lvl5pPr marL="2286000" marR="0" lvl="4"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5pPr>
            <a:lvl6pPr marL="2743200" marR="0" lvl="5"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6pPr>
            <a:lvl7pPr marL="3200400" marR="0" lvl="6"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7pPr>
            <a:lvl8pPr marL="3657600" marR="0" lvl="7"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8pPr>
            <a:lvl9pPr marL="4114800" marR="0" lvl="8" indent="-342900" algn="l" rtl="0">
              <a:lnSpc>
                <a:spcPct val="100000"/>
              </a:lnSpc>
              <a:spcBef>
                <a:spcPts val="1600"/>
              </a:spcBef>
              <a:spcAft>
                <a:spcPts val="1600"/>
              </a:spcAft>
              <a:buClr>
                <a:schemeClr val="dk1"/>
              </a:buClr>
              <a:buSzPts val="1800"/>
              <a:buFont typeface="Public Sans"/>
              <a:buChar char="■"/>
              <a:defRPr sz="1600" b="0" i="0" u="none" strike="noStrike" cap="none">
                <a:solidFill>
                  <a:schemeClr val="dk1"/>
                </a:solidFill>
                <a:latin typeface="Lato"/>
                <a:ea typeface="Lato"/>
                <a:cs typeface="Lato"/>
                <a:sym typeface="Lato"/>
              </a:defRPr>
            </a:lvl9pPr>
          </a:lstStyle>
          <a:p>
            <a:pPr marL="0" indent="0" algn="ctr">
              <a:buSzPts val="1100"/>
              <a:buNone/>
            </a:pPr>
            <a:endParaRPr lang="en-US" sz="1200" dirty="0">
              <a:solidFill>
                <a:srgbClr val="C00000"/>
              </a:solidFill>
            </a:endParaRPr>
          </a:p>
          <a:p>
            <a:pPr marL="171450" indent="-171450">
              <a:lnSpc>
                <a:spcPct val="150000"/>
              </a:lnSpc>
              <a:buSzPts val="1100"/>
              <a:buFont typeface="Courier New" panose="02070309020205020404" pitchFamily="49" charset="0"/>
              <a:buChar char="o"/>
            </a:pPr>
            <a:r>
              <a:rPr lang="en-US" sz="1800" dirty="0">
                <a:solidFill>
                  <a:schemeClr val="tx1"/>
                </a:solidFill>
              </a:rPr>
              <a:t>Construction Vehicles</a:t>
            </a:r>
          </a:p>
          <a:p>
            <a:pPr marL="171450" indent="-171450">
              <a:lnSpc>
                <a:spcPct val="150000"/>
              </a:lnSpc>
              <a:buSzPts val="1100"/>
              <a:buFont typeface="Courier New" panose="02070309020205020404" pitchFamily="49" charset="0"/>
              <a:buChar char="o"/>
            </a:pPr>
            <a:r>
              <a:rPr lang="en-US" sz="1800" dirty="0">
                <a:solidFill>
                  <a:schemeClr val="tx1"/>
                </a:solidFill>
              </a:rPr>
              <a:t>Passenger Cars</a:t>
            </a:r>
          </a:p>
          <a:p>
            <a:pPr marL="171450" indent="-171450">
              <a:lnSpc>
                <a:spcPct val="150000"/>
              </a:lnSpc>
              <a:buSzPts val="1100"/>
              <a:buFont typeface="Courier New" panose="02070309020205020404" pitchFamily="49" charset="0"/>
              <a:buChar char="o"/>
            </a:pPr>
            <a:r>
              <a:rPr lang="en-US" sz="1800" dirty="0">
                <a:solidFill>
                  <a:schemeClr val="tx1"/>
                </a:solidFill>
              </a:rPr>
              <a:t>Tractors</a:t>
            </a:r>
          </a:p>
          <a:p>
            <a:pPr marL="171450" indent="-171450">
              <a:lnSpc>
                <a:spcPct val="150000"/>
              </a:lnSpc>
              <a:buSzPts val="1100"/>
              <a:buFont typeface="Courier New" panose="02070309020205020404" pitchFamily="49" charset="0"/>
              <a:buChar char="o"/>
            </a:pPr>
            <a:r>
              <a:rPr lang="en-US" sz="1800" dirty="0">
                <a:solidFill>
                  <a:schemeClr val="tx1"/>
                </a:solidFill>
              </a:rPr>
              <a:t>Commercial trailers</a:t>
            </a:r>
          </a:p>
          <a:p>
            <a:pPr marL="171450" indent="-171450">
              <a:lnSpc>
                <a:spcPct val="150000"/>
              </a:lnSpc>
              <a:buSzPts val="1100"/>
              <a:buFont typeface="Courier New" panose="02070309020205020404" pitchFamily="49" charset="0"/>
              <a:buChar char="o"/>
            </a:pPr>
            <a:endParaRPr lang="en-US" sz="1200" dirty="0">
              <a:solidFill>
                <a:schemeClr val="tx1"/>
              </a:solidFill>
            </a:endParaRPr>
          </a:p>
          <a:p>
            <a:pPr marL="0" indent="0" algn="ctr">
              <a:lnSpc>
                <a:spcPct val="150000"/>
              </a:lnSpc>
              <a:buSzPts val="1100"/>
              <a:buNone/>
            </a:pPr>
            <a:endParaRPr lang="en-US" sz="1200" dirty="0">
              <a:solidFill>
                <a:schemeClr val="tx1"/>
              </a:solidFill>
            </a:endParaRPr>
          </a:p>
          <a:p>
            <a:pPr marL="171450" indent="-171450" algn="ctr">
              <a:lnSpc>
                <a:spcPct val="150000"/>
              </a:lnSpc>
              <a:buSzPts val="1100"/>
              <a:buFont typeface="Courier New" panose="02070309020205020404" pitchFamily="49" charset="0"/>
              <a:buChar char="o"/>
            </a:pPr>
            <a:endParaRPr lang="en-US" sz="1200" dirty="0">
              <a:solidFill>
                <a:schemeClr val="tx1"/>
              </a:solidFill>
            </a:endParaRPr>
          </a:p>
          <a:p>
            <a:pPr marL="0" indent="0" algn="ctr">
              <a:buSzPts val="1100"/>
              <a:buNone/>
            </a:pPr>
            <a:endParaRPr lang="en-US" sz="1200" dirty="0">
              <a:solidFill>
                <a:schemeClr val="tx1"/>
              </a:solidFill>
            </a:endParaRPr>
          </a:p>
        </p:txBody>
      </p:sp>
      <p:sp>
        <p:nvSpPr>
          <p:cNvPr id="34" name="Google Shape;261;p40">
            <a:extLst>
              <a:ext uri="{FF2B5EF4-FFF2-40B4-BE49-F238E27FC236}">
                <a16:creationId xmlns:a16="http://schemas.microsoft.com/office/drawing/2014/main" id="{D0ACF008-442C-4A47-879A-88DCB3F0435F}"/>
              </a:ext>
            </a:extLst>
          </p:cNvPr>
          <p:cNvSpPr txBox="1">
            <a:spLocks/>
          </p:cNvSpPr>
          <p:nvPr/>
        </p:nvSpPr>
        <p:spPr>
          <a:xfrm>
            <a:off x="3343833" y="3722484"/>
            <a:ext cx="5242443" cy="9968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0"/>
              </a:spcBef>
              <a:spcAft>
                <a:spcPts val="0"/>
              </a:spcAft>
              <a:buClr>
                <a:schemeClr val="dk1"/>
              </a:buClr>
              <a:buSzPts val="900"/>
              <a:buFont typeface="Public Sans"/>
              <a:buChar char="●"/>
              <a:defRPr sz="1600" b="0" i="0" u="none" strike="noStrike" cap="none">
                <a:solidFill>
                  <a:schemeClr val="dk1"/>
                </a:solidFill>
                <a:latin typeface="Lato"/>
                <a:ea typeface="Lato"/>
                <a:cs typeface="Lato"/>
                <a:sym typeface="Lato"/>
              </a:defRPr>
            </a:lvl1pPr>
            <a:lvl2pPr marL="914400" marR="0" lvl="1" indent="-342900" algn="l" rtl="0">
              <a:lnSpc>
                <a:spcPct val="100000"/>
              </a:lnSpc>
              <a:spcBef>
                <a:spcPts val="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2pPr>
            <a:lvl3pPr marL="1371600" marR="0" lvl="2"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3pPr>
            <a:lvl4pPr marL="1828800" marR="0" lvl="3"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4pPr>
            <a:lvl5pPr marL="2286000" marR="0" lvl="4"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5pPr>
            <a:lvl6pPr marL="2743200" marR="0" lvl="5"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6pPr>
            <a:lvl7pPr marL="3200400" marR="0" lvl="6"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7pPr>
            <a:lvl8pPr marL="3657600" marR="0" lvl="7"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8pPr>
            <a:lvl9pPr marL="4114800" marR="0" lvl="8" indent="-342900" algn="l" rtl="0">
              <a:lnSpc>
                <a:spcPct val="100000"/>
              </a:lnSpc>
              <a:spcBef>
                <a:spcPts val="1600"/>
              </a:spcBef>
              <a:spcAft>
                <a:spcPts val="1600"/>
              </a:spcAft>
              <a:buClr>
                <a:schemeClr val="dk1"/>
              </a:buClr>
              <a:buSzPts val="1800"/>
              <a:buFont typeface="Public Sans"/>
              <a:buChar char="■"/>
              <a:defRPr sz="1600" b="0" i="0" u="none" strike="noStrike" cap="none">
                <a:solidFill>
                  <a:schemeClr val="dk1"/>
                </a:solidFill>
                <a:latin typeface="Lato"/>
                <a:ea typeface="Lato"/>
                <a:cs typeface="Lato"/>
                <a:sym typeface="Lato"/>
              </a:defRPr>
            </a:lvl9pPr>
          </a:lstStyle>
          <a:p>
            <a:pPr marL="0" indent="0" algn="ctr">
              <a:lnSpc>
                <a:spcPct val="150000"/>
              </a:lnSpc>
              <a:buSzPts val="1100"/>
              <a:buNone/>
            </a:pPr>
            <a:r>
              <a:rPr lang="en-US" sz="1800" dirty="0">
                <a:solidFill>
                  <a:schemeClr val="tx1"/>
                </a:solidFill>
              </a:rPr>
              <a:t>INCLUDES any car registered in another state but garaged in Connecticut.</a:t>
            </a:r>
          </a:p>
        </p:txBody>
      </p:sp>
      <p:pic>
        <p:nvPicPr>
          <p:cNvPr id="35" name="gif">
            <a:hlinkClick r:id="" action="ppaction://media"/>
            <a:extLst>
              <a:ext uri="{FF2B5EF4-FFF2-40B4-BE49-F238E27FC236}">
                <a16:creationId xmlns:a16="http://schemas.microsoft.com/office/drawing/2014/main" id="{104E91FD-C57F-4875-A64A-5972784ADCC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2837969"/>
            <a:ext cx="3068623" cy="2301468"/>
          </a:xfrm>
          <a:prstGeom prst="rect">
            <a:avLst/>
          </a:prstGeom>
        </p:spPr>
      </p:pic>
      <p:sp>
        <p:nvSpPr>
          <p:cNvPr id="2" name="TextBox 1">
            <a:extLst>
              <a:ext uri="{FF2B5EF4-FFF2-40B4-BE49-F238E27FC236}">
                <a16:creationId xmlns:a16="http://schemas.microsoft.com/office/drawing/2014/main" id="{57B5BE1E-1065-DBAD-A459-AFE2D029D15C}"/>
              </a:ext>
            </a:extLst>
          </p:cNvPr>
          <p:cNvSpPr txBox="1"/>
          <p:nvPr/>
        </p:nvSpPr>
        <p:spPr>
          <a:xfrm>
            <a:off x="3266584" y="4719354"/>
            <a:ext cx="5538051" cy="307777"/>
          </a:xfrm>
          <a:prstGeom prst="rect">
            <a:avLst/>
          </a:prstGeom>
          <a:noFill/>
        </p:spPr>
        <p:txBody>
          <a:bodyPr wrap="square" rtlCol="0">
            <a:spAutoFit/>
          </a:bodyPr>
          <a:lstStyle/>
          <a:p>
            <a:r>
              <a:rPr lang="en-US" dirty="0"/>
              <a:t>* </a:t>
            </a:r>
            <a:r>
              <a:rPr lang="en-US" sz="1200" dirty="0"/>
              <a:t>Only commercial use are taxable. Personal use exempt as of 10/1/2024</a:t>
            </a:r>
          </a:p>
        </p:txBody>
      </p:sp>
    </p:spTree>
    <p:extLst>
      <p:ext uri="{BB962C8B-B14F-4D97-AF65-F5344CB8AC3E}">
        <p14:creationId xmlns:p14="http://schemas.microsoft.com/office/powerpoint/2010/main" val="7973033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38">
                                            <p:txEl>
                                              <p:pRg st="0" end="0"/>
                                            </p:txEl>
                                          </p:spTgt>
                                        </p:tgtEl>
                                        <p:attrNameLst>
                                          <p:attrName>style.visibility</p:attrName>
                                        </p:attrNameLst>
                                      </p:cBhvr>
                                      <p:to>
                                        <p:strVal val="visible"/>
                                      </p:to>
                                    </p:set>
                                    <p:animEffect transition="in" filter="fade">
                                      <p:cBhvr>
                                        <p:cTn id="11" dur="500"/>
                                        <p:tgtEl>
                                          <p:spTgt spid="103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10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20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350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20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6000"/>
                                  </p:stCondLst>
                                  <p:childTnLst>
                                    <p:set>
                                      <p:cBhvr>
                                        <p:cTn id="32" dur="1" fill="hold">
                                          <p:stCondLst>
                                            <p:cond delay="0"/>
                                          </p:stCondLst>
                                        </p:cTn>
                                        <p:tgtEl>
                                          <p:spTgt spid="34"/>
                                        </p:tgtEl>
                                        <p:attrNameLst>
                                          <p:attrName>style.visibility</p:attrName>
                                        </p:attrNameLst>
                                      </p:cBhvr>
                                      <p:to>
                                        <p:strVal val="visible"/>
                                      </p:to>
                                    </p:set>
                                    <p:animEffect transition="in" filter="wipe(down)">
                                      <p:cBhvr>
                                        <p:cTn id="33" dur="30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800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3000"/>
                                        <p:tgtEl>
                                          <p:spTgt spid="2"/>
                                        </p:tgtEl>
                                      </p:cBhvr>
                                    </p:animEffect>
                                    <p:anim calcmode="lin" valueType="num">
                                      <p:cBhvr>
                                        <p:cTn id="39" dur="3000" fill="hold"/>
                                        <p:tgtEl>
                                          <p:spTgt spid="2"/>
                                        </p:tgtEl>
                                        <p:attrNameLst>
                                          <p:attrName>ppt_x</p:attrName>
                                        </p:attrNameLst>
                                      </p:cBhvr>
                                      <p:tavLst>
                                        <p:tav tm="0">
                                          <p:val>
                                            <p:strVal val="#ppt_x"/>
                                          </p:val>
                                        </p:tav>
                                        <p:tav tm="100000">
                                          <p:val>
                                            <p:strVal val="#ppt_x"/>
                                          </p:val>
                                        </p:tav>
                                      </p:tavLst>
                                    </p:anim>
                                    <p:anim calcmode="lin" valueType="num">
                                      <p:cBhvr>
                                        <p:cTn id="40"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repeatCount="indefinite" fill="hold" display="0">
                  <p:stCondLst>
                    <p:cond delay="indefinite"/>
                  </p:stCondLst>
                </p:cTn>
                <p:tgtEl>
                  <p:spTgt spid="35"/>
                </p:tgtEl>
              </p:cMediaNode>
            </p:video>
          </p:childTnLst>
        </p:cTn>
      </p:par>
    </p:tnLst>
    <p:bldLst>
      <p:bldP spid="1034" grpId="0"/>
      <p:bldP spid="1038" grpId="0" build="p"/>
      <p:bldP spid="18" grpId="0"/>
      <p:bldP spid="32" grpId="0"/>
      <p:bldP spid="33" grpId="0"/>
      <p:bldP spid="34"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8B8210-748E-8362-69F4-1450CDD6759D}"/>
              </a:ext>
            </a:extLst>
          </p:cNvPr>
          <p:cNvPicPr>
            <a:picLocks noChangeAspect="1"/>
          </p:cNvPicPr>
          <p:nvPr/>
        </p:nvPicPr>
        <p:blipFill>
          <a:blip r:embed="rId3"/>
          <a:stretch>
            <a:fillRect/>
          </a:stretch>
        </p:blipFill>
        <p:spPr>
          <a:xfrm>
            <a:off x="213641" y="1696825"/>
            <a:ext cx="8716718" cy="1725104"/>
          </a:xfrm>
          <a:prstGeom prst="rect">
            <a:avLst/>
          </a:prstGeom>
        </p:spPr>
      </p:pic>
      <p:sp>
        <p:nvSpPr>
          <p:cNvPr id="4" name="TextBox 3">
            <a:extLst>
              <a:ext uri="{FF2B5EF4-FFF2-40B4-BE49-F238E27FC236}">
                <a16:creationId xmlns:a16="http://schemas.microsoft.com/office/drawing/2014/main" id="{277153E8-C6D8-7D8A-C819-987B21B9DB1C}"/>
              </a:ext>
            </a:extLst>
          </p:cNvPr>
          <p:cNvSpPr txBox="1"/>
          <p:nvPr/>
        </p:nvSpPr>
        <p:spPr>
          <a:xfrm>
            <a:off x="1197204" y="3572758"/>
            <a:ext cx="7032396" cy="738664"/>
          </a:xfrm>
          <a:prstGeom prst="rect">
            <a:avLst/>
          </a:prstGeom>
          <a:noFill/>
        </p:spPr>
        <p:txBody>
          <a:bodyPr wrap="square" rtlCol="0">
            <a:spAutoFit/>
          </a:bodyPr>
          <a:lstStyle/>
          <a:p>
            <a:r>
              <a:rPr lang="en-US" dirty="0"/>
              <a:t>Use the data directly from the title document to fully complete the vehicle information.</a:t>
            </a:r>
          </a:p>
          <a:p>
            <a:r>
              <a:rPr lang="en-US" dirty="0"/>
              <a:t>The MSRP Value should be available online with a VIN decoder, NADA or other publicly available tool. If you purchased new, you may also find it on your bill of sale.</a:t>
            </a:r>
          </a:p>
        </p:txBody>
      </p:sp>
      <p:sp>
        <p:nvSpPr>
          <p:cNvPr id="5" name="Google Shape;1034;p70">
            <a:extLst>
              <a:ext uri="{FF2B5EF4-FFF2-40B4-BE49-F238E27FC236}">
                <a16:creationId xmlns:a16="http://schemas.microsoft.com/office/drawing/2014/main" id="{FD3114DF-C1B5-BA12-EC2A-D843F7852FAA}"/>
              </a:ext>
            </a:extLst>
          </p:cNvPr>
          <p:cNvSpPr txBox="1">
            <a:spLocks/>
          </p:cNvSpPr>
          <p:nvPr/>
        </p:nvSpPr>
        <p:spPr>
          <a:xfrm>
            <a:off x="388699" y="424146"/>
            <a:ext cx="3400876" cy="544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Lato" panose="020B0604020202020204" charset="0"/>
                <a:ea typeface="Lato" panose="020B060402020202020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b="1" dirty="0"/>
              <a:t>Code #9</a:t>
            </a:r>
            <a:r>
              <a:rPr lang="en-US" sz="2400" b="1" dirty="0"/>
              <a:t> </a:t>
            </a:r>
            <a:r>
              <a:rPr lang="en-US" b="1" dirty="0"/>
              <a:t>(continued)</a:t>
            </a:r>
          </a:p>
        </p:txBody>
      </p:sp>
    </p:spTree>
    <p:extLst>
      <p:ext uri="{BB962C8B-B14F-4D97-AF65-F5344CB8AC3E}">
        <p14:creationId xmlns:p14="http://schemas.microsoft.com/office/powerpoint/2010/main" val="794013204"/>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pic>
        <p:nvPicPr>
          <p:cNvPr id="1033" name="Google Shape;1033;p70"/>
          <p:cNvPicPr preferRelativeResize="0"/>
          <p:nvPr/>
        </p:nvPicPr>
        <p:blipFill rotWithShape="1">
          <a:blip r:embed="rId3">
            <a:alphaModFix/>
          </a:blip>
          <a:srcRect t="10235" b="23129"/>
          <a:stretch/>
        </p:blipFill>
        <p:spPr>
          <a:xfrm>
            <a:off x="-81596" y="2409900"/>
            <a:ext cx="4102500" cy="2733600"/>
          </a:xfrm>
          <a:prstGeom prst="ellipse">
            <a:avLst/>
          </a:prstGeom>
          <a:noFill/>
          <a:ln>
            <a:noFill/>
          </a:ln>
        </p:spPr>
      </p:pic>
      <p:sp>
        <p:nvSpPr>
          <p:cNvPr id="1034" name="Google Shape;1034;p70"/>
          <p:cNvSpPr txBox="1">
            <a:spLocks noGrp="1"/>
          </p:cNvSpPr>
          <p:nvPr>
            <p:ph type="title"/>
          </p:nvPr>
        </p:nvSpPr>
        <p:spPr>
          <a:xfrm>
            <a:off x="388699" y="424146"/>
            <a:ext cx="5550188" cy="54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Code #10 (Only on Long Form)</a:t>
            </a:r>
            <a:endParaRPr b="1" dirty="0"/>
          </a:p>
        </p:txBody>
      </p:sp>
      <p:sp>
        <p:nvSpPr>
          <p:cNvPr id="1035" name="Google Shape;1035;p70"/>
          <p:cNvSpPr txBox="1">
            <a:spLocks noGrp="1"/>
          </p:cNvSpPr>
          <p:nvPr>
            <p:ph type="subTitle" idx="1"/>
          </p:nvPr>
        </p:nvSpPr>
        <p:spPr>
          <a:xfrm>
            <a:off x="4987521" y="1762521"/>
            <a:ext cx="3515994" cy="84330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t>Industrial manufacturing machinery &amp; equipment</a:t>
            </a:r>
            <a:endParaRPr sz="1800" dirty="0"/>
          </a:p>
          <a:p>
            <a:pPr marL="0" lvl="0" indent="0" algn="l" rtl="0">
              <a:spcBef>
                <a:spcPts val="1600"/>
              </a:spcBef>
              <a:spcAft>
                <a:spcPts val="1600"/>
              </a:spcAft>
              <a:buNone/>
            </a:pPr>
            <a:endParaRPr dirty="0"/>
          </a:p>
        </p:txBody>
      </p:sp>
      <p:sp>
        <p:nvSpPr>
          <p:cNvPr id="1036" name="Google Shape;1036;p70"/>
          <p:cNvSpPr txBox="1">
            <a:spLocks noGrp="1"/>
          </p:cNvSpPr>
          <p:nvPr>
            <p:ph type="subTitle" idx="2"/>
          </p:nvPr>
        </p:nvSpPr>
        <p:spPr>
          <a:xfrm>
            <a:off x="5809023" y="2943017"/>
            <a:ext cx="2142000" cy="2018655"/>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1800" dirty="0"/>
              <a:t>Examples:</a:t>
            </a:r>
          </a:p>
          <a:p>
            <a:pPr marL="0" lvl="0" indent="0" rtl="0">
              <a:spcBef>
                <a:spcPts val="0"/>
              </a:spcBef>
              <a:spcAft>
                <a:spcPts val="0"/>
              </a:spcAft>
              <a:buNone/>
            </a:pPr>
            <a:endParaRPr lang="en-US" sz="1800" dirty="0"/>
          </a:p>
          <a:p>
            <a:pPr marL="285750" lvl="0" indent="-285750" rtl="0">
              <a:spcBef>
                <a:spcPts val="0"/>
              </a:spcBef>
              <a:spcAft>
                <a:spcPts val="0"/>
              </a:spcAft>
              <a:buFont typeface="Courier New" panose="02070309020205020404" pitchFamily="49" charset="0"/>
              <a:buChar char="o"/>
            </a:pPr>
            <a:r>
              <a:rPr lang="en-US" sz="1800" dirty="0"/>
              <a:t>Tools</a:t>
            </a:r>
          </a:p>
          <a:p>
            <a:pPr marL="285750" lvl="0" indent="-285750" rtl="0">
              <a:spcBef>
                <a:spcPts val="0"/>
              </a:spcBef>
              <a:spcAft>
                <a:spcPts val="0"/>
              </a:spcAft>
              <a:buFont typeface="Courier New" panose="02070309020205020404" pitchFamily="49" charset="0"/>
              <a:buChar char="o"/>
            </a:pPr>
            <a:r>
              <a:rPr lang="en-US" sz="1800" dirty="0"/>
              <a:t>Dies</a:t>
            </a:r>
          </a:p>
          <a:p>
            <a:pPr marL="285750" lvl="0" indent="-285750" rtl="0">
              <a:spcBef>
                <a:spcPts val="0"/>
              </a:spcBef>
              <a:spcAft>
                <a:spcPts val="0"/>
              </a:spcAft>
              <a:buFont typeface="Courier New" panose="02070309020205020404" pitchFamily="49" charset="0"/>
              <a:buChar char="o"/>
            </a:pPr>
            <a:r>
              <a:rPr lang="en-US" sz="1800" dirty="0"/>
              <a:t>Jigs</a:t>
            </a:r>
          </a:p>
          <a:p>
            <a:pPr marL="285750" lvl="0" indent="-285750" rtl="0">
              <a:spcBef>
                <a:spcPts val="0"/>
              </a:spcBef>
              <a:spcAft>
                <a:spcPts val="0"/>
              </a:spcAft>
              <a:buFont typeface="Courier New" panose="02070309020205020404" pitchFamily="49" charset="0"/>
              <a:buChar char="o"/>
            </a:pPr>
            <a:r>
              <a:rPr lang="en-US" sz="1800" dirty="0"/>
              <a:t>Patterns</a:t>
            </a:r>
            <a:endParaRPr sz="1800" dirty="0"/>
          </a:p>
          <a:p>
            <a:pPr marL="0" lvl="0" indent="0" algn="ctr" rtl="0">
              <a:spcBef>
                <a:spcPts val="1600"/>
              </a:spcBef>
              <a:spcAft>
                <a:spcPts val="1600"/>
              </a:spcAft>
              <a:buNone/>
            </a:pPr>
            <a:endParaRPr sz="1200" dirty="0"/>
          </a:p>
        </p:txBody>
      </p:sp>
      <p:sp>
        <p:nvSpPr>
          <p:cNvPr id="1038" name="Google Shape;1038;p70"/>
          <p:cNvSpPr txBox="1">
            <a:spLocks noGrp="1"/>
          </p:cNvSpPr>
          <p:nvPr>
            <p:ph type="subTitle" idx="3"/>
          </p:nvPr>
        </p:nvSpPr>
        <p:spPr>
          <a:xfrm>
            <a:off x="2324220" y="1160071"/>
            <a:ext cx="3002945" cy="361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sz="2000" b="1" dirty="0"/>
              <a:t>Machinery &amp; Equipment</a:t>
            </a:r>
            <a:endParaRPr sz="2000" b="1" dirty="0"/>
          </a:p>
        </p:txBody>
      </p:sp>
      <p:sp>
        <p:nvSpPr>
          <p:cNvPr id="10" name="Google Shape;1035;p70">
            <a:extLst>
              <a:ext uri="{FF2B5EF4-FFF2-40B4-BE49-F238E27FC236}">
                <a16:creationId xmlns:a16="http://schemas.microsoft.com/office/drawing/2014/main" id="{695A5A3B-7F21-4800-A69A-D2CEE60BE311}"/>
              </a:ext>
            </a:extLst>
          </p:cNvPr>
          <p:cNvSpPr txBox="1">
            <a:spLocks/>
          </p:cNvSpPr>
          <p:nvPr/>
        </p:nvSpPr>
        <p:spPr>
          <a:xfrm>
            <a:off x="4468798" y="2537580"/>
            <a:ext cx="3864662" cy="5346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15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15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15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15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15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15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15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15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r>
              <a:rPr lang="en-US" sz="1200" b="1" dirty="0">
                <a:solidFill>
                  <a:srgbClr val="FF0000"/>
                </a:solidFill>
              </a:rPr>
              <a:t>CGS 12-81 (72,76,78) –Not eligible for an exemption</a:t>
            </a:r>
          </a:p>
          <a:p>
            <a:pPr marL="0" indent="0">
              <a:spcBef>
                <a:spcPts val="1600"/>
              </a:spcBef>
              <a:spcAft>
                <a:spcPts val="1600"/>
              </a:spcAft>
            </a:pPr>
            <a:endParaRPr lang="en-US" dirty="0"/>
          </a:p>
        </p:txBody>
      </p:sp>
      <p:grpSp>
        <p:nvGrpSpPr>
          <p:cNvPr id="17" name="Google Shape;9641;p91">
            <a:extLst>
              <a:ext uri="{FF2B5EF4-FFF2-40B4-BE49-F238E27FC236}">
                <a16:creationId xmlns:a16="http://schemas.microsoft.com/office/drawing/2014/main" id="{0255753F-C0CD-4DE3-9D90-CA6F351ADD58}"/>
              </a:ext>
            </a:extLst>
          </p:cNvPr>
          <p:cNvGrpSpPr/>
          <p:nvPr/>
        </p:nvGrpSpPr>
        <p:grpSpPr>
          <a:xfrm flipH="1">
            <a:off x="5294064" y="1085256"/>
            <a:ext cx="644823" cy="637916"/>
            <a:chOff x="2497275" y="2744159"/>
            <a:chExt cx="370930" cy="370549"/>
          </a:xfrm>
        </p:grpSpPr>
        <p:sp>
          <p:nvSpPr>
            <p:cNvPr id="18" name="Google Shape;9642;p91">
              <a:extLst>
                <a:ext uri="{FF2B5EF4-FFF2-40B4-BE49-F238E27FC236}">
                  <a16:creationId xmlns:a16="http://schemas.microsoft.com/office/drawing/2014/main" id="{85327DD3-D924-4DBE-B53C-0855DA56D24C}"/>
                </a:ext>
              </a:extLst>
            </p:cNvPr>
            <p:cNvSpPr/>
            <p:nvPr/>
          </p:nvSpPr>
          <p:spPr>
            <a:xfrm>
              <a:off x="2497275" y="2744159"/>
              <a:ext cx="284366" cy="284747"/>
            </a:xfrm>
            <a:custGeom>
              <a:avLst/>
              <a:gdLst/>
              <a:ahLst/>
              <a:cxnLst/>
              <a:rect l="l" t="t" r="r" b="b"/>
              <a:pathLst>
                <a:path w="8955" h="8967" extrusionOk="0">
                  <a:moveTo>
                    <a:pt x="4204" y="1"/>
                  </a:moveTo>
                  <a:cubicBezTo>
                    <a:pt x="3942" y="1"/>
                    <a:pt x="3704" y="203"/>
                    <a:pt x="3644" y="465"/>
                  </a:cubicBezTo>
                  <a:lnTo>
                    <a:pt x="3466" y="1334"/>
                  </a:lnTo>
                  <a:cubicBezTo>
                    <a:pt x="3287" y="1394"/>
                    <a:pt x="3108" y="1465"/>
                    <a:pt x="2942" y="1537"/>
                  </a:cubicBezTo>
                  <a:lnTo>
                    <a:pt x="2215" y="1048"/>
                  </a:lnTo>
                  <a:cubicBezTo>
                    <a:pt x="2120" y="983"/>
                    <a:pt x="2009" y="952"/>
                    <a:pt x="1899" y="952"/>
                  </a:cubicBezTo>
                  <a:cubicBezTo>
                    <a:pt x="1749" y="952"/>
                    <a:pt x="1599" y="1010"/>
                    <a:pt x="1489" y="1120"/>
                  </a:cubicBezTo>
                  <a:lnTo>
                    <a:pt x="1108" y="1489"/>
                  </a:lnTo>
                  <a:cubicBezTo>
                    <a:pt x="918" y="1691"/>
                    <a:pt x="894" y="1989"/>
                    <a:pt x="1037" y="2227"/>
                  </a:cubicBezTo>
                  <a:lnTo>
                    <a:pt x="1525" y="2953"/>
                  </a:lnTo>
                  <a:cubicBezTo>
                    <a:pt x="1441" y="3120"/>
                    <a:pt x="1370" y="3287"/>
                    <a:pt x="1322" y="3465"/>
                  </a:cubicBezTo>
                  <a:lnTo>
                    <a:pt x="453" y="3644"/>
                  </a:lnTo>
                  <a:cubicBezTo>
                    <a:pt x="191" y="3703"/>
                    <a:pt x="1" y="3930"/>
                    <a:pt x="1" y="4215"/>
                  </a:cubicBezTo>
                  <a:lnTo>
                    <a:pt x="1" y="4751"/>
                  </a:lnTo>
                  <a:cubicBezTo>
                    <a:pt x="1" y="5025"/>
                    <a:pt x="191" y="5251"/>
                    <a:pt x="453" y="5323"/>
                  </a:cubicBezTo>
                  <a:lnTo>
                    <a:pt x="1322" y="5501"/>
                  </a:lnTo>
                  <a:cubicBezTo>
                    <a:pt x="1382" y="5668"/>
                    <a:pt x="1453" y="5847"/>
                    <a:pt x="1525" y="6013"/>
                  </a:cubicBezTo>
                  <a:lnTo>
                    <a:pt x="1037" y="6740"/>
                  </a:lnTo>
                  <a:cubicBezTo>
                    <a:pt x="894" y="6966"/>
                    <a:pt x="918" y="7287"/>
                    <a:pt x="1108" y="7478"/>
                  </a:cubicBezTo>
                  <a:lnTo>
                    <a:pt x="1489" y="7847"/>
                  </a:lnTo>
                  <a:cubicBezTo>
                    <a:pt x="1599" y="7957"/>
                    <a:pt x="1745" y="8015"/>
                    <a:pt x="1894" y="8015"/>
                  </a:cubicBezTo>
                  <a:cubicBezTo>
                    <a:pt x="2003" y="8015"/>
                    <a:pt x="2115" y="7984"/>
                    <a:pt x="2215" y="7918"/>
                  </a:cubicBezTo>
                  <a:lnTo>
                    <a:pt x="2942" y="7430"/>
                  </a:lnTo>
                  <a:cubicBezTo>
                    <a:pt x="3108" y="7513"/>
                    <a:pt x="3287" y="7597"/>
                    <a:pt x="3466" y="7633"/>
                  </a:cubicBezTo>
                  <a:lnTo>
                    <a:pt x="3644" y="8502"/>
                  </a:lnTo>
                  <a:cubicBezTo>
                    <a:pt x="3704" y="8764"/>
                    <a:pt x="3930" y="8966"/>
                    <a:pt x="4204" y="8966"/>
                  </a:cubicBezTo>
                  <a:lnTo>
                    <a:pt x="4740" y="8966"/>
                  </a:lnTo>
                  <a:cubicBezTo>
                    <a:pt x="5013" y="8966"/>
                    <a:pt x="5251" y="8764"/>
                    <a:pt x="5311" y="8502"/>
                  </a:cubicBezTo>
                  <a:lnTo>
                    <a:pt x="5490" y="7633"/>
                  </a:lnTo>
                  <a:cubicBezTo>
                    <a:pt x="5621" y="7597"/>
                    <a:pt x="5775" y="7537"/>
                    <a:pt x="5906" y="7478"/>
                  </a:cubicBezTo>
                  <a:cubicBezTo>
                    <a:pt x="6002" y="7442"/>
                    <a:pt x="6037" y="7323"/>
                    <a:pt x="6002" y="7240"/>
                  </a:cubicBezTo>
                  <a:cubicBezTo>
                    <a:pt x="5966" y="7169"/>
                    <a:pt x="5898" y="7131"/>
                    <a:pt x="5831" y="7131"/>
                  </a:cubicBezTo>
                  <a:cubicBezTo>
                    <a:pt x="5808" y="7131"/>
                    <a:pt x="5785" y="7135"/>
                    <a:pt x="5763" y="7144"/>
                  </a:cubicBezTo>
                  <a:cubicBezTo>
                    <a:pt x="5609" y="7228"/>
                    <a:pt x="5466" y="7287"/>
                    <a:pt x="5299" y="7323"/>
                  </a:cubicBezTo>
                  <a:cubicBezTo>
                    <a:pt x="5240" y="7347"/>
                    <a:pt x="5180" y="7406"/>
                    <a:pt x="5168" y="7454"/>
                  </a:cubicBezTo>
                  <a:lnTo>
                    <a:pt x="4966" y="8430"/>
                  </a:lnTo>
                  <a:cubicBezTo>
                    <a:pt x="4954" y="8514"/>
                    <a:pt x="4870" y="8597"/>
                    <a:pt x="4763" y="8597"/>
                  </a:cubicBezTo>
                  <a:lnTo>
                    <a:pt x="4228" y="8597"/>
                  </a:lnTo>
                  <a:cubicBezTo>
                    <a:pt x="4120" y="8597"/>
                    <a:pt x="4049" y="8514"/>
                    <a:pt x="4013" y="8430"/>
                  </a:cubicBezTo>
                  <a:lnTo>
                    <a:pt x="3823" y="7454"/>
                  </a:lnTo>
                  <a:cubicBezTo>
                    <a:pt x="3811" y="7383"/>
                    <a:pt x="3763" y="7335"/>
                    <a:pt x="3692" y="7323"/>
                  </a:cubicBezTo>
                  <a:cubicBezTo>
                    <a:pt x="3466" y="7263"/>
                    <a:pt x="3239" y="7180"/>
                    <a:pt x="3049" y="7061"/>
                  </a:cubicBezTo>
                  <a:cubicBezTo>
                    <a:pt x="3019" y="7043"/>
                    <a:pt x="2986" y="7034"/>
                    <a:pt x="2954" y="7034"/>
                  </a:cubicBezTo>
                  <a:cubicBezTo>
                    <a:pt x="2921" y="7034"/>
                    <a:pt x="2888" y="7043"/>
                    <a:pt x="2858" y="7061"/>
                  </a:cubicBezTo>
                  <a:lnTo>
                    <a:pt x="2037" y="7609"/>
                  </a:lnTo>
                  <a:cubicBezTo>
                    <a:pt x="2006" y="7634"/>
                    <a:pt x="1966" y="7647"/>
                    <a:pt x="1926" y="7647"/>
                  </a:cubicBezTo>
                  <a:cubicBezTo>
                    <a:pt x="1874" y="7647"/>
                    <a:pt x="1821" y="7625"/>
                    <a:pt x="1787" y="7585"/>
                  </a:cubicBezTo>
                  <a:lnTo>
                    <a:pt x="1418" y="7204"/>
                  </a:lnTo>
                  <a:cubicBezTo>
                    <a:pt x="1334" y="7132"/>
                    <a:pt x="1334" y="7025"/>
                    <a:pt x="1382" y="6954"/>
                  </a:cubicBezTo>
                  <a:lnTo>
                    <a:pt x="1930" y="6132"/>
                  </a:lnTo>
                  <a:cubicBezTo>
                    <a:pt x="1977" y="6073"/>
                    <a:pt x="1977" y="6001"/>
                    <a:pt x="1930" y="5942"/>
                  </a:cubicBezTo>
                  <a:cubicBezTo>
                    <a:pt x="1811" y="5739"/>
                    <a:pt x="1727" y="5525"/>
                    <a:pt x="1668" y="5299"/>
                  </a:cubicBezTo>
                  <a:cubicBezTo>
                    <a:pt x="1656" y="5239"/>
                    <a:pt x="1596" y="5180"/>
                    <a:pt x="1537" y="5168"/>
                  </a:cubicBezTo>
                  <a:lnTo>
                    <a:pt x="560" y="4977"/>
                  </a:lnTo>
                  <a:cubicBezTo>
                    <a:pt x="477" y="4954"/>
                    <a:pt x="406" y="4870"/>
                    <a:pt x="406" y="4763"/>
                  </a:cubicBezTo>
                  <a:lnTo>
                    <a:pt x="406" y="4227"/>
                  </a:lnTo>
                  <a:cubicBezTo>
                    <a:pt x="406" y="4132"/>
                    <a:pt x="477" y="4049"/>
                    <a:pt x="560" y="4025"/>
                  </a:cubicBezTo>
                  <a:lnTo>
                    <a:pt x="1537" y="3834"/>
                  </a:lnTo>
                  <a:cubicBezTo>
                    <a:pt x="1608" y="3811"/>
                    <a:pt x="1656" y="3775"/>
                    <a:pt x="1668" y="3692"/>
                  </a:cubicBezTo>
                  <a:cubicBezTo>
                    <a:pt x="1727" y="3477"/>
                    <a:pt x="1811" y="3251"/>
                    <a:pt x="1930" y="3061"/>
                  </a:cubicBezTo>
                  <a:cubicBezTo>
                    <a:pt x="1965" y="3001"/>
                    <a:pt x="1965" y="2918"/>
                    <a:pt x="1930" y="2858"/>
                  </a:cubicBezTo>
                  <a:lnTo>
                    <a:pt x="1382" y="2049"/>
                  </a:lnTo>
                  <a:cubicBezTo>
                    <a:pt x="1322" y="1965"/>
                    <a:pt x="1334" y="1846"/>
                    <a:pt x="1418" y="1787"/>
                  </a:cubicBezTo>
                  <a:lnTo>
                    <a:pt x="1787" y="1417"/>
                  </a:lnTo>
                  <a:cubicBezTo>
                    <a:pt x="1826" y="1378"/>
                    <a:pt x="1876" y="1360"/>
                    <a:pt x="1925" y="1360"/>
                  </a:cubicBezTo>
                  <a:cubicBezTo>
                    <a:pt x="1965" y="1360"/>
                    <a:pt x="2005" y="1372"/>
                    <a:pt x="2037" y="1394"/>
                  </a:cubicBezTo>
                  <a:lnTo>
                    <a:pt x="2858" y="1941"/>
                  </a:lnTo>
                  <a:cubicBezTo>
                    <a:pt x="2888" y="1965"/>
                    <a:pt x="2921" y="1977"/>
                    <a:pt x="2954" y="1977"/>
                  </a:cubicBezTo>
                  <a:cubicBezTo>
                    <a:pt x="2986" y="1977"/>
                    <a:pt x="3019" y="1965"/>
                    <a:pt x="3049" y="1941"/>
                  </a:cubicBezTo>
                  <a:cubicBezTo>
                    <a:pt x="3263" y="1822"/>
                    <a:pt x="3466" y="1727"/>
                    <a:pt x="3692" y="1668"/>
                  </a:cubicBezTo>
                  <a:cubicBezTo>
                    <a:pt x="3751" y="1656"/>
                    <a:pt x="3811" y="1596"/>
                    <a:pt x="3823" y="1537"/>
                  </a:cubicBezTo>
                  <a:lnTo>
                    <a:pt x="4013" y="572"/>
                  </a:lnTo>
                  <a:cubicBezTo>
                    <a:pt x="4037" y="477"/>
                    <a:pt x="4120" y="405"/>
                    <a:pt x="4228" y="405"/>
                  </a:cubicBezTo>
                  <a:lnTo>
                    <a:pt x="4763" y="405"/>
                  </a:lnTo>
                  <a:cubicBezTo>
                    <a:pt x="4870" y="405"/>
                    <a:pt x="4942" y="477"/>
                    <a:pt x="4966" y="572"/>
                  </a:cubicBezTo>
                  <a:lnTo>
                    <a:pt x="5168" y="1537"/>
                  </a:lnTo>
                  <a:cubicBezTo>
                    <a:pt x="5180" y="1608"/>
                    <a:pt x="5216" y="1656"/>
                    <a:pt x="5299" y="1668"/>
                  </a:cubicBezTo>
                  <a:cubicBezTo>
                    <a:pt x="5513" y="1727"/>
                    <a:pt x="5740" y="1822"/>
                    <a:pt x="5930" y="1941"/>
                  </a:cubicBezTo>
                  <a:cubicBezTo>
                    <a:pt x="5960" y="1953"/>
                    <a:pt x="5996" y="1959"/>
                    <a:pt x="6031" y="1959"/>
                  </a:cubicBezTo>
                  <a:cubicBezTo>
                    <a:pt x="6067" y="1959"/>
                    <a:pt x="6103" y="1953"/>
                    <a:pt x="6133" y="1941"/>
                  </a:cubicBezTo>
                  <a:lnTo>
                    <a:pt x="6942" y="1394"/>
                  </a:lnTo>
                  <a:cubicBezTo>
                    <a:pt x="6978" y="1368"/>
                    <a:pt x="7021" y="1356"/>
                    <a:pt x="7063" y="1356"/>
                  </a:cubicBezTo>
                  <a:cubicBezTo>
                    <a:pt x="7117" y="1356"/>
                    <a:pt x="7170" y="1377"/>
                    <a:pt x="7204" y="1417"/>
                  </a:cubicBezTo>
                  <a:lnTo>
                    <a:pt x="7573" y="1787"/>
                  </a:lnTo>
                  <a:cubicBezTo>
                    <a:pt x="7645" y="1870"/>
                    <a:pt x="7645" y="1965"/>
                    <a:pt x="7597" y="2049"/>
                  </a:cubicBezTo>
                  <a:lnTo>
                    <a:pt x="7049" y="2858"/>
                  </a:lnTo>
                  <a:cubicBezTo>
                    <a:pt x="7002" y="2918"/>
                    <a:pt x="7002" y="2989"/>
                    <a:pt x="7049" y="3061"/>
                  </a:cubicBezTo>
                  <a:cubicBezTo>
                    <a:pt x="7168" y="3263"/>
                    <a:pt x="7264" y="3477"/>
                    <a:pt x="7323" y="3692"/>
                  </a:cubicBezTo>
                  <a:cubicBezTo>
                    <a:pt x="7335" y="3751"/>
                    <a:pt x="7395" y="3811"/>
                    <a:pt x="7454" y="3834"/>
                  </a:cubicBezTo>
                  <a:lnTo>
                    <a:pt x="8419" y="4025"/>
                  </a:lnTo>
                  <a:cubicBezTo>
                    <a:pt x="8514" y="4037"/>
                    <a:pt x="8585" y="4132"/>
                    <a:pt x="8585" y="4227"/>
                  </a:cubicBezTo>
                  <a:lnTo>
                    <a:pt x="8585" y="4763"/>
                  </a:lnTo>
                  <a:cubicBezTo>
                    <a:pt x="8585" y="4870"/>
                    <a:pt x="8514" y="4942"/>
                    <a:pt x="8419" y="4977"/>
                  </a:cubicBezTo>
                  <a:lnTo>
                    <a:pt x="7454" y="5168"/>
                  </a:lnTo>
                  <a:cubicBezTo>
                    <a:pt x="7383" y="5180"/>
                    <a:pt x="7335" y="5227"/>
                    <a:pt x="7323" y="5299"/>
                  </a:cubicBezTo>
                  <a:cubicBezTo>
                    <a:pt x="7276" y="5466"/>
                    <a:pt x="7216" y="5632"/>
                    <a:pt x="7145" y="5775"/>
                  </a:cubicBezTo>
                  <a:cubicBezTo>
                    <a:pt x="7097" y="5870"/>
                    <a:pt x="7145" y="5966"/>
                    <a:pt x="7228" y="6013"/>
                  </a:cubicBezTo>
                  <a:cubicBezTo>
                    <a:pt x="7254" y="6026"/>
                    <a:pt x="7280" y="6032"/>
                    <a:pt x="7305" y="6032"/>
                  </a:cubicBezTo>
                  <a:cubicBezTo>
                    <a:pt x="7372" y="6032"/>
                    <a:pt x="7431" y="5991"/>
                    <a:pt x="7466" y="5930"/>
                  </a:cubicBezTo>
                  <a:cubicBezTo>
                    <a:pt x="7526" y="5799"/>
                    <a:pt x="7585" y="5644"/>
                    <a:pt x="7633" y="5501"/>
                  </a:cubicBezTo>
                  <a:lnTo>
                    <a:pt x="8490" y="5323"/>
                  </a:lnTo>
                  <a:cubicBezTo>
                    <a:pt x="8764" y="5263"/>
                    <a:pt x="8954" y="5037"/>
                    <a:pt x="8954" y="4751"/>
                  </a:cubicBezTo>
                  <a:lnTo>
                    <a:pt x="8954" y="4215"/>
                  </a:lnTo>
                  <a:cubicBezTo>
                    <a:pt x="8954" y="3942"/>
                    <a:pt x="8764" y="3715"/>
                    <a:pt x="8490" y="3644"/>
                  </a:cubicBezTo>
                  <a:lnTo>
                    <a:pt x="7633" y="3465"/>
                  </a:lnTo>
                  <a:cubicBezTo>
                    <a:pt x="7573" y="3287"/>
                    <a:pt x="7502" y="3120"/>
                    <a:pt x="7418" y="2953"/>
                  </a:cubicBezTo>
                  <a:lnTo>
                    <a:pt x="7918" y="2227"/>
                  </a:lnTo>
                  <a:cubicBezTo>
                    <a:pt x="8061" y="2001"/>
                    <a:pt x="8038" y="1679"/>
                    <a:pt x="7835" y="1489"/>
                  </a:cubicBezTo>
                  <a:lnTo>
                    <a:pt x="7466" y="1120"/>
                  </a:lnTo>
                  <a:cubicBezTo>
                    <a:pt x="7356" y="1010"/>
                    <a:pt x="7211" y="952"/>
                    <a:pt x="7061" y="952"/>
                  </a:cubicBezTo>
                  <a:cubicBezTo>
                    <a:pt x="6952" y="952"/>
                    <a:pt x="6840" y="983"/>
                    <a:pt x="6740" y="1048"/>
                  </a:cubicBezTo>
                  <a:lnTo>
                    <a:pt x="6013" y="1537"/>
                  </a:lnTo>
                  <a:cubicBezTo>
                    <a:pt x="5847" y="1453"/>
                    <a:pt x="5668" y="1370"/>
                    <a:pt x="5490" y="1334"/>
                  </a:cubicBezTo>
                  <a:lnTo>
                    <a:pt x="5311" y="465"/>
                  </a:lnTo>
                  <a:cubicBezTo>
                    <a:pt x="5251" y="203"/>
                    <a:pt x="5025" y="1"/>
                    <a:pt x="474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19" name="Google Shape;9643;p91">
              <a:extLst>
                <a:ext uri="{FF2B5EF4-FFF2-40B4-BE49-F238E27FC236}">
                  <a16:creationId xmlns:a16="http://schemas.microsoft.com/office/drawing/2014/main" id="{FEED0907-739B-49E8-AF44-7841A344021F}"/>
                </a:ext>
              </a:extLst>
            </p:cNvPr>
            <p:cNvSpPr/>
            <p:nvPr/>
          </p:nvSpPr>
          <p:spPr>
            <a:xfrm>
              <a:off x="2592191" y="2821673"/>
              <a:ext cx="113461" cy="98345"/>
            </a:xfrm>
            <a:custGeom>
              <a:avLst/>
              <a:gdLst/>
              <a:ahLst/>
              <a:cxnLst/>
              <a:rect l="l" t="t" r="r" b="b"/>
              <a:pathLst>
                <a:path w="3573" h="3097" extrusionOk="0">
                  <a:moveTo>
                    <a:pt x="1524" y="0"/>
                  </a:moveTo>
                  <a:cubicBezTo>
                    <a:pt x="989" y="0"/>
                    <a:pt x="465" y="215"/>
                    <a:pt x="72" y="584"/>
                  </a:cubicBezTo>
                  <a:cubicBezTo>
                    <a:pt x="0" y="655"/>
                    <a:pt x="0" y="774"/>
                    <a:pt x="72" y="834"/>
                  </a:cubicBezTo>
                  <a:cubicBezTo>
                    <a:pt x="113" y="876"/>
                    <a:pt x="164" y="896"/>
                    <a:pt x="212" y="896"/>
                  </a:cubicBezTo>
                  <a:cubicBezTo>
                    <a:pt x="259" y="896"/>
                    <a:pt x="304" y="876"/>
                    <a:pt x="334" y="834"/>
                  </a:cubicBezTo>
                  <a:cubicBezTo>
                    <a:pt x="643" y="524"/>
                    <a:pt x="1072" y="358"/>
                    <a:pt x="1500" y="358"/>
                  </a:cubicBezTo>
                  <a:cubicBezTo>
                    <a:pt x="2441" y="358"/>
                    <a:pt x="3203" y="1120"/>
                    <a:pt x="3203" y="2060"/>
                  </a:cubicBezTo>
                  <a:cubicBezTo>
                    <a:pt x="3203" y="2322"/>
                    <a:pt x="3144" y="2596"/>
                    <a:pt x="3024" y="2834"/>
                  </a:cubicBezTo>
                  <a:cubicBezTo>
                    <a:pt x="2965" y="2941"/>
                    <a:pt x="3013" y="3037"/>
                    <a:pt x="3096" y="3084"/>
                  </a:cubicBezTo>
                  <a:cubicBezTo>
                    <a:pt x="3132" y="3096"/>
                    <a:pt x="3155" y="3096"/>
                    <a:pt x="3191" y="3096"/>
                  </a:cubicBezTo>
                  <a:cubicBezTo>
                    <a:pt x="3251" y="3096"/>
                    <a:pt x="3322" y="3072"/>
                    <a:pt x="3346" y="3001"/>
                  </a:cubicBezTo>
                  <a:cubicBezTo>
                    <a:pt x="3501" y="2715"/>
                    <a:pt x="3572" y="2382"/>
                    <a:pt x="3572" y="2060"/>
                  </a:cubicBezTo>
                  <a:cubicBezTo>
                    <a:pt x="3572" y="929"/>
                    <a:pt x="2655" y="0"/>
                    <a:pt x="152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0" name="Google Shape;9644;p91">
              <a:extLst>
                <a:ext uri="{FF2B5EF4-FFF2-40B4-BE49-F238E27FC236}">
                  <a16:creationId xmlns:a16="http://schemas.microsoft.com/office/drawing/2014/main" id="{3F7D28D8-30C0-432F-B98E-1FFE5511F837}"/>
                </a:ext>
              </a:extLst>
            </p:cNvPr>
            <p:cNvSpPr/>
            <p:nvPr/>
          </p:nvSpPr>
          <p:spPr>
            <a:xfrm>
              <a:off x="2574408" y="2862129"/>
              <a:ext cx="106665" cy="90756"/>
            </a:xfrm>
            <a:custGeom>
              <a:avLst/>
              <a:gdLst/>
              <a:ahLst/>
              <a:cxnLst/>
              <a:rect l="l" t="t" r="r" b="b"/>
              <a:pathLst>
                <a:path w="3359" h="2858" extrusionOk="0">
                  <a:moveTo>
                    <a:pt x="294" y="1"/>
                  </a:moveTo>
                  <a:cubicBezTo>
                    <a:pt x="218" y="1"/>
                    <a:pt x="145" y="48"/>
                    <a:pt x="108" y="131"/>
                  </a:cubicBezTo>
                  <a:cubicBezTo>
                    <a:pt x="36" y="334"/>
                    <a:pt x="1" y="572"/>
                    <a:pt x="1" y="798"/>
                  </a:cubicBezTo>
                  <a:cubicBezTo>
                    <a:pt x="1" y="1929"/>
                    <a:pt x="917" y="2858"/>
                    <a:pt x="2049" y="2858"/>
                  </a:cubicBezTo>
                  <a:cubicBezTo>
                    <a:pt x="2477" y="2858"/>
                    <a:pt x="2894" y="2715"/>
                    <a:pt x="3251" y="2465"/>
                  </a:cubicBezTo>
                  <a:cubicBezTo>
                    <a:pt x="3346" y="2405"/>
                    <a:pt x="3358" y="2286"/>
                    <a:pt x="3299" y="2215"/>
                  </a:cubicBezTo>
                  <a:cubicBezTo>
                    <a:pt x="3263" y="2158"/>
                    <a:pt x="3206" y="2131"/>
                    <a:pt x="3151" y="2131"/>
                  </a:cubicBezTo>
                  <a:cubicBezTo>
                    <a:pt x="3114" y="2131"/>
                    <a:pt x="3077" y="2143"/>
                    <a:pt x="3049" y="2167"/>
                  </a:cubicBezTo>
                  <a:cubicBezTo>
                    <a:pt x="2763" y="2382"/>
                    <a:pt x="2406" y="2501"/>
                    <a:pt x="2049" y="2501"/>
                  </a:cubicBezTo>
                  <a:cubicBezTo>
                    <a:pt x="1108" y="2501"/>
                    <a:pt x="346" y="1739"/>
                    <a:pt x="346" y="798"/>
                  </a:cubicBezTo>
                  <a:cubicBezTo>
                    <a:pt x="346" y="608"/>
                    <a:pt x="382" y="429"/>
                    <a:pt x="441" y="250"/>
                  </a:cubicBezTo>
                  <a:cubicBezTo>
                    <a:pt x="501" y="143"/>
                    <a:pt x="441" y="36"/>
                    <a:pt x="358" y="12"/>
                  </a:cubicBezTo>
                  <a:cubicBezTo>
                    <a:pt x="337" y="4"/>
                    <a:pt x="315" y="1"/>
                    <a:pt x="29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1" name="Google Shape;9645;p91">
              <a:extLst>
                <a:ext uri="{FF2B5EF4-FFF2-40B4-BE49-F238E27FC236}">
                  <a16:creationId xmlns:a16="http://schemas.microsoft.com/office/drawing/2014/main" id="{8D688B5D-2AE4-45F3-AFA0-24A6353C4DBF}"/>
                </a:ext>
              </a:extLst>
            </p:cNvPr>
            <p:cNvSpPr/>
            <p:nvPr/>
          </p:nvSpPr>
          <p:spPr>
            <a:xfrm>
              <a:off x="2676881" y="2923385"/>
              <a:ext cx="191324" cy="191324"/>
            </a:xfrm>
            <a:custGeom>
              <a:avLst/>
              <a:gdLst/>
              <a:ahLst/>
              <a:cxnLst/>
              <a:rect l="l" t="t" r="r" b="b"/>
              <a:pathLst>
                <a:path w="6025" h="6025" extrusionOk="0">
                  <a:moveTo>
                    <a:pt x="2810" y="0"/>
                  </a:moveTo>
                  <a:cubicBezTo>
                    <a:pt x="2608" y="0"/>
                    <a:pt x="2429" y="155"/>
                    <a:pt x="2382" y="357"/>
                  </a:cubicBezTo>
                  <a:lnTo>
                    <a:pt x="2274" y="893"/>
                  </a:lnTo>
                  <a:cubicBezTo>
                    <a:pt x="2191" y="929"/>
                    <a:pt x="2084" y="965"/>
                    <a:pt x="1989" y="1012"/>
                  </a:cubicBezTo>
                  <a:lnTo>
                    <a:pt x="1548" y="715"/>
                  </a:lnTo>
                  <a:cubicBezTo>
                    <a:pt x="1475" y="666"/>
                    <a:pt x="1393" y="643"/>
                    <a:pt x="1313" y="643"/>
                  </a:cubicBezTo>
                  <a:cubicBezTo>
                    <a:pt x="1198" y="643"/>
                    <a:pt x="1085" y="690"/>
                    <a:pt x="1000" y="774"/>
                  </a:cubicBezTo>
                  <a:lnTo>
                    <a:pt x="738" y="1024"/>
                  </a:lnTo>
                  <a:cubicBezTo>
                    <a:pt x="596" y="1179"/>
                    <a:pt x="572" y="1417"/>
                    <a:pt x="679" y="1584"/>
                  </a:cubicBezTo>
                  <a:lnTo>
                    <a:pt x="977" y="2024"/>
                  </a:lnTo>
                  <a:cubicBezTo>
                    <a:pt x="917" y="2143"/>
                    <a:pt x="858" y="2274"/>
                    <a:pt x="834" y="2417"/>
                  </a:cubicBezTo>
                  <a:cubicBezTo>
                    <a:pt x="798" y="2512"/>
                    <a:pt x="858" y="2608"/>
                    <a:pt x="965" y="2631"/>
                  </a:cubicBezTo>
                  <a:cubicBezTo>
                    <a:pt x="986" y="2639"/>
                    <a:pt x="1006" y="2642"/>
                    <a:pt x="1025" y="2642"/>
                  </a:cubicBezTo>
                  <a:cubicBezTo>
                    <a:pt x="1103" y="2642"/>
                    <a:pt x="1162" y="2587"/>
                    <a:pt x="1191" y="2501"/>
                  </a:cubicBezTo>
                  <a:cubicBezTo>
                    <a:pt x="1227" y="2358"/>
                    <a:pt x="1298" y="2215"/>
                    <a:pt x="1346" y="2096"/>
                  </a:cubicBezTo>
                  <a:cubicBezTo>
                    <a:pt x="1381" y="2036"/>
                    <a:pt x="1381" y="1965"/>
                    <a:pt x="1346" y="1905"/>
                  </a:cubicBezTo>
                  <a:lnTo>
                    <a:pt x="1000" y="1369"/>
                  </a:lnTo>
                  <a:cubicBezTo>
                    <a:pt x="977" y="1346"/>
                    <a:pt x="977" y="1310"/>
                    <a:pt x="1012" y="1286"/>
                  </a:cubicBezTo>
                  <a:lnTo>
                    <a:pt x="1262" y="1024"/>
                  </a:lnTo>
                  <a:cubicBezTo>
                    <a:pt x="1283" y="1010"/>
                    <a:pt x="1300" y="1004"/>
                    <a:pt x="1318" y="1004"/>
                  </a:cubicBezTo>
                  <a:cubicBezTo>
                    <a:pt x="1330" y="1004"/>
                    <a:pt x="1343" y="1007"/>
                    <a:pt x="1358" y="1012"/>
                  </a:cubicBezTo>
                  <a:lnTo>
                    <a:pt x="1893" y="1369"/>
                  </a:lnTo>
                  <a:cubicBezTo>
                    <a:pt x="1923" y="1393"/>
                    <a:pt x="1956" y="1405"/>
                    <a:pt x="1989" y="1405"/>
                  </a:cubicBezTo>
                  <a:cubicBezTo>
                    <a:pt x="2021" y="1405"/>
                    <a:pt x="2054" y="1393"/>
                    <a:pt x="2084" y="1369"/>
                  </a:cubicBezTo>
                  <a:cubicBezTo>
                    <a:pt x="2215" y="1298"/>
                    <a:pt x="2346" y="1238"/>
                    <a:pt x="2489" y="1203"/>
                  </a:cubicBezTo>
                  <a:cubicBezTo>
                    <a:pt x="2548" y="1191"/>
                    <a:pt x="2608" y="1131"/>
                    <a:pt x="2620" y="1072"/>
                  </a:cubicBezTo>
                  <a:lnTo>
                    <a:pt x="2751" y="429"/>
                  </a:lnTo>
                  <a:cubicBezTo>
                    <a:pt x="2751" y="405"/>
                    <a:pt x="2786" y="369"/>
                    <a:pt x="2822" y="369"/>
                  </a:cubicBezTo>
                  <a:lnTo>
                    <a:pt x="3167" y="369"/>
                  </a:lnTo>
                  <a:cubicBezTo>
                    <a:pt x="3203" y="369"/>
                    <a:pt x="3227" y="405"/>
                    <a:pt x="3239" y="429"/>
                  </a:cubicBezTo>
                  <a:lnTo>
                    <a:pt x="3382" y="1072"/>
                  </a:lnTo>
                  <a:cubicBezTo>
                    <a:pt x="3394" y="1143"/>
                    <a:pt x="3429" y="1191"/>
                    <a:pt x="3513" y="1203"/>
                  </a:cubicBezTo>
                  <a:cubicBezTo>
                    <a:pt x="3656" y="1250"/>
                    <a:pt x="3786" y="1310"/>
                    <a:pt x="3917" y="1369"/>
                  </a:cubicBezTo>
                  <a:cubicBezTo>
                    <a:pt x="3947" y="1387"/>
                    <a:pt x="3980" y="1396"/>
                    <a:pt x="4013" y="1396"/>
                  </a:cubicBezTo>
                  <a:cubicBezTo>
                    <a:pt x="4045" y="1396"/>
                    <a:pt x="4078" y="1387"/>
                    <a:pt x="4108" y="1369"/>
                  </a:cubicBezTo>
                  <a:lnTo>
                    <a:pt x="4644" y="1012"/>
                  </a:lnTo>
                  <a:cubicBezTo>
                    <a:pt x="4654" y="1007"/>
                    <a:pt x="4665" y="1004"/>
                    <a:pt x="4678" y="1004"/>
                  </a:cubicBezTo>
                  <a:cubicBezTo>
                    <a:pt x="4695" y="1004"/>
                    <a:pt x="4713" y="1010"/>
                    <a:pt x="4727" y="1024"/>
                  </a:cubicBezTo>
                  <a:lnTo>
                    <a:pt x="4989" y="1286"/>
                  </a:lnTo>
                  <a:cubicBezTo>
                    <a:pt x="5013" y="1310"/>
                    <a:pt x="5013" y="1346"/>
                    <a:pt x="5001" y="1369"/>
                  </a:cubicBezTo>
                  <a:lnTo>
                    <a:pt x="4644" y="1905"/>
                  </a:lnTo>
                  <a:cubicBezTo>
                    <a:pt x="4596" y="1965"/>
                    <a:pt x="4596" y="2036"/>
                    <a:pt x="4644" y="2096"/>
                  </a:cubicBezTo>
                  <a:cubicBezTo>
                    <a:pt x="4715" y="2239"/>
                    <a:pt x="4775" y="2370"/>
                    <a:pt x="4810" y="2501"/>
                  </a:cubicBezTo>
                  <a:cubicBezTo>
                    <a:pt x="4822" y="2560"/>
                    <a:pt x="4882" y="2620"/>
                    <a:pt x="4941" y="2631"/>
                  </a:cubicBezTo>
                  <a:lnTo>
                    <a:pt x="5584" y="2774"/>
                  </a:lnTo>
                  <a:cubicBezTo>
                    <a:pt x="5608" y="2774"/>
                    <a:pt x="5644" y="2798"/>
                    <a:pt x="5644" y="2846"/>
                  </a:cubicBezTo>
                  <a:lnTo>
                    <a:pt x="5644" y="3191"/>
                  </a:lnTo>
                  <a:cubicBezTo>
                    <a:pt x="5644" y="3215"/>
                    <a:pt x="5608" y="3251"/>
                    <a:pt x="5584" y="3263"/>
                  </a:cubicBezTo>
                  <a:lnTo>
                    <a:pt x="4941" y="3393"/>
                  </a:lnTo>
                  <a:cubicBezTo>
                    <a:pt x="4870" y="3405"/>
                    <a:pt x="4822" y="3453"/>
                    <a:pt x="4810" y="3524"/>
                  </a:cubicBezTo>
                  <a:cubicBezTo>
                    <a:pt x="4763" y="3679"/>
                    <a:pt x="4703" y="3810"/>
                    <a:pt x="4644" y="3929"/>
                  </a:cubicBezTo>
                  <a:cubicBezTo>
                    <a:pt x="4608" y="3989"/>
                    <a:pt x="4608" y="4060"/>
                    <a:pt x="4644" y="4120"/>
                  </a:cubicBezTo>
                  <a:lnTo>
                    <a:pt x="5001" y="4656"/>
                  </a:lnTo>
                  <a:cubicBezTo>
                    <a:pt x="5013" y="4691"/>
                    <a:pt x="5013" y="4715"/>
                    <a:pt x="4989" y="4751"/>
                  </a:cubicBezTo>
                  <a:lnTo>
                    <a:pt x="4727" y="5001"/>
                  </a:lnTo>
                  <a:cubicBezTo>
                    <a:pt x="4714" y="5020"/>
                    <a:pt x="4697" y="5029"/>
                    <a:pt x="4681" y="5029"/>
                  </a:cubicBezTo>
                  <a:cubicBezTo>
                    <a:pt x="4668" y="5029"/>
                    <a:pt x="4654" y="5023"/>
                    <a:pt x="4644" y="5013"/>
                  </a:cubicBezTo>
                  <a:lnTo>
                    <a:pt x="4108" y="4656"/>
                  </a:lnTo>
                  <a:cubicBezTo>
                    <a:pt x="4078" y="4638"/>
                    <a:pt x="4045" y="4629"/>
                    <a:pt x="4013" y="4629"/>
                  </a:cubicBezTo>
                  <a:cubicBezTo>
                    <a:pt x="3980" y="4629"/>
                    <a:pt x="3947" y="4638"/>
                    <a:pt x="3917" y="4656"/>
                  </a:cubicBezTo>
                  <a:cubicBezTo>
                    <a:pt x="3775" y="4739"/>
                    <a:pt x="3644" y="4798"/>
                    <a:pt x="3513" y="4822"/>
                  </a:cubicBezTo>
                  <a:cubicBezTo>
                    <a:pt x="3453" y="4834"/>
                    <a:pt x="3394" y="4894"/>
                    <a:pt x="3382" y="4953"/>
                  </a:cubicBezTo>
                  <a:lnTo>
                    <a:pt x="3239" y="5596"/>
                  </a:lnTo>
                  <a:cubicBezTo>
                    <a:pt x="3239" y="5632"/>
                    <a:pt x="3215" y="5656"/>
                    <a:pt x="3167" y="5656"/>
                  </a:cubicBezTo>
                  <a:lnTo>
                    <a:pt x="2822" y="5656"/>
                  </a:lnTo>
                  <a:cubicBezTo>
                    <a:pt x="2798" y="5656"/>
                    <a:pt x="2763" y="5632"/>
                    <a:pt x="2751" y="5596"/>
                  </a:cubicBezTo>
                  <a:lnTo>
                    <a:pt x="2620" y="4953"/>
                  </a:lnTo>
                  <a:cubicBezTo>
                    <a:pt x="2608" y="4882"/>
                    <a:pt x="2560" y="4834"/>
                    <a:pt x="2489" y="4822"/>
                  </a:cubicBezTo>
                  <a:cubicBezTo>
                    <a:pt x="2334" y="4775"/>
                    <a:pt x="2203" y="4715"/>
                    <a:pt x="2084" y="4656"/>
                  </a:cubicBezTo>
                  <a:cubicBezTo>
                    <a:pt x="2054" y="4644"/>
                    <a:pt x="2021" y="4638"/>
                    <a:pt x="1989" y="4638"/>
                  </a:cubicBezTo>
                  <a:cubicBezTo>
                    <a:pt x="1956" y="4638"/>
                    <a:pt x="1923" y="4644"/>
                    <a:pt x="1893" y="4656"/>
                  </a:cubicBezTo>
                  <a:lnTo>
                    <a:pt x="1358" y="5013"/>
                  </a:lnTo>
                  <a:cubicBezTo>
                    <a:pt x="1342" y="5023"/>
                    <a:pt x="1328" y="5029"/>
                    <a:pt x="1314" y="5029"/>
                  </a:cubicBezTo>
                  <a:cubicBezTo>
                    <a:pt x="1298" y="5029"/>
                    <a:pt x="1282" y="5020"/>
                    <a:pt x="1262" y="5001"/>
                  </a:cubicBezTo>
                  <a:lnTo>
                    <a:pt x="1012" y="4751"/>
                  </a:lnTo>
                  <a:cubicBezTo>
                    <a:pt x="977" y="4715"/>
                    <a:pt x="977" y="4691"/>
                    <a:pt x="1000" y="4656"/>
                  </a:cubicBezTo>
                  <a:lnTo>
                    <a:pt x="1346" y="4120"/>
                  </a:lnTo>
                  <a:cubicBezTo>
                    <a:pt x="1393" y="4060"/>
                    <a:pt x="1393" y="3989"/>
                    <a:pt x="1346" y="3929"/>
                  </a:cubicBezTo>
                  <a:cubicBezTo>
                    <a:pt x="1274" y="3798"/>
                    <a:pt x="1215" y="3667"/>
                    <a:pt x="1191" y="3524"/>
                  </a:cubicBezTo>
                  <a:cubicBezTo>
                    <a:pt x="1167" y="3465"/>
                    <a:pt x="1108" y="3405"/>
                    <a:pt x="1048" y="3393"/>
                  </a:cubicBezTo>
                  <a:lnTo>
                    <a:pt x="417" y="3263"/>
                  </a:lnTo>
                  <a:cubicBezTo>
                    <a:pt x="381" y="3263"/>
                    <a:pt x="357" y="3227"/>
                    <a:pt x="357" y="3191"/>
                  </a:cubicBezTo>
                  <a:lnTo>
                    <a:pt x="357" y="2846"/>
                  </a:lnTo>
                  <a:cubicBezTo>
                    <a:pt x="357" y="2810"/>
                    <a:pt x="381" y="2786"/>
                    <a:pt x="417" y="2774"/>
                  </a:cubicBezTo>
                  <a:lnTo>
                    <a:pt x="453" y="2751"/>
                  </a:lnTo>
                  <a:cubicBezTo>
                    <a:pt x="560" y="2739"/>
                    <a:pt x="619" y="2631"/>
                    <a:pt x="608" y="2548"/>
                  </a:cubicBezTo>
                  <a:cubicBezTo>
                    <a:pt x="597" y="2450"/>
                    <a:pt x="506" y="2392"/>
                    <a:pt x="427" y="2392"/>
                  </a:cubicBezTo>
                  <a:cubicBezTo>
                    <a:pt x="419" y="2392"/>
                    <a:pt x="412" y="2392"/>
                    <a:pt x="405" y="2393"/>
                  </a:cubicBezTo>
                  <a:lnTo>
                    <a:pt x="357" y="2417"/>
                  </a:lnTo>
                  <a:cubicBezTo>
                    <a:pt x="143" y="2453"/>
                    <a:pt x="0" y="2631"/>
                    <a:pt x="0" y="2846"/>
                  </a:cubicBezTo>
                  <a:lnTo>
                    <a:pt x="0" y="3191"/>
                  </a:lnTo>
                  <a:cubicBezTo>
                    <a:pt x="0" y="3393"/>
                    <a:pt x="143" y="3572"/>
                    <a:pt x="357" y="3620"/>
                  </a:cubicBezTo>
                  <a:lnTo>
                    <a:pt x="893" y="3727"/>
                  </a:lnTo>
                  <a:cubicBezTo>
                    <a:pt x="917" y="3810"/>
                    <a:pt x="965" y="3917"/>
                    <a:pt x="1012" y="4001"/>
                  </a:cubicBezTo>
                  <a:lnTo>
                    <a:pt x="715" y="4453"/>
                  </a:lnTo>
                  <a:cubicBezTo>
                    <a:pt x="596" y="4632"/>
                    <a:pt x="619" y="4858"/>
                    <a:pt x="774" y="5001"/>
                  </a:cubicBezTo>
                  <a:lnTo>
                    <a:pt x="1024" y="5251"/>
                  </a:lnTo>
                  <a:cubicBezTo>
                    <a:pt x="1112" y="5339"/>
                    <a:pt x="1227" y="5381"/>
                    <a:pt x="1338" y="5381"/>
                  </a:cubicBezTo>
                  <a:cubicBezTo>
                    <a:pt x="1423" y="5381"/>
                    <a:pt x="1505" y="5357"/>
                    <a:pt x="1572" y="5310"/>
                  </a:cubicBezTo>
                  <a:lnTo>
                    <a:pt x="2024" y="5013"/>
                  </a:lnTo>
                  <a:cubicBezTo>
                    <a:pt x="2108" y="5060"/>
                    <a:pt x="2203" y="5108"/>
                    <a:pt x="2310" y="5132"/>
                  </a:cubicBezTo>
                  <a:lnTo>
                    <a:pt x="2405" y="5668"/>
                  </a:lnTo>
                  <a:cubicBezTo>
                    <a:pt x="2453" y="5882"/>
                    <a:pt x="2632" y="6025"/>
                    <a:pt x="2846" y="6025"/>
                  </a:cubicBezTo>
                  <a:lnTo>
                    <a:pt x="3179" y="6025"/>
                  </a:lnTo>
                  <a:cubicBezTo>
                    <a:pt x="3394" y="6025"/>
                    <a:pt x="3572" y="5882"/>
                    <a:pt x="3620" y="5668"/>
                  </a:cubicBezTo>
                  <a:lnTo>
                    <a:pt x="3715" y="5132"/>
                  </a:lnTo>
                  <a:cubicBezTo>
                    <a:pt x="3810" y="5108"/>
                    <a:pt x="3917" y="5060"/>
                    <a:pt x="4001" y="5013"/>
                  </a:cubicBezTo>
                  <a:lnTo>
                    <a:pt x="4453" y="5310"/>
                  </a:lnTo>
                  <a:cubicBezTo>
                    <a:pt x="4529" y="5361"/>
                    <a:pt x="4611" y="5386"/>
                    <a:pt x="4692" y="5386"/>
                  </a:cubicBezTo>
                  <a:cubicBezTo>
                    <a:pt x="4803" y="5386"/>
                    <a:pt x="4912" y="5340"/>
                    <a:pt x="5001" y="5251"/>
                  </a:cubicBezTo>
                  <a:lnTo>
                    <a:pt x="5251" y="5001"/>
                  </a:lnTo>
                  <a:cubicBezTo>
                    <a:pt x="5406" y="4858"/>
                    <a:pt x="5418" y="4620"/>
                    <a:pt x="5310" y="4453"/>
                  </a:cubicBezTo>
                  <a:lnTo>
                    <a:pt x="5013" y="4001"/>
                  </a:lnTo>
                  <a:cubicBezTo>
                    <a:pt x="5060" y="3917"/>
                    <a:pt x="5108" y="3822"/>
                    <a:pt x="5132" y="3727"/>
                  </a:cubicBezTo>
                  <a:lnTo>
                    <a:pt x="5668" y="3620"/>
                  </a:lnTo>
                  <a:cubicBezTo>
                    <a:pt x="5882" y="3572"/>
                    <a:pt x="6025" y="3393"/>
                    <a:pt x="6025" y="3191"/>
                  </a:cubicBezTo>
                  <a:lnTo>
                    <a:pt x="6025" y="2846"/>
                  </a:lnTo>
                  <a:cubicBezTo>
                    <a:pt x="6001" y="2631"/>
                    <a:pt x="5846" y="2453"/>
                    <a:pt x="5644" y="2417"/>
                  </a:cubicBezTo>
                  <a:lnTo>
                    <a:pt x="5108" y="2310"/>
                  </a:lnTo>
                  <a:cubicBezTo>
                    <a:pt x="5072" y="2215"/>
                    <a:pt x="5025" y="2120"/>
                    <a:pt x="4989" y="2024"/>
                  </a:cubicBezTo>
                  <a:lnTo>
                    <a:pt x="5287" y="1584"/>
                  </a:lnTo>
                  <a:cubicBezTo>
                    <a:pt x="5406" y="1405"/>
                    <a:pt x="5370" y="1179"/>
                    <a:pt x="5227" y="1024"/>
                  </a:cubicBezTo>
                  <a:lnTo>
                    <a:pt x="4965" y="774"/>
                  </a:lnTo>
                  <a:cubicBezTo>
                    <a:pt x="4882" y="691"/>
                    <a:pt x="4766" y="648"/>
                    <a:pt x="4651" y="648"/>
                  </a:cubicBezTo>
                  <a:cubicBezTo>
                    <a:pt x="4569" y="648"/>
                    <a:pt x="4487" y="670"/>
                    <a:pt x="4418" y="715"/>
                  </a:cubicBezTo>
                  <a:lnTo>
                    <a:pt x="3977" y="1012"/>
                  </a:lnTo>
                  <a:cubicBezTo>
                    <a:pt x="3882" y="965"/>
                    <a:pt x="3786" y="929"/>
                    <a:pt x="3691" y="893"/>
                  </a:cubicBezTo>
                  <a:lnTo>
                    <a:pt x="3584" y="357"/>
                  </a:lnTo>
                  <a:cubicBezTo>
                    <a:pt x="3536" y="155"/>
                    <a:pt x="3358" y="0"/>
                    <a:pt x="3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2" name="Google Shape;9646;p91">
              <a:extLst>
                <a:ext uri="{FF2B5EF4-FFF2-40B4-BE49-F238E27FC236}">
                  <a16:creationId xmlns:a16="http://schemas.microsoft.com/office/drawing/2014/main" id="{B016C808-3144-4E80-ABDB-448F4CBEA27D}"/>
                </a:ext>
              </a:extLst>
            </p:cNvPr>
            <p:cNvSpPr/>
            <p:nvPr/>
          </p:nvSpPr>
          <p:spPr>
            <a:xfrm>
              <a:off x="2738867" y="2986895"/>
              <a:ext cx="65066" cy="65066"/>
            </a:xfrm>
            <a:custGeom>
              <a:avLst/>
              <a:gdLst/>
              <a:ahLst/>
              <a:cxnLst/>
              <a:rect l="l" t="t" r="r" b="b"/>
              <a:pathLst>
                <a:path w="2049" h="2049" extrusionOk="0">
                  <a:moveTo>
                    <a:pt x="1025" y="0"/>
                  </a:moveTo>
                  <a:cubicBezTo>
                    <a:pt x="453" y="0"/>
                    <a:pt x="1" y="453"/>
                    <a:pt x="1" y="1024"/>
                  </a:cubicBezTo>
                  <a:cubicBezTo>
                    <a:pt x="1" y="1584"/>
                    <a:pt x="453" y="2048"/>
                    <a:pt x="1025" y="2048"/>
                  </a:cubicBezTo>
                  <a:cubicBezTo>
                    <a:pt x="1251" y="2048"/>
                    <a:pt x="1465" y="1977"/>
                    <a:pt x="1644" y="1846"/>
                  </a:cubicBezTo>
                  <a:cubicBezTo>
                    <a:pt x="1727" y="1786"/>
                    <a:pt x="1739" y="1667"/>
                    <a:pt x="1680" y="1584"/>
                  </a:cubicBezTo>
                  <a:cubicBezTo>
                    <a:pt x="1646" y="1543"/>
                    <a:pt x="1593" y="1522"/>
                    <a:pt x="1540" y="1522"/>
                  </a:cubicBezTo>
                  <a:cubicBezTo>
                    <a:pt x="1500" y="1522"/>
                    <a:pt x="1461" y="1534"/>
                    <a:pt x="1430" y="1560"/>
                  </a:cubicBezTo>
                  <a:cubicBezTo>
                    <a:pt x="1311" y="1644"/>
                    <a:pt x="1168" y="1691"/>
                    <a:pt x="1025" y="1691"/>
                  </a:cubicBezTo>
                  <a:cubicBezTo>
                    <a:pt x="668" y="1691"/>
                    <a:pt x="370" y="1393"/>
                    <a:pt x="370" y="1036"/>
                  </a:cubicBezTo>
                  <a:cubicBezTo>
                    <a:pt x="382" y="655"/>
                    <a:pt x="680" y="370"/>
                    <a:pt x="1037" y="370"/>
                  </a:cubicBezTo>
                  <a:cubicBezTo>
                    <a:pt x="1394" y="370"/>
                    <a:pt x="1692" y="667"/>
                    <a:pt x="1692" y="1024"/>
                  </a:cubicBezTo>
                  <a:cubicBezTo>
                    <a:pt x="1692" y="1132"/>
                    <a:pt x="1775" y="1203"/>
                    <a:pt x="1870" y="1203"/>
                  </a:cubicBezTo>
                  <a:cubicBezTo>
                    <a:pt x="1965" y="1203"/>
                    <a:pt x="2049" y="1108"/>
                    <a:pt x="2049" y="1024"/>
                  </a:cubicBezTo>
                  <a:cubicBezTo>
                    <a:pt x="2049" y="453"/>
                    <a:pt x="1584" y="0"/>
                    <a:pt x="10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3" name="Google Shape;9647;p91">
              <a:extLst>
                <a:ext uri="{FF2B5EF4-FFF2-40B4-BE49-F238E27FC236}">
                  <a16:creationId xmlns:a16="http://schemas.microsoft.com/office/drawing/2014/main" id="{4737FAC5-40DA-4782-A420-F3B2CF5E0850}"/>
                </a:ext>
              </a:extLst>
            </p:cNvPr>
            <p:cNvSpPr/>
            <p:nvPr/>
          </p:nvSpPr>
          <p:spPr>
            <a:xfrm>
              <a:off x="2604670" y="2851904"/>
              <a:ext cx="70718" cy="71131"/>
            </a:xfrm>
            <a:custGeom>
              <a:avLst/>
              <a:gdLst/>
              <a:ahLst/>
              <a:cxnLst/>
              <a:rect l="l" t="t" r="r" b="b"/>
              <a:pathLst>
                <a:path w="2227" h="2240" extrusionOk="0">
                  <a:moveTo>
                    <a:pt x="1107" y="382"/>
                  </a:moveTo>
                  <a:cubicBezTo>
                    <a:pt x="1512" y="382"/>
                    <a:pt x="1858" y="715"/>
                    <a:pt x="1858" y="1120"/>
                  </a:cubicBezTo>
                  <a:cubicBezTo>
                    <a:pt x="1858" y="1525"/>
                    <a:pt x="1512" y="1870"/>
                    <a:pt x="1107" y="1870"/>
                  </a:cubicBezTo>
                  <a:cubicBezTo>
                    <a:pt x="691" y="1870"/>
                    <a:pt x="369" y="1525"/>
                    <a:pt x="369" y="1120"/>
                  </a:cubicBezTo>
                  <a:cubicBezTo>
                    <a:pt x="369" y="703"/>
                    <a:pt x="703" y="382"/>
                    <a:pt x="1107" y="382"/>
                  </a:cubicBezTo>
                  <a:close/>
                  <a:moveTo>
                    <a:pt x="1107" y="1"/>
                  </a:moveTo>
                  <a:cubicBezTo>
                    <a:pt x="500" y="1"/>
                    <a:pt x="0" y="513"/>
                    <a:pt x="0" y="1120"/>
                  </a:cubicBezTo>
                  <a:cubicBezTo>
                    <a:pt x="0" y="1727"/>
                    <a:pt x="500" y="2239"/>
                    <a:pt x="1107" y="2239"/>
                  </a:cubicBezTo>
                  <a:cubicBezTo>
                    <a:pt x="1727" y="2239"/>
                    <a:pt x="2227" y="1727"/>
                    <a:pt x="2227" y="1120"/>
                  </a:cubicBezTo>
                  <a:cubicBezTo>
                    <a:pt x="2227" y="513"/>
                    <a:pt x="1727" y="1"/>
                    <a:pt x="110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grpSp>
      <p:grpSp>
        <p:nvGrpSpPr>
          <p:cNvPr id="24" name="Google Shape;9641;p91">
            <a:extLst>
              <a:ext uri="{FF2B5EF4-FFF2-40B4-BE49-F238E27FC236}">
                <a16:creationId xmlns:a16="http://schemas.microsoft.com/office/drawing/2014/main" id="{07E85658-C058-44B9-AB9B-A4A655E26A72}"/>
              </a:ext>
            </a:extLst>
          </p:cNvPr>
          <p:cNvGrpSpPr/>
          <p:nvPr/>
        </p:nvGrpSpPr>
        <p:grpSpPr>
          <a:xfrm>
            <a:off x="1635226" y="1183191"/>
            <a:ext cx="668855" cy="655005"/>
            <a:chOff x="2497275" y="2744159"/>
            <a:chExt cx="370930" cy="370549"/>
          </a:xfrm>
        </p:grpSpPr>
        <p:sp>
          <p:nvSpPr>
            <p:cNvPr id="25" name="Google Shape;9642;p91">
              <a:extLst>
                <a:ext uri="{FF2B5EF4-FFF2-40B4-BE49-F238E27FC236}">
                  <a16:creationId xmlns:a16="http://schemas.microsoft.com/office/drawing/2014/main" id="{E2A3D6A6-1880-4212-8C88-647AF9C0C076}"/>
                </a:ext>
              </a:extLst>
            </p:cNvPr>
            <p:cNvSpPr/>
            <p:nvPr/>
          </p:nvSpPr>
          <p:spPr>
            <a:xfrm>
              <a:off x="2497275" y="2744159"/>
              <a:ext cx="284366" cy="284747"/>
            </a:xfrm>
            <a:custGeom>
              <a:avLst/>
              <a:gdLst/>
              <a:ahLst/>
              <a:cxnLst/>
              <a:rect l="l" t="t" r="r" b="b"/>
              <a:pathLst>
                <a:path w="8955" h="8967" extrusionOk="0">
                  <a:moveTo>
                    <a:pt x="4204" y="1"/>
                  </a:moveTo>
                  <a:cubicBezTo>
                    <a:pt x="3942" y="1"/>
                    <a:pt x="3704" y="203"/>
                    <a:pt x="3644" y="465"/>
                  </a:cubicBezTo>
                  <a:lnTo>
                    <a:pt x="3466" y="1334"/>
                  </a:lnTo>
                  <a:cubicBezTo>
                    <a:pt x="3287" y="1394"/>
                    <a:pt x="3108" y="1465"/>
                    <a:pt x="2942" y="1537"/>
                  </a:cubicBezTo>
                  <a:lnTo>
                    <a:pt x="2215" y="1048"/>
                  </a:lnTo>
                  <a:cubicBezTo>
                    <a:pt x="2120" y="983"/>
                    <a:pt x="2009" y="952"/>
                    <a:pt x="1899" y="952"/>
                  </a:cubicBezTo>
                  <a:cubicBezTo>
                    <a:pt x="1749" y="952"/>
                    <a:pt x="1599" y="1010"/>
                    <a:pt x="1489" y="1120"/>
                  </a:cubicBezTo>
                  <a:lnTo>
                    <a:pt x="1108" y="1489"/>
                  </a:lnTo>
                  <a:cubicBezTo>
                    <a:pt x="918" y="1691"/>
                    <a:pt x="894" y="1989"/>
                    <a:pt x="1037" y="2227"/>
                  </a:cubicBezTo>
                  <a:lnTo>
                    <a:pt x="1525" y="2953"/>
                  </a:lnTo>
                  <a:cubicBezTo>
                    <a:pt x="1441" y="3120"/>
                    <a:pt x="1370" y="3287"/>
                    <a:pt x="1322" y="3465"/>
                  </a:cubicBezTo>
                  <a:lnTo>
                    <a:pt x="453" y="3644"/>
                  </a:lnTo>
                  <a:cubicBezTo>
                    <a:pt x="191" y="3703"/>
                    <a:pt x="1" y="3930"/>
                    <a:pt x="1" y="4215"/>
                  </a:cubicBezTo>
                  <a:lnTo>
                    <a:pt x="1" y="4751"/>
                  </a:lnTo>
                  <a:cubicBezTo>
                    <a:pt x="1" y="5025"/>
                    <a:pt x="191" y="5251"/>
                    <a:pt x="453" y="5323"/>
                  </a:cubicBezTo>
                  <a:lnTo>
                    <a:pt x="1322" y="5501"/>
                  </a:lnTo>
                  <a:cubicBezTo>
                    <a:pt x="1382" y="5668"/>
                    <a:pt x="1453" y="5847"/>
                    <a:pt x="1525" y="6013"/>
                  </a:cubicBezTo>
                  <a:lnTo>
                    <a:pt x="1037" y="6740"/>
                  </a:lnTo>
                  <a:cubicBezTo>
                    <a:pt x="894" y="6966"/>
                    <a:pt x="918" y="7287"/>
                    <a:pt x="1108" y="7478"/>
                  </a:cubicBezTo>
                  <a:lnTo>
                    <a:pt x="1489" y="7847"/>
                  </a:lnTo>
                  <a:cubicBezTo>
                    <a:pt x="1599" y="7957"/>
                    <a:pt x="1745" y="8015"/>
                    <a:pt x="1894" y="8015"/>
                  </a:cubicBezTo>
                  <a:cubicBezTo>
                    <a:pt x="2003" y="8015"/>
                    <a:pt x="2115" y="7984"/>
                    <a:pt x="2215" y="7918"/>
                  </a:cubicBezTo>
                  <a:lnTo>
                    <a:pt x="2942" y="7430"/>
                  </a:lnTo>
                  <a:cubicBezTo>
                    <a:pt x="3108" y="7513"/>
                    <a:pt x="3287" y="7597"/>
                    <a:pt x="3466" y="7633"/>
                  </a:cubicBezTo>
                  <a:lnTo>
                    <a:pt x="3644" y="8502"/>
                  </a:lnTo>
                  <a:cubicBezTo>
                    <a:pt x="3704" y="8764"/>
                    <a:pt x="3930" y="8966"/>
                    <a:pt x="4204" y="8966"/>
                  </a:cubicBezTo>
                  <a:lnTo>
                    <a:pt x="4740" y="8966"/>
                  </a:lnTo>
                  <a:cubicBezTo>
                    <a:pt x="5013" y="8966"/>
                    <a:pt x="5251" y="8764"/>
                    <a:pt x="5311" y="8502"/>
                  </a:cubicBezTo>
                  <a:lnTo>
                    <a:pt x="5490" y="7633"/>
                  </a:lnTo>
                  <a:cubicBezTo>
                    <a:pt x="5621" y="7597"/>
                    <a:pt x="5775" y="7537"/>
                    <a:pt x="5906" y="7478"/>
                  </a:cubicBezTo>
                  <a:cubicBezTo>
                    <a:pt x="6002" y="7442"/>
                    <a:pt x="6037" y="7323"/>
                    <a:pt x="6002" y="7240"/>
                  </a:cubicBezTo>
                  <a:cubicBezTo>
                    <a:pt x="5966" y="7169"/>
                    <a:pt x="5898" y="7131"/>
                    <a:pt x="5831" y="7131"/>
                  </a:cubicBezTo>
                  <a:cubicBezTo>
                    <a:pt x="5808" y="7131"/>
                    <a:pt x="5785" y="7135"/>
                    <a:pt x="5763" y="7144"/>
                  </a:cubicBezTo>
                  <a:cubicBezTo>
                    <a:pt x="5609" y="7228"/>
                    <a:pt x="5466" y="7287"/>
                    <a:pt x="5299" y="7323"/>
                  </a:cubicBezTo>
                  <a:cubicBezTo>
                    <a:pt x="5240" y="7347"/>
                    <a:pt x="5180" y="7406"/>
                    <a:pt x="5168" y="7454"/>
                  </a:cubicBezTo>
                  <a:lnTo>
                    <a:pt x="4966" y="8430"/>
                  </a:lnTo>
                  <a:cubicBezTo>
                    <a:pt x="4954" y="8514"/>
                    <a:pt x="4870" y="8597"/>
                    <a:pt x="4763" y="8597"/>
                  </a:cubicBezTo>
                  <a:lnTo>
                    <a:pt x="4228" y="8597"/>
                  </a:lnTo>
                  <a:cubicBezTo>
                    <a:pt x="4120" y="8597"/>
                    <a:pt x="4049" y="8514"/>
                    <a:pt x="4013" y="8430"/>
                  </a:cubicBezTo>
                  <a:lnTo>
                    <a:pt x="3823" y="7454"/>
                  </a:lnTo>
                  <a:cubicBezTo>
                    <a:pt x="3811" y="7383"/>
                    <a:pt x="3763" y="7335"/>
                    <a:pt x="3692" y="7323"/>
                  </a:cubicBezTo>
                  <a:cubicBezTo>
                    <a:pt x="3466" y="7263"/>
                    <a:pt x="3239" y="7180"/>
                    <a:pt x="3049" y="7061"/>
                  </a:cubicBezTo>
                  <a:cubicBezTo>
                    <a:pt x="3019" y="7043"/>
                    <a:pt x="2986" y="7034"/>
                    <a:pt x="2954" y="7034"/>
                  </a:cubicBezTo>
                  <a:cubicBezTo>
                    <a:pt x="2921" y="7034"/>
                    <a:pt x="2888" y="7043"/>
                    <a:pt x="2858" y="7061"/>
                  </a:cubicBezTo>
                  <a:lnTo>
                    <a:pt x="2037" y="7609"/>
                  </a:lnTo>
                  <a:cubicBezTo>
                    <a:pt x="2006" y="7634"/>
                    <a:pt x="1966" y="7647"/>
                    <a:pt x="1926" y="7647"/>
                  </a:cubicBezTo>
                  <a:cubicBezTo>
                    <a:pt x="1874" y="7647"/>
                    <a:pt x="1821" y="7625"/>
                    <a:pt x="1787" y="7585"/>
                  </a:cubicBezTo>
                  <a:lnTo>
                    <a:pt x="1418" y="7204"/>
                  </a:lnTo>
                  <a:cubicBezTo>
                    <a:pt x="1334" y="7132"/>
                    <a:pt x="1334" y="7025"/>
                    <a:pt x="1382" y="6954"/>
                  </a:cubicBezTo>
                  <a:lnTo>
                    <a:pt x="1930" y="6132"/>
                  </a:lnTo>
                  <a:cubicBezTo>
                    <a:pt x="1977" y="6073"/>
                    <a:pt x="1977" y="6001"/>
                    <a:pt x="1930" y="5942"/>
                  </a:cubicBezTo>
                  <a:cubicBezTo>
                    <a:pt x="1811" y="5739"/>
                    <a:pt x="1727" y="5525"/>
                    <a:pt x="1668" y="5299"/>
                  </a:cubicBezTo>
                  <a:cubicBezTo>
                    <a:pt x="1656" y="5239"/>
                    <a:pt x="1596" y="5180"/>
                    <a:pt x="1537" y="5168"/>
                  </a:cubicBezTo>
                  <a:lnTo>
                    <a:pt x="560" y="4977"/>
                  </a:lnTo>
                  <a:cubicBezTo>
                    <a:pt x="477" y="4954"/>
                    <a:pt x="406" y="4870"/>
                    <a:pt x="406" y="4763"/>
                  </a:cubicBezTo>
                  <a:lnTo>
                    <a:pt x="406" y="4227"/>
                  </a:lnTo>
                  <a:cubicBezTo>
                    <a:pt x="406" y="4132"/>
                    <a:pt x="477" y="4049"/>
                    <a:pt x="560" y="4025"/>
                  </a:cubicBezTo>
                  <a:lnTo>
                    <a:pt x="1537" y="3834"/>
                  </a:lnTo>
                  <a:cubicBezTo>
                    <a:pt x="1608" y="3811"/>
                    <a:pt x="1656" y="3775"/>
                    <a:pt x="1668" y="3692"/>
                  </a:cubicBezTo>
                  <a:cubicBezTo>
                    <a:pt x="1727" y="3477"/>
                    <a:pt x="1811" y="3251"/>
                    <a:pt x="1930" y="3061"/>
                  </a:cubicBezTo>
                  <a:cubicBezTo>
                    <a:pt x="1965" y="3001"/>
                    <a:pt x="1965" y="2918"/>
                    <a:pt x="1930" y="2858"/>
                  </a:cubicBezTo>
                  <a:lnTo>
                    <a:pt x="1382" y="2049"/>
                  </a:lnTo>
                  <a:cubicBezTo>
                    <a:pt x="1322" y="1965"/>
                    <a:pt x="1334" y="1846"/>
                    <a:pt x="1418" y="1787"/>
                  </a:cubicBezTo>
                  <a:lnTo>
                    <a:pt x="1787" y="1417"/>
                  </a:lnTo>
                  <a:cubicBezTo>
                    <a:pt x="1826" y="1378"/>
                    <a:pt x="1876" y="1360"/>
                    <a:pt x="1925" y="1360"/>
                  </a:cubicBezTo>
                  <a:cubicBezTo>
                    <a:pt x="1965" y="1360"/>
                    <a:pt x="2005" y="1372"/>
                    <a:pt x="2037" y="1394"/>
                  </a:cubicBezTo>
                  <a:lnTo>
                    <a:pt x="2858" y="1941"/>
                  </a:lnTo>
                  <a:cubicBezTo>
                    <a:pt x="2888" y="1965"/>
                    <a:pt x="2921" y="1977"/>
                    <a:pt x="2954" y="1977"/>
                  </a:cubicBezTo>
                  <a:cubicBezTo>
                    <a:pt x="2986" y="1977"/>
                    <a:pt x="3019" y="1965"/>
                    <a:pt x="3049" y="1941"/>
                  </a:cubicBezTo>
                  <a:cubicBezTo>
                    <a:pt x="3263" y="1822"/>
                    <a:pt x="3466" y="1727"/>
                    <a:pt x="3692" y="1668"/>
                  </a:cubicBezTo>
                  <a:cubicBezTo>
                    <a:pt x="3751" y="1656"/>
                    <a:pt x="3811" y="1596"/>
                    <a:pt x="3823" y="1537"/>
                  </a:cubicBezTo>
                  <a:lnTo>
                    <a:pt x="4013" y="572"/>
                  </a:lnTo>
                  <a:cubicBezTo>
                    <a:pt x="4037" y="477"/>
                    <a:pt x="4120" y="405"/>
                    <a:pt x="4228" y="405"/>
                  </a:cubicBezTo>
                  <a:lnTo>
                    <a:pt x="4763" y="405"/>
                  </a:lnTo>
                  <a:cubicBezTo>
                    <a:pt x="4870" y="405"/>
                    <a:pt x="4942" y="477"/>
                    <a:pt x="4966" y="572"/>
                  </a:cubicBezTo>
                  <a:lnTo>
                    <a:pt x="5168" y="1537"/>
                  </a:lnTo>
                  <a:cubicBezTo>
                    <a:pt x="5180" y="1608"/>
                    <a:pt x="5216" y="1656"/>
                    <a:pt x="5299" y="1668"/>
                  </a:cubicBezTo>
                  <a:cubicBezTo>
                    <a:pt x="5513" y="1727"/>
                    <a:pt x="5740" y="1822"/>
                    <a:pt x="5930" y="1941"/>
                  </a:cubicBezTo>
                  <a:cubicBezTo>
                    <a:pt x="5960" y="1953"/>
                    <a:pt x="5996" y="1959"/>
                    <a:pt x="6031" y="1959"/>
                  </a:cubicBezTo>
                  <a:cubicBezTo>
                    <a:pt x="6067" y="1959"/>
                    <a:pt x="6103" y="1953"/>
                    <a:pt x="6133" y="1941"/>
                  </a:cubicBezTo>
                  <a:lnTo>
                    <a:pt x="6942" y="1394"/>
                  </a:lnTo>
                  <a:cubicBezTo>
                    <a:pt x="6978" y="1368"/>
                    <a:pt x="7021" y="1356"/>
                    <a:pt x="7063" y="1356"/>
                  </a:cubicBezTo>
                  <a:cubicBezTo>
                    <a:pt x="7117" y="1356"/>
                    <a:pt x="7170" y="1377"/>
                    <a:pt x="7204" y="1417"/>
                  </a:cubicBezTo>
                  <a:lnTo>
                    <a:pt x="7573" y="1787"/>
                  </a:lnTo>
                  <a:cubicBezTo>
                    <a:pt x="7645" y="1870"/>
                    <a:pt x="7645" y="1965"/>
                    <a:pt x="7597" y="2049"/>
                  </a:cubicBezTo>
                  <a:lnTo>
                    <a:pt x="7049" y="2858"/>
                  </a:lnTo>
                  <a:cubicBezTo>
                    <a:pt x="7002" y="2918"/>
                    <a:pt x="7002" y="2989"/>
                    <a:pt x="7049" y="3061"/>
                  </a:cubicBezTo>
                  <a:cubicBezTo>
                    <a:pt x="7168" y="3263"/>
                    <a:pt x="7264" y="3477"/>
                    <a:pt x="7323" y="3692"/>
                  </a:cubicBezTo>
                  <a:cubicBezTo>
                    <a:pt x="7335" y="3751"/>
                    <a:pt x="7395" y="3811"/>
                    <a:pt x="7454" y="3834"/>
                  </a:cubicBezTo>
                  <a:lnTo>
                    <a:pt x="8419" y="4025"/>
                  </a:lnTo>
                  <a:cubicBezTo>
                    <a:pt x="8514" y="4037"/>
                    <a:pt x="8585" y="4132"/>
                    <a:pt x="8585" y="4227"/>
                  </a:cubicBezTo>
                  <a:lnTo>
                    <a:pt x="8585" y="4763"/>
                  </a:lnTo>
                  <a:cubicBezTo>
                    <a:pt x="8585" y="4870"/>
                    <a:pt x="8514" y="4942"/>
                    <a:pt x="8419" y="4977"/>
                  </a:cubicBezTo>
                  <a:lnTo>
                    <a:pt x="7454" y="5168"/>
                  </a:lnTo>
                  <a:cubicBezTo>
                    <a:pt x="7383" y="5180"/>
                    <a:pt x="7335" y="5227"/>
                    <a:pt x="7323" y="5299"/>
                  </a:cubicBezTo>
                  <a:cubicBezTo>
                    <a:pt x="7276" y="5466"/>
                    <a:pt x="7216" y="5632"/>
                    <a:pt x="7145" y="5775"/>
                  </a:cubicBezTo>
                  <a:cubicBezTo>
                    <a:pt x="7097" y="5870"/>
                    <a:pt x="7145" y="5966"/>
                    <a:pt x="7228" y="6013"/>
                  </a:cubicBezTo>
                  <a:cubicBezTo>
                    <a:pt x="7254" y="6026"/>
                    <a:pt x="7280" y="6032"/>
                    <a:pt x="7305" y="6032"/>
                  </a:cubicBezTo>
                  <a:cubicBezTo>
                    <a:pt x="7372" y="6032"/>
                    <a:pt x="7431" y="5991"/>
                    <a:pt x="7466" y="5930"/>
                  </a:cubicBezTo>
                  <a:cubicBezTo>
                    <a:pt x="7526" y="5799"/>
                    <a:pt x="7585" y="5644"/>
                    <a:pt x="7633" y="5501"/>
                  </a:cubicBezTo>
                  <a:lnTo>
                    <a:pt x="8490" y="5323"/>
                  </a:lnTo>
                  <a:cubicBezTo>
                    <a:pt x="8764" y="5263"/>
                    <a:pt x="8954" y="5037"/>
                    <a:pt x="8954" y="4751"/>
                  </a:cubicBezTo>
                  <a:lnTo>
                    <a:pt x="8954" y="4215"/>
                  </a:lnTo>
                  <a:cubicBezTo>
                    <a:pt x="8954" y="3942"/>
                    <a:pt x="8764" y="3715"/>
                    <a:pt x="8490" y="3644"/>
                  </a:cubicBezTo>
                  <a:lnTo>
                    <a:pt x="7633" y="3465"/>
                  </a:lnTo>
                  <a:cubicBezTo>
                    <a:pt x="7573" y="3287"/>
                    <a:pt x="7502" y="3120"/>
                    <a:pt x="7418" y="2953"/>
                  </a:cubicBezTo>
                  <a:lnTo>
                    <a:pt x="7918" y="2227"/>
                  </a:lnTo>
                  <a:cubicBezTo>
                    <a:pt x="8061" y="2001"/>
                    <a:pt x="8038" y="1679"/>
                    <a:pt x="7835" y="1489"/>
                  </a:cubicBezTo>
                  <a:lnTo>
                    <a:pt x="7466" y="1120"/>
                  </a:lnTo>
                  <a:cubicBezTo>
                    <a:pt x="7356" y="1010"/>
                    <a:pt x="7211" y="952"/>
                    <a:pt x="7061" y="952"/>
                  </a:cubicBezTo>
                  <a:cubicBezTo>
                    <a:pt x="6952" y="952"/>
                    <a:pt x="6840" y="983"/>
                    <a:pt x="6740" y="1048"/>
                  </a:cubicBezTo>
                  <a:lnTo>
                    <a:pt x="6013" y="1537"/>
                  </a:lnTo>
                  <a:cubicBezTo>
                    <a:pt x="5847" y="1453"/>
                    <a:pt x="5668" y="1370"/>
                    <a:pt x="5490" y="1334"/>
                  </a:cubicBezTo>
                  <a:lnTo>
                    <a:pt x="5311" y="465"/>
                  </a:lnTo>
                  <a:cubicBezTo>
                    <a:pt x="5251" y="203"/>
                    <a:pt x="5025" y="1"/>
                    <a:pt x="474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6" name="Google Shape;9643;p91">
              <a:extLst>
                <a:ext uri="{FF2B5EF4-FFF2-40B4-BE49-F238E27FC236}">
                  <a16:creationId xmlns:a16="http://schemas.microsoft.com/office/drawing/2014/main" id="{4B30C372-14A5-41E5-9DE1-31EB62BBA6FA}"/>
                </a:ext>
              </a:extLst>
            </p:cNvPr>
            <p:cNvSpPr/>
            <p:nvPr/>
          </p:nvSpPr>
          <p:spPr>
            <a:xfrm>
              <a:off x="2592191" y="2821673"/>
              <a:ext cx="113461" cy="98345"/>
            </a:xfrm>
            <a:custGeom>
              <a:avLst/>
              <a:gdLst/>
              <a:ahLst/>
              <a:cxnLst/>
              <a:rect l="l" t="t" r="r" b="b"/>
              <a:pathLst>
                <a:path w="3573" h="3097" extrusionOk="0">
                  <a:moveTo>
                    <a:pt x="1524" y="0"/>
                  </a:moveTo>
                  <a:cubicBezTo>
                    <a:pt x="989" y="0"/>
                    <a:pt x="465" y="215"/>
                    <a:pt x="72" y="584"/>
                  </a:cubicBezTo>
                  <a:cubicBezTo>
                    <a:pt x="0" y="655"/>
                    <a:pt x="0" y="774"/>
                    <a:pt x="72" y="834"/>
                  </a:cubicBezTo>
                  <a:cubicBezTo>
                    <a:pt x="113" y="876"/>
                    <a:pt x="164" y="896"/>
                    <a:pt x="212" y="896"/>
                  </a:cubicBezTo>
                  <a:cubicBezTo>
                    <a:pt x="259" y="896"/>
                    <a:pt x="304" y="876"/>
                    <a:pt x="334" y="834"/>
                  </a:cubicBezTo>
                  <a:cubicBezTo>
                    <a:pt x="643" y="524"/>
                    <a:pt x="1072" y="358"/>
                    <a:pt x="1500" y="358"/>
                  </a:cubicBezTo>
                  <a:cubicBezTo>
                    <a:pt x="2441" y="358"/>
                    <a:pt x="3203" y="1120"/>
                    <a:pt x="3203" y="2060"/>
                  </a:cubicBezTo>
                  <a:cubicBezTo>
                    <a:pt x="3203" y="2322"/>
                    <a:pt x="3144" y="2596"/>
                    <a:pt x="3024" y="2834"/>
                  </a:cubicBezTo>
                  <a:cubicBezTo>
                    <a:pt x="2965" y="2941"/>
                    <a:pt x="3013" y="3037"/>
                    <a:pt x="3096" y="3084"/>
                  </a:cubicBezTo>
                  <a:cubicBezTo>
                    <a:pt x="3132" y="3096"/>
                    <a:pt x="3155" y="3096"/>
                    <a:pt x="3191" y="3096"/>
                  </a:cubicBezTo>
                  <a:cubicBezTo>
                    <a:pt x="3251" y="3096"/>
                    <a:pt x="3322" y="3072"/>
                    <a:pt x="3346" y="3001"/>
                  </a:cubicBezTo>
                  <a:cubicBezTo>
                    <a:pt x="3501" y="2715"/>
                    <a:pt x="3572" y="2382"/>
                    <a:pt x="3572" y="2060"/>
                  </a:cubicBezTo>
                  <a:cubicBezTo>
                    <a:pt x="3572" y="929"/>
                    <a:pt x="2655" y="0"/>
                    <a:pt x="152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7" name="Google Shape;9644;p91">
              <a:extLst>
                <a:ext uri="{FF2B5EF4-FFF2-40B4-BE49-F238E27FC236}">
                  <a16:creationId xmlns:a16="http://schemas.microsoft.com/office/drawing/2014/main" id="{853681CF-B3C1-45E4-B531-2998CBE71BFD}"/>
                </a:ext>
              </a:extLst>
            </p:cNvPr>
            <p:cNvSpPr/>
            <p:nvPr/>
          </p:nvSpPr>
          <p:spPr>
            <a:xfrm>
              <a:off x="2574408" y="2862129"/>
              <a:ext cx="106665" cy="90756"/>
            </a:xfrm>
            <a:custGeom>
              <a:avLst/>
              <a:gdLst/>
              <a:ahLst/>
              <a:cxnLst/>
              <a:rect l="l" t="t" r="r" b="b"/>
              <a:pathLst>
                <a:path w="3359" h="2858" extrusionOk="0">
                  <a:moveTo>
                    <a:pt x="294" y="1"/>
                  </a:moveTo>
                  <a:cubicBezTo>
                    <a:pt x="218" y="1"/>
                    <a:pt x="145" y="48"/>
                    <a:pt x="108" y="131"/>
                  </a:cubicBezTo>
                  <a:cubicBezTo>
                    <a:pt x="36" y="334"/>
                    <a:pt x="1" y="572"/>
                    <a:pt x="1" y="798"/>
                  </a:cubicBezTo>
                  <a:cubicBezTo>
                    <a:pt x="1" y="1929"/>
                    <a:pt x="917" y="2858"/>
                    <a:pt x="2049" y="2858"/>
                  </a:cubicBezTo>
                  <a:cubicBezTo>
                    <a:pt x="2477" y="2858"/>
                    <a:pt x="2894" y="2715"/>
                    <a:pt x="3251" y="2465"/>
                  </a:cubicBezTo>
                  <a:cubicBezTo>
                    <a:pt x="3346" y="2405"/>
                    <a:pt x="3358" y="2286"/>
                    <a:pt x="3299" y="2215"/>
                  </a:cubicBezTo>
                  <a:cubicBezTo>
                    <a:pt x="3263" y="2158"/>
                    <a:pt x="3206" y="2131"/>
                    <a:pt x="3151" y="2131"/>
                  </a:cubicBezTo>
                  <a:cubicBezTo>
                    <a:pt x="3114" y="2131"/>
                    <a:pt x="3077" y="2143"/>
                    <a:pt x="3049" y="2167"/>
                  </a:cubicBezTo>
                  <a:cubicBezTo>
                    <a:pt x="2763" y="2382"/>
                    <a:pt x="2406" y="2501"/>
                    <a:pt x="2049" y="2501"/>
                  </a:cubicBezTo>
                  <a:cubicBezTo>
                    <a:pt x="1108" y="2501"/>
                    <a:pt x="346" y="1739"/>
                    <a:pt x="346" y="798"/>
                  </a:cubicBezTo>
                  <a:cubicBezTo>
                    <a:pt x="346" y="608"/>
                    <a:pt x="382" y="429"/>
                    <a:pt x="441" y="250"/>
                  </a:cubicBezTo>
                  <a:cubicBezTo>
                    <a:pt x="501" y="143"/>
                    <a:pt x="441" y="36"/>
                    <a:pt x="358" y="12"/>
                  </a:cubicBezTo>
                  <a:cubicBezTo>
                    <a:pt x="337" y="4"/>
                    <a:pt x="315" y="1"/>
                    <a:pt x="29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8" name="Google Shape;9645;p91">
              <a:extLst>
                <a:ext uri="{FF2B5EF4-FFF2-40B4-BE49-F238E27FC236}">
                  <a16:creationId xmlns:a16="http://schemas.microsoft.com/office/drawing/2014/main" id="{64C4B1B6-EA99-4130-8E25-7B2B72EB48D6}"/>
                </a:ext>
              </a:extLst>
            </p:cNvPr>
            <p:cNvSpPr/>
            <p:nvPr/>
          </p:nvSpPr>
          <p:spPr>
            <a:xfrm>
              <a:off x="2676881" y="2923385"/>
              <a:ext cx="191324" cy="191324"/>
            </a:xfrm>
            <a:custGeom>
              <a:avLst/>
              <a:gdLst/>
              <a:ahLst/>
              <a:cxnLst/>
              <a:rect l="l" t="t" r="r" b="b"/>
              <a:pathLst>
                <a:path w="6025" h="6025" extrusionOk="0">
                  <a:moveTo>
                    <a:pt x="2810" y="0"/>
                  </a:moveTo>
                  <a:cubicBezTo>
                    <a:pt x="2608" y="0"/>
                    <a:pt x="2429" y="155"/>
                    <a:pt x="2382" y="357"/>
                  </a:cubicBezTo>
                  <a:lnTo>
                    <a:pt x="2274" y="893"/>
                  </a:lnTo>
                  <a:cubicBezTo>
                    <a:pt x="2191" y="929"/>
                    <a:pt x="2084" y="965"/>
                    <a:pt x="1989" y="1012"/>
                  </a:cubicBezTo>
                  <a:lnTo>
                    <a:pt x="1548" y="715"/>
                  </a:lnTo>
                  <a:cubicBezTo>
                    <a:pt x="1475" y="666"/>
                    <a:pt x="1393" y="643"/>
                    <a:pt x="1313" y="643"/>
                  </a:cubicBezTo>
                  <a:cubicBezTo>
                    <a:pt x="1198" y="643"/>
                    <a:pt x="1085" y="690"/>
                    <a:pt x="1000" y="774"/>
                  </a:cubicBezTo>
                  <a:lnTo>
                    <a:pt x="738" y="1024"/>
                  </a:lnTo>
                  <a:cubicBezTo>
                    <a:pt x="596" y="1179"/>
                    <a:pt x="572" y="1417"/>
                    <a:pt x="679" y="1584"/>
                  </a:cubicBezTo>
                  <a:lnTo>
                    <a:pt x="977" y="2024"/>
                  </a:lnTo>
                  <a:cubicBezTo>
                    <a:pt x="917" y="2143"/>
                    <a:pt x="858" y="2274"/>
                    <a:pt x="834" y="2417"/>
                  </a:cubicBezTo>
                  <a:cubicBezTo>
                    <a:pt x="798" y="2512"/>
                    <a:pt x="858" y="2608"/>
                    <a:pt x="965" y="2631"/>
                  </a:cubicBezTo>
                  <a:cubicBezTo>
                    <a:pt x="986" y="2639"/>
                    <a:pt x="1006" y="2642"/>
                    <a:pt x="1025" y="2642"/>
                  </a:cubicBezTo>
                  <a:cubicBezTo>
                    <a:pt x="1103" y="2642"/>
                    <a:pt x="1162" y="2587"/>
                    <a:pt x="1191" y="2501"/>
                  </a:cubicBezTo>
                  <a:cubicBezTo>
                    <a:pt x="1227" y="2358"/>
                    <a:pt x="1298" y="2215"/>
                    <a:pt x="1346" y="2096"/>
                  </a:cubicBezTo>
                  <a:cubicBezTo>
                    <a:pt x="1381" y="2036"/>
                    <a:pt x="1381" y="1965"/>
                    <a:pt x="1346" y="1905"/>
                  </a:cubicBezTo>
                  <a:lnTo>
                    <a:pt x="1000" y="1369"/>
                  </a:lnTo>
                  <a:cubicBezTo>
                    <a:pt x="977" y="1346"/>
                    <a:pt x="977" y="1310"/>
                    <a:pt x="1012" y="1286"/>
                  </a:cubicBezTo>
                  <a:lnTo>
                    <a:pt x="1262" y="1024"/>
                  </a:lnTo>
                  <a:cubicBezTo>
                    <a:pt x="1283" y="1010"/>
                    <a:pt x="1300" y="1004"/>
                    <a:pt x="1318" y="1004"/>
                  </a:cubicBezTo>
                  <a:cubicBezTo>
                    <a:pt x="1330" y="1004"/>
                    <a:pt x="1343" y="1007"/>
                    <a:pt x="1358" y="1012"/>
                  </a:cubicBezTo>
                  <a:lnTo>
                    <a:pt x="1893" y="1369"/>
                  </a:lnTo>
                  <a:cubicBezTo>
                    <a:pt x="1923" y="1393"/>
                    <a:pt x="1956" y="1405"/>
                    <a:pt x="1989" y="1405"/>
                  </a:cubicBezTo>
                  <a:cubicBezTo>
                    <a:pt x="2021" y="1405"/>
                    <a:pt x="2054" y="1393"/>
                    <a:pt x="2084" y="1369"/>
                  </a:cubicBezTo>
                  <a:cubicBezTo>
                    <a:pt x="2215" y="1298"/>
                    <a:pt x="2346" y="1238"/>
                    <a:pt x="2489" y="1203"/>
                  </a:cubicBezTo>
                  <a:cubicBezTo>
                    <a:pt x="2548" y="1191"/>
                    <a:pt x="2608" y="1131"/>
                    <a:pt x="2620" y="1072"/>
                  </a:cubicBezTo>
                  <a:lnTo>
                    <a:pt x="2751" y="429"/>
                  </a:lnTo>
                  <a:cubicBezTo>
                    <a:pt x="2751" y="405"/>
                    <a:pt x="2786" y="369"/>
                    <a:pt x="2822" y="369"/>
                  </a:cubicBezTo>
                  <a:lnTo>
                    <a:pt x="3167" y="369"/>
                  </a:lnTo>
                  <a:cubicBezTo>
                    <a:pt x="3203" y="369"/>
                    <a:pt x="3227" y="405"/>
                    <a:pt x="3239" y="429"/>
                  </a:cubicBezTo>
                  <a:lnTo>
                    <a:pt x="3382" y="1072"/>
                  </a:lnTo>
                  <a:cubicBezTo>
                    <a:pt x="3394" y="1143"/>
                    <a:pt x="3429" y="1191"/>
                    <a:pt x="3513" y="1203"/>
                  </a:cubicBezTo>
                  <a:cubicBezTo>
                    <a:pt x="3656" y="1250"/>
                    <a:pt x="3786" y="1310"/>
                    <a:pt x="3917" y="1369"/>
                  </a:cubicBezTo>
                  <a:cubicBezTo>
                    <a:pt x="3947" y="1387"/>
                    <a:pt x="3980" y="1396"/>
                    <a:pt x="4013" y="1396"/>
                  </a:cubicBezTo>
                  <a:cubicBezTo>
                    <a:pt x="4045" y="1396"/>
                    <a:pt x="4078" y="1387"/>
                    <a:pt x="4108" y="1369"/>
                  </a:cubicBezTo>
                  <a:lnTo>
                    <a:pt x="4644" y="1012"/>
                  </a:lnTo>
                  <a:cubicBezTo>
                    <a:pt x="4654" y="1007"/>
                    <a:pt x="4665" y="1004"/>
                    <a:pt x="4678" y="1004"/>
                  </a:cubicBezTo>
                  <a:cubicBezTo>
                    <a:pt x="4695" y="1004"/>
                    <a:pt x="4713" y="1010"/>
                    <a:pt x="4727" y="1024"/>
                  </a:cubicBezTo>
                  <a:lnTo>
                    <a:pt x="4989" y="1286"/>
                  </a:lnTo>
                  <a:cubicBezTo>
                    <a:pt x="5013" y="1310"/>
                    <a:pt x="5013" y="1346"/>
                    <a:pt x="5001" y="1369"/>
                  </a:cubicBezTo>
                  <a:lnTo>
                    <a:pt x="4644" y="1905"/>
                  </a:lnTo>
                  <a:cubicBezTo>
                    <a:pt x="4596" y="1965"/>
                    <a:pt x="4596" y="2036"/>
                    <a:pt x="4644" y="2096"/>
                  </a:cubicBezTo>
                  <a:cubicBezTo>
                    <a:pt x="4715" y="2239"/>
                    <a:pt x="4775" y="2370"/>
                    <a:pt x="4810" y="2501"/>
                  </a:cubicBezTo>
                  <a:cubicBezTo>
                    <a:pt x="4822" y="2560"/>
                    <a:pt x="4882" y="2620"/>
                    <a:pt x="4941" y="2631"/>
                  </a:cubicBezTo>
                  <a:lnTo>
                    <a:pt x="5584" y="2774"/>
                  </a:lnTo>
                  <a:cubicBezTo>
                    <a:pt x="5608" y="2774"/>
                    <a:pt x="5644" y="2798"/>
                    <a:pt x="5644" y="2846"/>
                  </a:cubicBezTo>
                  <a:lnTo>
                    <a:pt x="5644" y="3191"/>
                  </a:lnTo>
                  <a:cubicBezTo>
                    <a:pt x="5644" y="3215"/>
                    <a:pt x="5608" y="3251"/>
                    <a:pt x="5584" y="3263"/>
                  </a:cubicBezTo>
                  <a:lnTo>
                    <a:pt x="4941" y="3393"/>
                  </a:lnTo>
                  <a:cubicBezTo>
                    <a:pt x="4870" y="3405"/>
                    <a:pt x="4822" y="3453"/>
                    <a:pt x="4810" y="3524"/>
                  </a:cubicBezTo>
                  <a:cubicBezTo>
                    <a:pt x="4763" y="3679"/>
                    <a:pt x="4703" y="3810"/>
                    <a:pt x="4644" y="3929"/>
                  </a:cubicBezTo>
                  <a:cubicBezTo>
                    <a:pt x="4608" y="3989"/>
                    <a:pt x="4608" y="4060"/>
                    <a:pt x="4644" y="4120"/>
                  </a:cubicBezTo>
                  <a:lnTo>
                    <a:pt x="5001" y="4656"/>
                  </a:lnTo>
                  <a:cubicBezTo>
                    <a:pt x="5013" y="4691"/>
                    <a:pt x="5013" y="4715"/>
                    <a:pt x="4989" y="4751"/>
                  </a:cubicBezTo>
                  <a:lnTo>
                    <a:pt x="4727" y="5001"/>
                  </a:lnTo>
                  <a:cubicBezTo>
                    <a:pt x="4714" y="5020"/>
                    <a:pt x="4697" y="5029"/>
                    <a:pt x="4681" y="5029"/>
                  </a:cubicBezTo>
                  <a:cubicBezTo>
                    <a:pt x="4668" y="5029"/>
                    <a:pt x="4654" y="5023"/>
                    <a:pt x="4644" y="5013"/>
                  </a:cubicBezTo>
                  <a:lnTo>
                    <a:pt x="4108" y="4656"/>
                  </a:lnTo>
                  <a:cubicBezTo>
                    <a:pt x="4078" y="4638"/>
                    <a:pt x="4045" y="4629"/>
                    <a:pt x="4013" y="4629"/>
                  </a:cubicBezTo>
                  <a:cubicBezTo>
                    <a:pt x="3980" y="4629"/>
                    <a:pt x="3947" y="4638"/>
                    <a:pt x="3917" y="4656"/>
                  </a:cubicBezTo>
                  <a:cubicBezTo>
                    <a:pt x="3775" y="4739"/>
                    <a:pt x="3644" y="4798"/>
                    <a:pt x="3513" y="4822"/>
                  </a:cubicBezTo>
                  <a:cubicBezTo>
                    <a:pt x="3453" y="4834"/>
                    <a:pt x="3394" y="4894"/>
                    <a:pt x="3382" y="4953"/>
                  </a:cubicBezTo>
                  <a:lnTo>
                    <a:pt x="3239" y="5596"/>
                  </a:lnTo>
                  <a:cubicBezTo>
                    <a:pt x="3239" y="5632"/>
                    <a:pt x="3215" y="5656"/>
                    <a:pt x="3167" y="5656"/>
                  </a:cubicBezTo>
                  <a:lnTo>
                    <a:pt x="2822" y="5656"/>
                  </a:lnTo>
                  <a:cubicBezTo>
                    <a:pt x="2798" y="5656"/>
                    <a:pt x="2763" y="5632"/>
                    <a:pt x="2751" y="5596"/>
                  </a:cubicBezTo>
                  <a:lnTo>
                    <a:pt x="2620" y="4953"/>
                  </a:lnTo>
                  <a:cubicBezTo>
                    <a:pt x="2608" y="4882"/>
                    <a:pt x="2560" y="4834"/>
                    <a:pt x="2489" y="4822"/>
                  </a:cubicBezTo>
                  <a:cubicBezTo>
                    <a:pt x="2334" y="4775"/>
                    <a:pt x="2203" y="4715"/>
                    <a:pt x="2084" y="4656"/>
                  </a:cubicBezTo>
                  <a:cubicBezTo>
                    <a:pt x="2054" y="4644"/>
                    <a:pt x="2021" y="4638"/>
                    <a:pt x="1989" y="4638"/>
                  </a:cubicBezTo>
                  <a:cubicBezTo>
                    <a:pt x="1956" y="4638"/>
                    <a:pt x="1923" y="4644"/>
                    <a:pt x="1893" y="4656"/>
                  </a:cubicBezTo>
                  <a:lnTo>
                    <a:pt x="1358" y="5013"/>
                  </a:lnTo>
                  <a:cubicBezTo>
                    <a:pt x="1342" y="5023"/>
                    <a:pt x="1328" y="5029"/>
                    <a:pt x="1314" y="5029"/>
                  </a:cubicBezTo>
                  <a:cubicBezTo>
                    <a:pt x="1298" y="5029"/>
                    <a:pt x="1282" y="5020"/>
                    <a:pt x="1262" y="5001"/>
                  </a:cubicBezTo>
                  <a:lnTo>
                    <a:pt x="1012" y="4751"/>
                  </a:lnTo>
                  <a:cubicBezTo>
                    <a:pt x="977" y="4715"/>
                    <a:pt x="977" y="4691"/>
                    <a:pt x="1000" y="4656"/>
                  </a:cubicBezTo>
                  <a:lnTo>
                    <a:pt x="1346" y="4120"/>
                  </a:lnTo>
                  <a:cubicBezTo>
                    <a:pt x="1393" y="4060"/>
                    <a:pt x="1393" y="3989"/>
                    <a:pt x="1346" y="3929"/>
                  </a:cubicBezTo>
                  <a:cubicBezTo>
                    <a:pt x="1274" y="3798"/>
                    <a:pt x="1215" y="3667"/>
                    <a:pt x="1191" y="3524"/>
                  </a:cubicBezTo>
                  <a:cubicBezTo>
                    <a:pt x="1167" y="3465"/>
                    <a:pt x="1108" y="3405"/>
                    <a:pt x="1048" y="3393"/>
                  </a:cubicBezTo>
                  <a:lnTo>
                    <a:pt x="417" y="3263"/>
                  </a:lnTo>
                  <a:cubicBezTo>
                    <a:pt x="381" y="3263"/>
                    <a:pt x="357" y="3227"/>
                    <a:pt x="357" y="3191"/>
                  </a:cubicBezTo>
                  <a:lnTo>
                    <a:pt x="357" y="2846"/>
                  </a:lnTo>
                  <a:cubicBezTo>
                    <a:pt x="357" y="2810"/>
                    <a:pt x="381" y="2786"/>
                    <a:pt x="417" y="2774"/>
                  </a:cubicBezTo>
                  <a:lnTo>
                    <a:pt x="453" y="2751"/>
                  </a:lnTo>
                  <a:cubicBezTo>
                    <a:pt x="560" y="2739"/>
                    <a:pt x="619" y="2631"/>
                    <a:pt x="608" y="2548"/>
                  </a:cubicBezTo>
                  <a:cubicBezTo>
                    <a:pt x="597" y="2450"/>
                    <a:pt x="506" y="2392"/>
                    <a:pt x="427" y="2392"/>
                  </a:cubicBezTo>
                  <a:cubicBezTo>
                    <a:pt x="419" y="2392"/>
                    <a:pt x="412" y="2392"/>
                    <a:pt x="405" y="2393"/>
                  </a:cubicBezTo>
                  <a:lnTo>
                    <a:pt x="357" y="2417"/>
                  </a:lnTo>
                  <a:cubicBezTo>
                    <a:pt x="143" y="2453"/>
                    <a:pt x="0" y="2631"/>
                    <a:pt x="0" y="2846"/>
                  </a:cubicBezTo>
                  <a:lnTo>
                    <a:pt x="0" y="3191"/>
                  </a:lnTo>
                  <a:cubicBezTo>
                    <a:pt x="0" y="3393"/>
                    <a:pt x="143" y="3572"/>
                    <a:pt x="357" y="3620"/>
                  </a:cubicBezTo>
                  <a:lnTo>
                    <a:pt x="893" y="3727"/>
                  </a:lnTo>
                  <a:cubicBezTo>
                    <a:pt x="917" y="3810"/>
                    <a:pt x="965" y="3917"/>
                    <a:pt x="1012" y="4001"/>
                  </a:cubicBezTo>
                  <a:lnTo>
                    <a:pt x="715" y="4453"/>
                  </a:lnTo>
                  <a:cubicBezTo>
                    <a:pt x="596" y="4632"/>
                    <a:pt x="619" y="4858"/>
                    <a:pt x="774" y="5001"/>
                  </a:cubicBezTo>
                  <a:lnTo>
                    <a:pt x="1024" y="5251"/>
                  </a:lnTo>
                  <a:cubicBezTo>
                    <a:pt x="1112" y="5339"/>
                    <a:pt x="1227" y="5381"/>
                    <a:pt x="1338" y="5381"/>
                  </a:cubicBezTo>
                  <a:cubicBezTo>
                    <a:pt x="1423" y="5381"/>
                    <a:pt x="1505" y="5357"/>
                    <a:pt x="1572" y="5310"/>
                  </a:cubicBezTo>
                  <a:lnTo>
                    <a:pt x="2024" y="5013"/>
                  </a:lnTo>
                  <a:cubicBezTo>
                    <a:pt x="2108" y="5060"/>
                    <a:pt x="2203" y="5108"/>
                    <a:pt x="2310" y="5132"/>
                  </a:cubicBezTo>
                  <a:lnTo>
                    <a:pt x="2405" y="5668"/>
                  </a:lnTo>
                  <a:cubicBezTo>
                    <a:pt x="2453" y="5882"/>
                    <a:pt x="2632" y="6025"/>
                    <a:pt x="2846" y="6025"/>
                  </a:cubicBezTo>
                  <a:lnTo>
                    <a:pt x="3179" y="6025"/>
                  </a:lnTo>
                  <a:cubicBezTo>
                    <a:pt x="3394" y="6025"/>
                    <a:pt x="3572" y="5882"/>
                    <a:pt x="3620" y="5668"/>
                  </a:cubicBezTo>
                  <a:lnTo>
                    <a:pt x="3715" y="5132"/>
                  </a:lnTo>
                  <a:cubicBezTo>
                    <a:pt x="3810" y="5108"/>
                    <a:pt x="3917" y="5060"/>
                    <a:pt x="4001" y="5013"/>
                  </a:cubicBezTo>
                  <a:lnTo>
                    <a:pt x="4453" y="5310"/>
                  </a:lnTo>
                  <a:cubicBezTo>
                    <a:pt x="4529" y="5361"/>
                    <a:pt x="4611" y="5386"/>
                    <a:pt x="4692" y="5386"/>
                  </a:cubicBezTo>
                  <a:cubicBezTo>
                    <a:pt x="4803" y="5386"/>
                    <a:pt x="4912" y="5340"/>
                    <a:pt x="5001" y="5251"/>
                  </a:cubicBezTo>
                  <a:lnTo>
                    <a:pt x="5251" y="5001"/>
                  </a:lnTo>
                  <a:cubicBezTo>
                    <a:pt x="5406" y="4858"/>
                    <a:pt x="5418" y="4620"/>
                    <a:pt x="5310" y="4453"/>
                  </a:cubicBezTo>
                  <a:lnTo>
                    <a:pt x="5013" y="4001"/>
                  </a:lnTo>
                  <a:cubicBezTo>
                    <a:pt x="5060" y="3917"/>
                    <a:pt x="5108" y="3822"/>
                    <a:pt x="5132" y="3727"/>
                  </a:cubicBezTo>
                  <a:lnTo>
                    <a:pt x="5668" y="3620"/>
                  </a:lnTo>
                  <a:cubicBezTo>
                    <a:pt x="5882" y="3572"/>
                    <a:pt x="6025" y="3393"/>
                    <a:pt x="6025" y="3191"/>
                  </a:cubicBezTo>
                  <a:lnTo>
                    <a:pt x="6025" y="2846"/>
                  </a:lnTo>
                  <a:cubicBezTo>
                    <a:pt x="6001" y="2631"/>
                    <a:pt x="5846" y="2453"/>
                    <a:pt x="5644" y="2417"/>
                  </a:cubicBezTo>
                  <a:lnTo>
                    <a:pt x="5108" y="2310"/>
                  </a:lnTo>
                  <a:cubicBezTo>
                    <a:pt x="5072" y="2215"/>
                    <a:pt x="5025" y="2120"/>
                    <a:pt x="4989" y="2024"/>
                  </a:cubicBezTo>
                  <a:lnTo>
                    <a:pt x="5287" y="1584"/>
                  </a:lnTo>
                  <a:cubicBezTo>
                    <a:pt x="5406" y="1405"/>
                    <a:pt x="5370" y="1179"/>
                    <a:pt x="5227" y="1024"/>
                  </a:cubicBezTo>
                  <a:lnTo>
                    <a:pt x="4965" y="774"/>
                  </a:lnTo>
                  <a:cubicBezTo>
                    <a:pt x="4882" y="691"/>
                    <a:pt x="4766" y="648"/>
                    <a:pt x="4651" y="648"/>
                  </a:cubicBezTo>
                  <a:cubicBezTo>
                    <a:pt x="4569" y="648"/>
                    <a:pt x="4487" y="670"/>
                    <a:pt x="4418" y="715"/>
                  </a:cubicBezTo>
                  <a:lnTo>
                    <a:pt x="3977" y="1012"/>
                  </a:lnTo>
                  <a:cubicBezTo>
                    <a:pt x="3882" y="965"/>
                    <a:pt x="3786" y="929"/>
                    <a:pt x="3691" y="893"/>
                  </a:cubicBezTo>
                  <a:lnTo>
                    <a:pt x="3584" y="357"/>
                  </a:lnTo>
                  <a:cubicBezTo>
                    <a:pt x="3536" y="155"/>
                    <a:pt x="3358" y="0"/>
                    <a:pt x="3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9" name="Google Shape;9646;p91">
              <a:extLst>
                <a:ext uri="{FF2B5EF4-FFF2-40B4-BE49-F238E27FC236}">
                  <a16:creationId xmlns:a16="http://schemas.microsoft.com/office/drawing/2014/main" id="{D4E579F1-9A2D-4734-8B7B-76C78E16168B}"/>
                </a:ext>
              </a:extLst>
            </p:cNvPr>
            <p:cNvSpPr/>
            <p:nvPr/>
          </p:nvSpPr>
          <p:spPr>
            <a:xfrm>
              <a:off x="2738867" y="2986895"/>
              <a:ext cx="65066" cy="65066"/>
            </a:xfrm>
            <a:custGeom>
              <a:avLst/>
              <a:gdLst/>
              <a:ahLst/>
              <a:cxnLst/>
              <a:rect l="l" t="t" r="r" b="b"/>
              <a:pathLst>
                <a:path w="2049" h="2049" extrusionOk="0">
                  <a:moveTo>
                    <a:pt x="1025" y="0"/>
                  </a:moveTo>
                  <a:cubicBezTo>
                    <a:pt x="453" y="0"/>
                    <a:pt x="1" y="453"/>
                    <a:pt x="1" y="1024"/>
                  </a:cubicBezTo>
                  <a:cubicBezTo>
                    <a:pt x="1" y="1584"/>
                    <a:pt x="453" y="2048"/>
                    <a:pt x="1025" y="2048"/>
                  </a:cubicBezTo>
                  <a:cubicBezTo>
                    <a:pt x="1251" y="2048"/>
                    <a:pt x="1465" y="1977"/>
                    <a:pt x="1644" y="1846"/>
                  </a:cubicBezTo>
                  <a:cubicBezTo>
                    <a:pt x="1727" y="1786"/>
                    <a:pt x="1739" y="1667"/>
                    <a:pt x="1680" y="1584"/>
                  </a:cubicBezTo>
                  <a:cubicBezTo>
                    <a:pt x="1646" y="1543"/>
                    <a:pt x="1593" y="1522"/>
                    <a:pt x="1540" y="1522"/>
                  </a:cubicBezTo>
                  <a:cubicBezTo>
                    <a:pt x="1500" y="1522"/>
                    <a:pt x="1461" y="1534"/>
                    <a:pt x="1430" y="1560"/>
                  </a:cubicBezTo>
                  <a:cubicBezTo>
                    <a:pt x="1311" y="1644"/>
                    <a:pt x="1168" y="1691"/>
                    <a:pt x="1025" y="1691"/>
                  </a:cubicBezTo>
                  <a:cubicBezTo>
                    <a:pt x="668" y="1691"/>
                    <a:pt x="370" y="1393"/>
                    <a:pt x="370" y="1036"/>
                  </a:cubicBezTo>
                  <a:cubicBezTo>
                    <a:pt x="382" y="655"/>
                    <a:pt x="680" y="370"/>
                    <a:pt x="1037" y="370"/>
                  </a:cubicBezTo>
                  <a:cubicBezTo>
                    <a:pt x="1394" y="370"/>
                    <a:pt x="1692" y="667"/>
                    <a:pt x="1692" y="1024"/>
                  </a:cubicBezTo>
                  <a:cubicBezTo>
                    <a:pt x="1692" y="1132"/>
                    <a:pt x="1775" y="1203"/>
                    <a:pt x="1870" y="1203"/>
                  </a:cubicBezTo>
                  <a:cubicBezTo>
                    <a:pt x="1965" y="1203"/>
                    <a:pt x="2049" y="1108"/>
                    <a:pt x="2049" y="1024"/>
                  </a:cubicBezTo>
                  <a:cubicBezTo>
                    <a:pt x="2049" y="453"/>
                    <a:pt x="1584" y="0"/>
                    <a:pt x="10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30" name="Google Shape;9647;p91">
              <a:extLst>
                <a:ext uri="{FF2B5EF4-FFF2-40B4-BE49-F238E27FC236}">
                  <a16:creationId xmlns:a16="http://schemas.microsoft.com/office/drawing/2014/main" id="{F68009F1-619B-475B-BECE-BACAAD939FB5}"/>
                </a:ext>
              </a:extLst>
            </p:cNvPr>
            <p:cNvSpPr/>
            <p:nvPr/>
          </p:nvSpPr>
          <p:spPr>
            <a:xfrm>
              <a:off x="2604670" y="2851904"/>
              <a:ext cx="70718" cy="71131"/>
            </a:xfrm>
            <a:custGeom>
              <a:avLst/>
              <a:gdLst/>
              <a:ahLst/>
              <a:cxnLst/>
              <a:rect l="l" t="t" r="r" b="b"/>
              <a:pathLst>
                <a:path w="2227" h="2240" extrusionOk="0">
                  <a:moveTo>
                    <a:pt x="1107" y="382"/>
                  </a:moveTo>
                  <a:cubicBezTo>
                    <a:pt x="1512" y="382"/>
                    <a:pt x="1858" y="715"/>
                    <a:pt x="1858" y="1120"/>
                  </a:cubicBezTo>
                  <a:cubicBezTo>
                    <a:pt x="1858" y="1525"/>
                    <a:pt x="1512" y="1870"/>
                    <a:pt x="1107" y="1870"/>
                  </a:cubicBezTo>
                  <a:cubicBezTo>
                    <a:pt x="691" y="1870"/>
                    <a:pt x="369" y="1525"/>
                    <a:pt x="369" y="1120"/>
                  </a:cubicBezTo>
                  <a:cubicBezTo>
                    <a:pt x="369" y="703"/>
                    <a:pt x="703" y="382"/>
                    <a:pt x="1107" y="382"/>
                  </a:cubicBezTo>
                  <a:close/>
                  <a:moveTo>
                    <a:pt x="1107" y="1"/>
                  </a:moveTo>
                  <a:cubicBezTo>
                    <a:pt x="500" y="1"/>
                    <a:pt x="0" y="513"/>
                    <a:pt x="0" y="1120"/>
                  </a:cubicBezTo>
                  <a:cubicBezTo>
                    <a:pt x="0" y="1727"/>
                    <a:pt x="500" y="2239"/>
                    <a:pt x="1107" y="2239"/>
                  </a:cubicBezTo>
                  <a:cubicBezTo>
                    <a:pt x="1727" y="2239"/>
                    <a:pt x="2227" y="1727"/>
                    <a:pt x="2227" y="1120"/>
                  </a:cubicBezTo>
                  <a:cubicBezTo>
                    <a:pt x="2227" y="513"/>
                    <a:pt x="1727" y="1"/>
                    <a:pt x="110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barn(inVertical)">
                                      <p:cBhvr>
                                        <p:cTn id="7" dur="500"/>
                                        <p:tgtEl>
                                          <p:spTgt spid="1034"/>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ppt_w</p:attrName>
                                        </p:attrNameLst>
                                      </p:cBhvr>
                                      <p:tavLst>
                                        <p:tav tm="0" fmla="#ppt_w*sin(2.5*pi*$)">
                                          <p:val>
                                            <p:fltVal val="0"/>
                                          </p:val>
                                        </p:tav>
                                        <p:tav tm="100000">
                                          <p:val>
                                            <p:fltVal val="1"/>
                                          </p:val>
                                        </p:tav>
                                      </p:tavLst>
                                    </p:anim>
                                    <p:anim calcmode="lin" valueType="num">
                                      <p:cBhvr>
                                        <p:cTn id="14" dur="10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ppt_w</p:attrName>
                                        </p:attrNameLst>
                                      </p:cBhvr>
                                      <p:tavLst>
                                        <p:tav tm="0" fmla="#ppt_w*sin(2.5*pi*$)">
                                          <p:val>
                                            <p:fltVal val="0"/>
                                          </p:val>
                                        </p:tav>
                                        <p:tav tm="100000">
                                          <p:val>
                                            <p:fltVal val="1"/>
                                          </p:val>
                                        </p:tav>
                                      </p:tavLst>
                                    </p:anim>
                                    <p:anim calcmode="lin" valueType="num">
                                      <p:cBhvr>
                                        <p:cTn id="21" dur="1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38">
                                            <p:txEl>
                                              <p:pRg st="0" end="0"/>
                                            </p:txEl>
                                          </p:spTgt>
                                        </p:tgtEl>
                                        <p:attrNameLst>
                                          <p:attrName>style.visibility</p:attrName>
                                        </p:attrNameLst>
                                      </p:cBhvr>
                                      <p:to>
                                        <p:strVal val="visible"/>
                                      </p:to>
                                    </p:set>
                                    <p:animEffect transition="in" filter="fade">
                                      <p:cBhvr>
                                        <p:cTn id="26" dur="500"/>
                                        <p:tgtEl>
                                          <p:spTgt spid="103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35">
                                            <p:txEl>
                                              <p:pRg st="0" end="0"/>
                                            </p:txEl>
                                          </p:spTgt>
                                        </p:tgtEl>
                                        <p:attrNameLst>
                                          <p:attrName>style.visibility</p:attrName>
                                        </p:attrNameLst>
                                      </p:cBhvr>
                                      <p:to>
                                        <p:strVal val="visible"/>
                                      </p:to>
                                    </p:set>
                                    <p:animEffect transition="in" filter="fade">
                                      <p:cBhvr>
                                        <p:cTn id="31" dur="1500"/>
                                        <p:tgtEl>
                                          <p:spTgt spid="103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36">
                                            <p:txEl>
                                              <p:pRg st="0" end="0"/>
                                            </p:txEl>
                                          </p:spTgt>
                                        </p:tgtEl>
                                        <p:attrNameLst>
                                          <p:attrName>style.visibility</p:attrName>
                                        </p:attrNameLst>
                                      </p:cBhvr>
                                      <p:to>
                                        <p:strVal val="visible"/>
                                      </p:to>
                                    </p:set>
                                    <p:anim calcmode="lin" valueType="num">
                                      <p:cBhvr additive="base">
                                        <p:cTn id="36" dur="500" fill="hold"/>
                                        <p:tgtEl>
                                          <p:spTgt spid="1036">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03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036">
                                            <p:txEl>
                                              <p:pRg st="2" end="2"/>
                                            </p:txEl>
                                          </p:spTgt>
                                        </p:tgtEl>
                                        <p:attrNameLst>
                                          <p:attrName>style.visibility</p:attrName>
                                        </p:attrNameLst>
                                      </p:cBhvr>
                                      <p:to>
                                        <p:strVal val="visible"/>
                                      </p:to>
                                    </p:set>
                                    <p:anim calcmode="lin" valueType="num">
                                      <p:cBhvr additive="base">
                                        <p:cTn id="42" dur="500" fill="hold"/>
                                        <p:tgtEl>
                                          <p:spTgt spid="1036">
                                            <p:txEl>
                                              <p:pRg st="2" end="2"/>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03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036">
                                            <p:txEl>
                                              <p:pRg st="3" end="3"/>
                                            </p:txEl>
                                          </p:spTgt>
                                        </p:tgtEl>
                                        <p:attrNameLst>
                                          <p:attrName>style.visibility</p:attrName>
                                        </p:attrNameLst>
                                      </p:cBhvr>
                                      <p:to>
                                        <p:strVal val="visible"/>
                                      </p:to>
                                    </p:set>
                                    <p:anim calcmode="lin" valueType="num">
                                      <p:cBhvr additive="base">
                                        <p:cTn id="48" dur="500" fill="hold"/>
                                        <p:tgtEl>
                                          <p:spTgt spid="1036">
                                            <p:txEl>
                                              <p:pRg st="3" end="3"/>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03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036">
                                            <p:txEl>
                                              <p:pRg st="4" end="4"/>
                                            </p:txEl>
                                          </p:spTgt>
                                        </p:tgtEl>
                                        <p:attrNameLst>
                                          <p:attrName>style.visibility</p:attrName>
                                        </p:attrNameLst>
                                      </p:cBhvr>
                                      <p:to>
                                        <p:strVal val="visible"/>
                                      </p:to>
                                    </p:set>
                                    <p:anim calcmode="lin" valueType="num">
                                      <p:cBhvr additive="base">
                                        <p:cTn id="54" dur="500" fill="hold"/>
                                        <p:tgtEl>
                                          <p:spTgt spid="1036">
                                            <p:txEl>
                                              <p:pRg st="4" end="4"/>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103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036">
                                            <p:txEl>
                                              <p:pRg st="5" end="5"/>
                                            </p:txEl>
                                          </p:spTgt>
                                        </p:tgtEl>
                                        <p:attrNameLst>
                                          <p:attrName>style.visibility</p:attrName>
                                        </p:attrNameLst>
                                      </p:cBhvr>
                                      <p:to>
                                        <p:strVal val="visible"/>
                                      </p:to>
                                    </p:set>
                                    <p:anim calcmode="lin" valueType="num">
                                      <p:cBhvr additive="base">
                                        <p:cTn id="60" dur="500" fill="hold"/>
                                        <p:tgtEl>
                                          <p:spTgt spid="1036">
                                            <p:txEl>
                                              <p:pRg st="5" end="5"/>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103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 grpId="0"/>
      <p:bldP spid="1035" grpId="0" build="p"/>
      <p:bldP spid="1036" grpId="0" build="p"/>
      <p:bldP spid="1038"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pic>
        <p:nvPicPr>
          <p:cNvPr id="1033" name="Google Shape;1033;p70"/>
          <p:cNvPicPr preferRelativeResize="0"/>
          <p:nvPr/>
        </p:nvPicPr>
        <p:blipFill rotWithShape="1">
          <a:blip r:embed="rId3">
            <a:alphaModFix/>
          </a:blip>
          <a:srcRect t="10235" b="23129"/>
          <a:stretch/>
        </p:blipFill>
        <p:spPr>
          <a:xfrm>
            <a:off x="-81596" y="2409900"/>
            <a:ext cx="4102500" cy="2733600"/>
          </a:xfrm>
          <a:prstGeom prst="ellipse">
            <a:avLst/>
          </a:prstGeom>
          <a:solidFill>
            <a:schemeClr val="bg1"/>
          </a:solidFill>
          <a:ln>
            <a:noFill/>
          </a:ln>
        </p:spPr>
      </p:pic>
      <p:sp>
        <p:nvSpPr>
          <p:cNvPr id="1034" name="Google Shape;1034;p70"/>
          <p:cNvSpPr txBox="1">
            <a:spLocks noGrp="1"/>
          </p:cNvSpPr>
          <p:nvPr>
            <p:ph type="title"/>
          </p:nvPr>
        </p:nvSpPr>
        <p:spPr>
          <a:xfrm>
            <a:off x="388698" y="424146"/>
            <a:ext cx="5729297" cy="54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Code #13 (Long Form Only)</a:t>
            </a:r>
            <a:endParaRPr b="1" dirty="0"/>
          </a:p>
        </p:txBody>
      </p:sp>
      <p:sp>
        <p:nvSpPr>
          <p:cNvPr id="1035" name="Google Shape;1035;p70"/>
          <p:cNvSpPr txBox="1">
            <a:spLocks noGrp="1"/>
          </p:cNvSpPr>
          <p:nvPr>
            <p:ph type="subTitle" idx="1"/>
          </p:nvPr>
        </p:nvSpPr>
        <p:spPr>
          <a:xfrm>
            <a:off x="3949830" y="2298190"/>
            <a:ext cx="4929142" cy="1780790"/>
          </a:xfrm>
          <a:prstGeom prst="rect">
            <a:avLst/>
          </a:prstGeom>
        </p:spPr>
        <p:txBody>
          <a:bodyPr spcFirstLastPara="1" wrap="square" lIns="91425" tIns="91425" rIns="91425" bIns="91425" anchor="t" anchorCtr="0">
            <a:noAutofit/>
          </a:bodyPr>
          <a:lstStyle/>
          <a:p>
            <a:pPr marL="0" indent="0" algn="ctr">
              <a:buSzPts val="1100"/>
            </a:pPr>
            <a:r>
              <a:rPr lang="en-US" sz="1800" dirty="0">
                <a:solidFill>
                  <a:schemeClr val="tx1"/>
                </a:solidFill>
              </a:rPr>
              <a:t>Manufacturing machinery &amp; equipment used in research or engineering devoted to manufacturing; or used for the significant servicing or overhauling of industrial machinery or factory products. </a:t>
            </a:r>
          </a:p>
          <a:p>
            <a:pPr marL="0" lvl="0" indent="0" algn="l" rtl="0">
              <a:spcBef>
                <a:spcPts val="1600"/>
              </a:spcBef>
              <a:spcAft>
                <a:spcPts val="1600"/>
              </a:spcAft>
              <a:buNone/>
            </a:pPr>
            <a:endParaRPr dirty="0"/>
          </a:p>
        </p:txBody>
      </p:sp>
      <p:sp>
        <p:nvSpPr>
          <p:cNvPr id="1038" name="Google Shape;1038;p70"/>
          <p:cNvSpPr txBox="1">
            <a:spLocks noGrp="1"/>
          </p:cNvSpPr>
          <p:nvPr>
            <p:ph type="subTitle" idx="2"/>
          </p:nvPr>
        </p:nvSpPr>
        <p:spPr>
          <a:xfrm>
            <a:off x="2231089" y="1049669"/>
            <a:ext cx="5027550" cy="44557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sz="2000" b="1" dirty="0"/>
              <a:t>Manufacturing Machinery &amp; Equipment</a:t>
            </a:r>
            <a:endParaRPr sz="2000" b="1" dirty="0"/>
          </a:p>
        </p:txBody>
      </p:sp>
      <p:sp>
        <p:nvSpPr>
          <p:cNvPr id="10" name="Google Shape;1035;p70">
            <a:extLst>
              <a:ext uri="{FF2B5EF4-FFF2-40B4-BE49-F238E27FC236}">
                <a16:creationId xmlns:a16="http://schemas.microsoft.com/office/drawing/2014/main" id="{695A5A3B-7F21-4800-A69A-D2CEE60BE311}"/>
              </a:ext>
            </a:extLst>
          </p:cNvPr>
          <p:cNvSpPr txBox="1">
            <a:spLocks/>
          </p:cNvSpPr>
          <p:nvPr/>
        </p:nvSpPr>
        <p:spPr>
          <a:xfrm>
            <a:off x="2921014" y="1458445"/>
            <a:ext cx="4043242" cy="361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15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15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15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15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15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15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15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15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r>
              <a:rPr lang="en-US" sz="1200" b="1" dirty="0">
                <a:solidFill>
                  <a:srgbClr val="C00000"/>
                </a:solidFill>
              </a:rPr>
              <a:t>CGS 12-81 (76) – Eligible for Exemption</a:t>
            </a:r>
          </a:p>
          <a:p>
            <a:pPr marL="0" indent="0">
              <a:spcBef>
                <a:spcPts val="1600"/>
              </a:spcBef>
              <a:spcAft>
                <a:spcPts val="1600"/>
              </a:spcAft>
            </a:pPr>
            <a:endParaRPr lang="en-US" dirty="0"/>
          </a:p>
        </p:txBody>
      </p:sp>
      <p:grpSp>
        <p:nvGrpSpPr>
          <p:cNvPr id="17" name="Google Shape;9641;p91">
            <a:extLst>
              <a:ext uri="{FF2B5EF4-FFF2-40B4-BE49-F238E27FC236}">
                <a16:creationId xmlns:a16="http://schemas.microsoft.com/office/drawing/2014/main" id="{0255753F-C0CD-4DE3-9D90-CA6F351ADD58}"/>
              </a:ext>
            </a:extLst>
          </p:cNvPr>
          <p:cNvGrpSpPr/>
          <p:nvPr/>
        </p:nvGrpSpPr>
        <p:grpSpPr>
          <a:xfrm flipH="1">
            <a:off x="7017608" y="1084822"/>
            <a:ext cx="615814" cy="530291"/>
            <a:chOff x="2497275" y="2744159"/>
            <a:chExt cx="370930" cy="370549"/>
          </a:xfrm>
        </p:grpSpPr>
        <p:sp>
          <p:nvSpPr>
            <p:cNvPr id="18" name="Google Shape;9642;p91">
              <a:extLst>
                <a:ext uri="{FF2B5EF4-FFF2-40B4-BE49-F238E27FC236}">
                  <a16:creationId xmlns:a16="http://schemas.microsoft.com/office/drawing/2014/main" id="{85327DD3-D924-4DBE-B53C-0855DA56D24C}"/>
                </a:ext>
              </a:extLst>
            </p:cNvPr>
            <p:cNvSpPr/>
            <p:nvPr/>
          </p:nvSpPr>
          <p:spPr>
            <a:xfrm>
              <a:off x="2497275" y="2744159"/>
              <a:ext cx="284366" cy="284747"/>
            </a:xfrm>
            <a:custGeom>
              <a:avLst/>
              <a:gdLst/>
              <a:ahLst/>
              <a:cxnLst/>
              <a:rect l="l" t="t" r="r" b="b"/>
              <a:pathLst>
                <a:path w="8955" h="8967" extrusionOk="0">
                  <a:moveTo>
                    <a:pt x="4204" y="1"/>
                  </a:moveTo>
                  <a:cubicBezTo>
                    <a:pt x="3942" y="1"/>
                    <a:pt x="3704" y="203"/>
                    <a:pt x="3644" y="465"/>
                  </a:cubicBezTo>
                  <a:lnTo>
                    <a:pt x="3466" y="1334"/>
                  </a:lnTo>
                  <a:cubicBezTo>
                    <a:pt x="3287" y="1394"/>
                    <a:pt x="3108" y="1465"/>
                    <a:pt x="2942" y="1537"/>
                  </a:cubicBezTo>
                  <a:lnTo>
                    <a:pt x="2215" y="1048"/>
                  </a:lnTo>
                  <a:cubicBezTo>
                    <a:pt x="2120" y="983"/>
                    <a:pt x="2009" y="952"/>
                    <a:pt x="1899" y="952"/>
                  </a:cubicBezTo>
                  <a:cubicBezTo>
                    <a:pt x="1749" y="952"/>
                    <a:pt x="1599" y="1010"/>
                    <a:pt x="1489" y="1120"/>
                  </a:cubicBezTo>
                  <a:lnTo>
                    <a:pt x="1108" y="1489"/>
                  </a:lnTo>
                  <a:cubicBezTo>
                    <a:pt x="918" y="1691"/>
                    <a:pt x="894" y="1989"/>
                    <a:pt x="1037" y="2227"/>
                  </a:cubicBezTo>
                  <a:lnTo>
                    <a:pt x="1525" y="2953"/>
                  </a:lnTo>
                  <a:cubicBezTo>
                    <a:pt x="1441" y="3120"/>
                    <a:pt x="1370" y="3287"/>
                    <a:pt x="1322" y="3465"/>
                  </a:cubicBezTo>
                  <a:lnTo>
                    <a:pt x="453" y="3644"/>
                  </a:lnTo>
                  <a:cubicBezTo>
                    <a:pt x="191" y="3703"/>
                    <a:pt x="1" y="3930"/>
                    <a:pt x="1" y="4215"/>
                  </a:cubicBezTo>
                  <a:lnTo>
                    <a:pt x="1" y="4751"/>
                  </a:lnTo>
                  <a:cubicBezTo>
                    <a:pt x="1" y="5025"/>
                    <a:pt x="191" y="5251"/>
                    <a:pt x="453" y="5323"/>
                  </a:cubicBezTo>
                  <a:lnTo>
                    <a:pt x="1322" y="5501"/>
                  </a:lnTo>
                  <a:cubicBezTo>
                    <a:pt x="1382" y="5668"/>
                    <a:pt x="1453" y="5847"/>
                    <a:pt x="1525" y="6013"/>
                  </a:cubicBezTo>
                  <a:lnTo>
                    <a:pt x="1037" y="6740"/>
                  </a:lnTo>
                  <a:cubicBezTo>
                    <a:pt x="894" y="6966"/>
                    <a:pt x="918" y="7287"/>
                    <a:pt x="1108" y="7478"/>
                  </a:cubicBezTo>
                  <a:lnTo>
                    <a:pt x="1489" y="7847"/>
                  </a:lnTo>
                  <a:cubicBezTo>
                    <a:pt x="1599" y="7957"/>
                    <a:pt x="1745" y="8015"/>
                    <a:pt x="1894" y="8015"/>
                  </a:cubicBezTo>
                  <a:cubicBezTo>
                    <a:pt x="2003" y="8015"/>
                    <a:pt x="2115" y="7984"/>
                    <a:pt x="2215" y="7918"/>
                  </a:cubicBezTo>
                  <a:lnTo>
                    <a:pt x="2942" y="7430"/>
                  </a:lnTo>
                  <a:cubicBezTo>
                    <a:pt x="3108" y="7513"/>
                    <a:pt x="3287" y="7597"/>
                    <a:pt x="3466" y="7633"/>
                  </a:cubicBezTo>
                  <a:lnTo>
                    <a:pt x="3644" y="8502"/>
                  </a:lnTo>
                  <a:cubicBezTo>
                    <a:pt x="3704" y="8764"/>
                    <a:pt x="3930" y="8966"/>
                    <a:pt x="4204" y="8966"/>
                  </a:cubicBezTo>
                  <a:lnTo>
                    <a:pt x="4740" y="8966"/>
                  </a:lnTo>
                  <a:cubicBezTo>
                    <a:pt x="5013" y="8966"/>
                    <a:pt x="5251" y="8764"/>
                    <a:pt x="5311" y="8502"/>
                  </a:cubicBezTo>
                  <a:lnTo>
                    <a:pt x="5490" y="7633"/>
                  </a:lnTo>
                  <a:cubicBezTo>
                    <a:pt x="5621" y="7597"/>
                    <a:pt x="5775" y="7537"/>
                    <a:pt x="5906" y="7478"/>
                  </a:cubicBezTo>
                  <a:cubicBezTo>
                    <a:pt x="6002" y="7442"/>
                    <a:pt x="6037" y="7323"/>
                    <a:pt x="6002" y="7240"/>
                  </a:cubicBezTo>
                  <a:cubicBezTo>
                    <a:pt x="5966" y="7169"/>
                    <a:pt x="5898" y="7131"/>
                    <a:pt x="5831" y="7131"/>
                  </a:cubicBezTo>
                  <a:cubicBezTo>
                    <a:pt x="5808" y="7131"/>
                    <a:pt x="5785" y="7135"/>
                    <a:pt x="5763" y="7144"/>
                  </a:cubicBezTo>
                  <a:cubicBezTo>
                    <a:pt x="5609" y="7228"/>
                    <a:pt x="5466" y="7287"/>
                    <a:pt x="5299" y="7323"/>
                  </a:cubicBezTo>
                  <a:cubicBezTo>
                    <a:pt x="5240" y="7347"/>
                    <a:pt x="5180" y="7406"/>
                    <a:pt x="5168" y="7454"/>
                  </a:cubicBezTo>
                  <a:lnTo>
                    <a:pt x="4966" y="8430"/>
                  </a:lnTo>
                  <a:cubicBezTo>
                    <a:pt x="4954" y="8514"/>
                    <a:pt x="4870" y="8597"/>
                    <a:pt x="4763" y="8597"/>
                  </a:cubicBezTo>
                  <a:lnTo>
                    <a:pt x="4228" y="8597"/>
                  </a:lnTo>
                  <a:cubicBezTo>
                    <a:pt x="4120" y="8597"/>
                    <a:pt x="4049" y="8514"/>
                    <a:pt x="4013" y="8430"/>
                  </a:cubicBezTo>
                  <a:lnTo>
                    <a:pt x="3823" y="7454"/>
                  </a:lnTo>
                  <a:cubicBezTo>
                    <a:pt x="3811" y="7383"/>
                    <a:pt x="3763" y="7335"/>
                    <a:pt x="3692" y="7323"/>
                  </a:cubicBezTo>
                  <a:cubicBezTo>
                    <a:pt x="3466" y="7263"/>
                    <a:pt x="3239" y="7180"/>
                    <a:pt x="3049" y="7061"/>
                  </a:cubicBezTo>
                  <a:cubicBezTo>
                    <a:pt x="3019" y="7043"/>
                    <a:pt x="2986" y="7034"/>
                    <a:pt x="2954" y="7034"/>
                  </a:cubicBezTo>
                  <a:cubicBezTo>
                    <a:pt x="2921" y="7034"/>
                    <a:pt x="2888" y="7043"/>
                    <a:pt x="2858" y="7061"/>
                  </a:cubicBezTo>
                  <a:lnTo>
                    <a:pt x="2037" y="7609"/>
                  </a:lnTo>
                  <a:cubicBezTo>
                    <a:pt x="2006" y="7634"/>
                    <a:pt x="1966" y="7647"/>
                    <a:pt x="1926" y="7647"/>
                  </a:cubicBezTo>
                  <a:cubicBezTo>
                    <a:pt x="1874" y="7647"/>
                    <a:pt x="1821" y="7625"/>
                    <a:pt x="1787" y="7585"/>
                  </a:cubicBezTo>
                  <a:lnTo>
                    <a:pt x="1418" y="7204"/>
                  </a:lnTo>
                  <a:cubicBezTo>
                    <a:pt x="1334" y="7132"/>
                    <a:pt x="1334" y="7025"/>
                    <a:pt x="1382" y="6954"/>
                  </a:cubicBezTo>
                  <a:lnTo>
                    <a:pt x="1930" y="6132"/>
                  </a:lnTo>
                  <a:cubicBezTo>
                    <a:pt x="1977" y="6073"/>
                    <a:pt x="1977" y="6001"/>
                    <a:pt x="1930" y="5942"/>
                  </a:cubicBezTo>
                  <a:cubicBezTo>
                    <a:pt x="1811" y="5739"/>
                    <a:pt x="1727" y="5525"/>
                    <a:pt x="1668" y="5299"/>
                  </a:cubicBezTo>
                  <a:cubicBezTo>
                    <a:pt x="1656" y="5239"/>
                    <a:pt x="1596" y="5180"/>
                    <a:pt x="1537" y="5168"/>
                  </a:cubicBezTo>
                  <a:lnTo>
                    <a:pt x="560" y="4977"/>
                  </a:lnTo>
                  <a:cubicBezTo>
                    <a:pt x="477" y="4954"/>
                    <a:pt x="406" y="4870"/>
                    <a:pt x="406" y="4763"/>
                  </a:cubicBezTo>
                  <a:lnTo>
                    <a:pt x="406" y="4227"/>
                  </a:lnTo>
                  <a:cubicBezTo>
                    <a:pt x="406" y="4132"/>
                    <a:pt x="477" y="4049"/>
                    <a:pt x="560" y="4025"/>
                  </a:cubicBezTo>
                  <a:lnTo>
                    <a:pt x="1537" y="3834"/>
                  </a:lnTo>
                  <a:cubicBezTo>
                    <a:pt x="1608" y="3811"/>
                    <a:pt x="1656" y="3775"/>
                    <a:pt x="1668" y="3692"/>
                  </a:cubicBezTo>
                  <a:cubicBezTo>
                    <a:pt x="1727" y="3477"/>
                    <a:pt x="1811" y="3251"/>
                    <a:pt x="1930" y="3061"/>
                  </a:cubicBezTo>
                  <a:cubicBezTo>
                    <a:pt x="1965" y="3001"/>
                    <a:pt x="1965" y="2918"/>
                    <a:pt x="1930" y="2858"/>
                  </a:cubicBezTo>
                  <a:lnTo>
                    <a:pt x="1382" y="2049"/>
                  </a:lnTo>
                  <a:cubicBezTo>
                    <a:pt x="1322" y="1965"/>
                    <a:pt x="1334" y="1846"/>
                    <a:pt x="1418" y="1787"/>
                  </a:cubicBezTo>
                  <a:lnTo>
                    <a:pt x="1787" y="1417"/>
                  </a:lnTo>
                  <a:cubicBezTo>
                    <a:pt x="1826" y="1378"/>
                    <a:pt x="1876" y="1360"/>
                    <a:pt x="1925" y="1360"/>
                  </a:cubicBezTo>
                  <a:cubicBezTo>
                    <a:pt x="1965" y="1360"/>
                    <a:pt x="2005" y="1372"/>
                    <a:pt x="2037" y="1394"/>
                  </a:cubicBezTo>
                  <a:lnTo>
                    <a:pt x="2858" y="1941"/>
                  </a:lnTo>
                  <a:cubicBezTo>
                    <a:pt x="2888" y="1965"/>
                    <a:pt x="2921" y="1977"/>
                    <a:pt x="2954" y="1977"/>
                  </a:cubicBezTo>
                  <a:cubicBezTo>
                    <a:pt x="2986" y="1977"/>
                    <a:pt x="3019" y="1965"/>
                    <a:pt x="3049" y="1941"/>
                  </a:cubicBezTo>
                  <a:cubicBezTo>
                    <a:pt x="3263" y="1822"/>
                    <a:pt x="3466" y="1727"/>
                    <a:pt x="3692" y="1668"/>
                  </a:cubicBezTo>
                  <a:cubicBezTo>
                    <a:pt x="3751" y="1656"/>
                    <a:pt x="3811" y="1596"/>
                    <a:pt x="3823" y="1537"/>
                  </a:cubicBezTo>
                  <a:lnTo>
                    <a:pt x="4013" y="572"/>
                  </a:lnTo>
                  <a:cubicBezTo>
                    <a:pt x="4037" y="477"/>
                    <a:pt x="4120" y="405"/>
                    <a:pt x="4228" y="405"/>
                  </a:cubicBezTo>
                  <a:lnTo>
                    <a:pt x="4763" y="405"/>
                  </a:lnTo>
                  <a:cubicBezTo>
                    <a:pt x="4870" y="405"/>
                    <a:pt x="4942" y="477"/>
                    <a:pt x="4966" y="572"/>
                  </a:cubicBezTo>
                  <a:lnTo>
                    <a:pt x="5168" y="1537"/>
                  </a:lnTo>
                  <a:cubicBezTo>
                    <a:pt x="5180" y="1608"/>
                    <a:pt x="5216" y="1656"/>
                    <a:pt x="5299" y="1668"/>
                  </a:cubicBezTo>
                  <a:cubicBezTo>
                    <a:pt x="5513" y="1727"/>
                    <a:pt x="5740" y="1822"/>
                    <a:pt x="5930" y="1941"/>
                  </a:cubicBezTo>
                  <a:cubicBezTo>
                    <a:pt x="5960" y="1953"/>
                    <a:pt x="5996" y="1959"/>
                    <a:pt x="6031" y="1959"/>
                  </a:cubicBezTo>
                  <a:cubicBezTo>
                    <a:pt x="6067" y="1959"/>
                    <a:pt x="6103" y="1953"/>
                    <a:pt x="6133" y="1941"/>
                  </a:cubicBezTo>
                  <a:lnTo>
                    <a:pt x="6942" y="1394"/>
                  </a:lnTo>
                  <a:cubicBezTo>
                    <a:pt x="6978" y="1368"/>
                    <a:pt x="7021" y="1356"/>
                    <a:pt x="7063" y="1356"/>
                  </a:cubicBezTo>
                  <a:cubicBezTo>
                    <a:pt x="7117" y="1356"/>
                    <a:pt x="7170" y="1377"/>
                    <a:pt x="7204" y="1417"/>
                  </a:cubicBezTo>
                  <a:lnTo>
                    <a:pt x="7573" y="1787"/>
                  </a:lnTo>
                  <a:cubicBezTo>
                    <a:pt x="7645" y="1870"/>
                    <a:pt x="7645" y="1965"/>
                    <a:pt x="7597" y="2049"/>
                  </a:cubicBezTo>
                  <a:lnTo>
                    <a:pt x="7049" y="2858"/>
                  </a:lnTo>
                  <a:cubicBezTo>
                    <a:pt x="7002" y="2918"/>
                    <a:pt x="7002" y="2989"/>
                    <a:pt x="7049" y="3061"/>
                  </a:cubicBezTo>
                  <a:cubicBezTo>
                    <a:pt x="7168" y="3263"/>
                    <a:pt x="7264" y="3477"/>
                    <a:pt x="7323" y="3692"/>
                  </a:cubicBezTo>
                  <a:cubicBezTo>
                    <a:pt x="7335" y="3751"/>
                    <a:pt x="7395" y="3811"/>
                    <a:pt x="7454" y="3834"/>
                  </a:cubicBezTo>
                  <a:lnTo>
                    <a:pt x="8419" y="4025"/>
                  </a:lnTo>
                  <a:cubicBezTo>
                    <a:pt x="8514" y="4037"/>
                    <a:pt x="8585" y="4132"/>
                    <a:pt x="8585" y="4227"/>
                  </a:cubicBezTo>
                  <a:lnTo>
                    <a:pt x="8585" y="4763"/>
                  </a:lnTo>
                  <a:cubicBezTo>
                    <a:pt x="8585" y="4870"/>
                    <a:pt x="8514" y="4942"/>
                    <a:pt x="8419" y="4977"/>
                  </a:cubicBezTo>
                  <a:lnTo>
                    <a:pt x="7454" y="5168"/>
                  </a:lnTo>
                  <a:cubicBezTo>
                    <a:pt x="7383" y="5180"/>
                    <a:pt x="7335" y="5227"/>
                    <a:pt x="7323" y="5299"/>
                  </a:cubicBezTo>
                  <a:cubicBezTo>
                    <a:pt x="7276" y="5466"/>
                    <a:pt x="7216" y="5632"/>
                    <a:pt x="7145" y="5775"/>
                  </a:cubicBezTo>
                  <a:cubicBezTo>
                    <a:pt x="7097" y="5870"/>
                    <a:pt x="7145" y="5966"/>
                    <a:pt x="7228" y="6013"/>
                  </a:cubicBezTo>
                  <a:cubicBezTo>
                    <a:pt x="7254" y="6026"/>
                    <a:pt x="7280" y="6032"/>
                    <a:pt x="7305" y="6032"/>
                  </a:cubicBezTo>
                  <a:cubicBezTo>
                    <a:pt x="7372" y="6032"/>
                    <a:pt x="7431" y="5991"/>
                    <a:pt x="7466" y="5930"/>
                  </a:cubicBezTo>
                  <a:cubicBezTo>
                    <a:pt x="7526" y="5799"/>
                    <a:pt x="7585" y="5644"/>
                    <a:pt x="7633" y="5501"/>
                  </a:cubicBezTo>
                  <a:lnTo>
                    <a:pt x="8490" y="5323"/>
                  </a:lnTo>
                  <a:cubicBezTo>
                    <a:pt x="8764" y="5263"/>
                    <a:pt x="8954" y="5037"/>
                    <a:pt x="8954" y="4751"/>
                  </a:cubicBezTo>
                  <a:lnTo>
                    <a:pt x="8954" y="4215"/>
                  </a:lnTo>
                  <a:cubicBezTo>
                    <a:pt x="8954" y="3942"/>
                    <a:pt x="8764" y="3715"/>
                    <a:pt x="8490" y="3644"/>
                  </a:cubicBezTo>
                  <a:lnTo>
                    <a:pt x="7633" y="3465"/>
                  </a:lnTo>
                  <a:cubicBezTo>
                    <a:pt x="7573" y="3287"/>
                    <a:pt x="7502" y="3120"/>
                    <a:pt x="7418" y="2953"/>
                  </a:cubicBezTo>
                  <a:lnTo>
                    <a:pt x="7918" y="2227"/>
                  </a:lnTo>
                  <a:cubicBezTo>
                    <a:pt x="8061" y="2001"/>
                    <a:pt x="8038" y="1679"/>
                    <a:pt x="7835" y="1489"/>
                  </a:cubicBezTo>
                  <a:lnTo>
                    <a:pt x="7466" y="1120"/>
                  </a:lnTo>
                  <a:cubicBezTo>
                    <a:pt x="7356" y="1010"/>
                    <a:pt x="7211" y="952"/>
                    <a:pt x="7061" y="952"/>
                  </a:cubicBezTo>
                  <a:cubicBezTo>
                    <a:pt x="6952" y="952"/>
                    <a:pt x="6840" y="983"/>
                    <a:pt x="6740" y="1048"/>
                  </a:cubicBezTo>
                  <a:lnTo>
                    <a:pt x="6013" y="1537"/>
                  </a:lnTo>
                  <a:cubicBezTo>
                    <a:pt x="5847" y="1453"/>
                    <a:pt x="5668" y="1370"/>
                    <a:pt x="5490" y="1334"/>
                  </a:cubicBezTo>
                  <a:lnTo>
                    <a:pt x="5311" y="465"/>
                  </a:lnTo>
                  <a:cubicBezTo>
                    <a:pt x="5251" y="203"/>
                    <a:pt x="5025" y="1"/>
                    <a:pt x="474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19" name="Google Shape;9643;p91">
              <a:extLst>
                <a:ext uri="{FF2B5EF4-FFF2-40B4-BE49-F238E27FC236}">
                  <a16:creationId xmlns:a16="http://schemas.microsoft.com/office/drawing/2014/main" id="{FEED0907-739B-49E8-AF44-7841A344021F}"/>
                </a:ext>
              </a:extLst>
            </p:cNvPr>
            <p:cNvSpPr/>
            <p:nvPr/>
          </p:nvSpPr>
          <p:spPr>
            <a:xfrm>
              <a:off x="2592191" y="2821673"/>
              <a:ext cx="113461" cy="98345"/>
            </a:xfrm>
            <a:custGeom>
              <a:avLst/>
              <a:gdLst/>
              <a:ahLst/>
              <a:cxnLst/>
              <a:rect l="l" t="t" r="r" b="b"/>
              <a:pathLst>
                <a:path w="3573" h="3097" extrusionOk="0">
                  <a:moveTo>
                    <a:pt x="1524" y="0"/>
                  </a:moveTo>
                  <a:cubicBezTo>
                    <a:pt x="989" y="0"/>
                    <a:pt x="465" y="215"/>
                    <a:pt x="72" y="584"/>
                  </a:cubicBezTo>
                  <a:cubicBezTo>
                    <a:pt x="0" y="655"/>
                    <a:pt x="0" y="774"/>
                    <a:pt x="72" y="834"/>
                  </a:cubicBezTo>
                  <a:cubicBezTo>
                    <a:pt x="113" y="876"/>
                    <a:pt x="164" y="896"/>
                    <a:pt x="212" y="896"/>
                  </a:cubicBezTo>
                  <a:cubicBezTo>
                    <a:pt x="259" y="896"/>
                    <a:pt x="304" y="876"/>
                    <a:pt x="334" y="834"/>
                  </a:cubicBezTo>
                  <a:cubicBezTo>
                    <a:pt x="643" y="524"/>
                    <a:pt x="1072" y="358"/>
                    <a:pt x="1500" y="358"/>
                  </a:cubicBezTo>
                  <a:cubicBezTo>
                    <a:pt x="2441" y="358"/>
                    <a:pt x="3203" y="1120"/>
                    <a:pt x="3203" y="2060"/>
                  </a:cubicBezTo>
                  <a:cubicBezTo>
                    <a:pt x="3203" y="2322"/>
                    <a:pt x="3144" y="2596"/>
                    <a:pt x="3024" y="2834"/>
                  </a:cubicBezTo>
                  <a:cubicBezTo>
                    <a:pt x="2965" y="2941"/>
                    <a:pt x="3013" y="3037"/>
                    <a:pt x="3096" y="3084"/>
                  </a:cubicBezTo>
                  <a:cubicBezTo>
                    <a:pt x="3132" y="3096"/>
                    <a:pt x="3155" y="3096"/>
                    <a:pt x="3191" y="3096"/>
                  </a:cubicBezTo>
                  <a:cubicBezTo>
                    <a:pt x="3251" y="3096"/>
                    <a:pt x="3322" y="3072"/>
                    <a:pt x="3346" y="3001"/>
                  </a:cubicBezTo>
                  <a:cubicBezTo>
                    <a:pt x="3501" y="2715"/>
                    <a:pt x="3572" y="2382"/>
                    <a:pt x="3572" y="2060"/>
                  </a:cubicBezTo>
                  <a:cubicBezTo>
                    <a:pt x="3572" y="929"/>
                    <a:pt x="2655" y="0"/>
                    <a:pt x="152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0" name="Google Shape;9644;p91">
              <a:extLst>
                <a:ext uri="{FF2B5EF4-FFF2-40B4-BE49-F238E27FC236}">
                  <a16:creationId xmlns:a16="http://schemas.microsoft.com/office/drawing/2014/main" id="{3F7D28D8-30C0-432F-B98E-1FFE5511F837}"/>
                </a:ext>
              </a:extLst>
            </p:cNvPr>
            <p:cNvSpPr/>
            <p:nvPr/>
          </p:nvSpPr>
          <p:spPr>
            <a:xfrm>
              <a:off x="2574408" y="2862129"/>
              <a:ext cx="106665" cy="90756"/>
            </a:xfrm>
            <a:custGeom>
              <a:avLst/>
              <a:gdLst/>
              <a:ahLst/>
              <a:cxnLst/>
              <a:rect l="l" t="t" r="r" b="b"/>
              <a:pathLst>
                <a:path w="3359" h="2858" extrusionOk="0">
                  <a:moveTo>
                    <a:pt x="294" y="1"/>
                  </a:moveTo>
                  <a:cubicBezTo>
                    <a:pt x="218" y="1"/>
                    <a:pt x="145" y="48"/>
                    <a:pt x="108" y="131"/>
                  </a:cubicBezTo>
                  <a:cubicBezTo>
                    <a:pt x="36" y="334"/>
                    <a:pt x="1" y="572"/>
                    <a:pt x="1" y="798"/>
                  </a:cubicBezTo>
                  <a:cubicBezTo>
                    <a:pt x="1" y="1929"/>
                    <a:pt x="917" y="2858"/>
                    <a:pt x="2049" y="2858"/>
                  </a:cubicBezTo>
                  <a:cubicBezTo>
                    <a:pt x="2477" y="2858"/>
                    <a:pt x="2894" y="2715"/>
                    <a:pt x="3251" y="2465"/>
                  </a:cubicBezTo>
                  <a:cubicBezTo>
                    <a:pt x="3346" y="2405"/>
                    <a:pt x="3358" y="2286"/>
                    <a:pt x="3299" y="2215"/>
                  </a:cubicBezTo>
                  <a:cubicBezTo>
                    <a:pt x="3263" y="2158"/>
                    <a:pt x="3206" y="2131"/>
                    <a:pt x="3151" y="2131"/>
                  </a:cubicBezTo>
                  <a:cubicBezTo>
                    <a:pt x="3114" y="2131"/>
                    <a:pt x="3077" y="2143"/>
                    <a:pt x="3049" y="2167"/>
                  </a:cubicBezTo>
                  <a:cubicBezTo>
                    <a:pt x="2763" y="2382"/>
                    <a:pt x="2406" y="2501"/>
                    <a:pt x="2049" y="2501"/>
                  </a:cubicBezTo>
                  <a:cubicBezTo>
                    <a:pt x="1108" y="2501"/>
                    <a:pt x="346" y="1739"/>
                    <a:pt x="346" y="798"/>
                  </a:cubicBezTo>
                  <a:cubicBezTo>
                    <a:pt x="346" y="608"/>
                    <a:pt x="382" y="429"/>
                    <a:pt x="441" y="250"/>
                  </a:cubicBezTo>
                  <a:cubicBezTo>
                    <a:pt x="501" y="143"/>
                    <a:pt x="441" y="36"/>
                    <a:pt x="358" y="12"/>
                  </a:cubicBezTo>
                  <a:cubicBezTo>
                    <a:pt x="337" y="4"/>
                    <a:pt x="315" y="1"/>
                    <a:pt x="29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1" name="Google Shape;9645;p91">
              <a:extLst>
                <a:ext uri="{FF2B5EF4-FFF2-40B4-BE49-F238E27FC236}">
                  <a16:creationId xmlns:a16="http://schemas.microsoft.com/office/drawing/2014/main" id="{8D688B5D-2AE4-45F3-AFA0-24A6353C4DBF}"/>
                </a:ext>
              </a:extLst>
            </p:cNvPr>
            <p:cNvSpPr/>
            <p:nvPr/>
          </p:nvSpPr>
          <p:spPr>
            <a:xfrm>
              <a:off x="2676881" y="2923385"/>
              <a:ext cx="191324" cy="191324"/>
            </a:xfrm>
            <a:custGeom>
              <a:avLst/>
              <a:gdLst/>
              <a:ahLst/>
              <a:cxnLst/>
              <a:rect l="l" t="t" r="r" b="b"/>
              <a:pathLst>
                <a:path w="6025" h="6025" extrusionOk="0">
                  <a:moveTo>
                    <a:pt x="2810" y="0"/>
                  </a:moveTo>
                  <a:cubicBezTo>
                    <a:pt x="2608" y="0"/>
                    <a:pt x="2429" y="155"/>
                    <a:pt x="2382" y="357"/>
                  </a:cubicBezTo>
                  <a:lnTo>
                    <a:pt x="2274" y="893"/>
                  </a:lnTo>
                  <a:cubicBezTo>
                    <a:pt x="2191" y="929"/>
                    <a:pt x="2084" y="965"/>
                    <a:pt x="1989" y="1012"/>
                  </a:cubicBezTo>
                  <a:lnTo>
                    <a:pt x="1548" y="715"/>
                  </a:lnTo>
                  <a:cubicBezTo>
                    <a:pt x="1475" y="666"/>
                    <a:pt x="1393" y="643"/>
                    <a:pt x="1313" y="643"/>
                  </a:cubicBezTo>
                  <a:cubicBezTo>
                    <a:pt x="1198" y="643"/>
                    <a:pt x="1085" y="690"/>
                    <a:pt x="1000" y="774"/>
                  </a:cubicBezTo>
                  <a:lnTo>
                    <a:pt x="738" y="1024"/>
                  </a:lnTo>
                  <a:cubicBezTo>
                    <a:pt x="596" y="1179"/>
                    <a:pt x="572" y="1417"/>
                    <a:pt x="679" y="1584"/>
                  </a:cubicBezTo>
                  <a:lnTo>
                    <a:pt x="977" y="2024"/>
                  </a:lnTo>
                  <a:cubicBezTo>
                    <a:pt x="917" y="2143"/>
                    <a:pt x="858" y="2274"/>
                    <a:pt x="834" y="2417"/>
                  </a:cubicBezTo>
                  <a:cubicBezTo>
                    <a:pt x="798" y="2512"/>
                    <a:pt x="858" y="2608"/>
                    <a:pt x="965" y="2631"/>
                  </a:cubicBezTo>
                  <a:cubicBezTo>
                    <a:pt x="986" y="2639"/>
                    <a:pt x="1006" y="2642"/>
                    <a:pt x="1025" y="2642"/>
                  </a:cubicBezTo>
                  <a:cubicBezTo>
                    <a:pt x="1103" y="2642"/>
                    <a:pt x="1162" y="2587"/>
                    <a:pt x="1191" y="2501"/>
                  </a:cubicBezTo>
                  <a:cubicBezTo>
                    <a:pt x="1227" y="2358"/>
                    <a:pt x="1298" y="2215"/>
                    <a:pt x="1346" y="2096"/>
                  </a:cubicBezTo>
                  <a:cubicBezTo>
                    <a:pt x="1381" y="2036"/>
                    <a:pt x="1381" y="1965"/>
                    <a:pt x="1346" y="1905"/>
                  </a:cubicBezTo>
                  <a:lnTo>
                    <a:pt x="1000" y="1369"/>
                  </a:lnTo>
                  <a:cubicBezTo>
                    <a:pt x="977" y="1346"/>
                    <a:pt x="977" y="1310"/>
                    <a:pt x="1012" y="1286"/>
                  </a:cubicBezTo>
                  <a:lnTo>
                    <a:pt x="1262" y="1024"/>
                  </a:lnTo>
                  <a:cubicBezTo>
                    <a:pt x="1283" y="1010"/>
                    <a:pt x="1300" y="1004"/>
                    <a:pt x="1318" y="1004"/>
                  </a:cubicBezTo>
                  <a:cubicBezTo>
                    <a:pt x="1330" y="1004"/>
                    <a:pt x="1343" y="1007"/>
                    <a:pt x="1358" y="1012"/>
                  </a:cubicBezTo>
                  <a:lnTo>
                    <a:pt x="1893" y="1369"/>
                  </a:lnTo>
                  <a:cubicBezTo>
                    <a:pt x="1923" y="1393"/>
                    <a:pt x="1956" y="1405"/>
                    <a:pt x="1989" y="1405"/>
                  </a:cubicBezTo>
                  <a:cubicBezTo>
                    <a:pt x="2021" y="1405"/>
                    <a:pt x="2054" y="1393"/>
                    <a:pt x="2084" y="1369"/>
                  </a:cubicBezTo>
                  <a:cubicBezTo>
                    <a:pt x="2215" y="1298"/>
                    <a:pt x="2346" y="1238"/>
                    <a:pt x="2489" y="1203"/>
                  </a:cubicBezTo>
                  <a:cubicBezTo>
                    <a:pt x="2548" y="1191"/>
                    <a:pt x="2608" y="1131"/>
                    <a:pt x="2620" y="1072"/>
                  </a:cubicBezTo>
                  <a:lnTo>
                    <a:pt x="2751" y="429"/>
                  </a:lnTo>
                  <a:cubicBezTo>
                    <a:pt x="2751" y="405"/>
                    <a:pt x="2786" y="369"/>
                    <a:pt x="2822" y="369"/>
                  </a:cubicBezTo>
                  <a:lnTo>
                    <a:pt x="3167" y="369"/>
                  </a:lnTo>
                  <a:cubicBezTo>
                    <a:pt x="3203" y="369"/>
                    <a:pt x="3227" y="405"/>
                    <a:pt x="3239" y="429"/>
                  </a:cubicBezTo>
                  <a:lnTo>
                    <a:pt x="3382" y="1072"/>
                  </a:lnTo>
                  <a:cubicBezTo>
                    <a:pt x="3394" y="1143"/>
                    <a:pt x="3429" y="1191"/>
                    <a:pt x="3513" y="1203"/>
                  </a:cubicBezTo>
                  <a:cubicBezTo>
                    <a:pt x="3656" y="1250"/>
                    <a:pt x="3786" y="1310"/>
                    <a:pt x="3917" y="1369"/>
                  </a:cubicBezTo>
                  <a:cubicBezTo>
                    <a:pt x="3947" y="1387"/>
                    <a:pt x="3980" y="1396"/>
                    <a:pt x="4013" y="1396"/>
                  </a:cubicBezTo>
                  <a:cubicBezTo>
                    <a:pt x="4045" y="1396"/>
                    <a:pt x="4078" y="1387"/>
                    <a:pt x="4108" y="1369"/>
                  </a:cubicBezTo>
                  <a:lnTo>
                    <a:pt x="4644" y="1012"/>
                  </a:lnTo>
                  <a:cubicBezTo>
                    <a:pt x="4654" y="1007"/>
                    <a:pt x="4665" y="1004"/>
                    <a:pt x="4678" y="1004"/>
                  </a:cubicBezTo>
                  <a:cubicBezTo>
                    <a:pt x="4695" y="1004"/>
                    <a:pt x="4713" y="1010"/>
                    <a:pt x="4727" y="1024"/>
                  </a:cubicBezTo>
                  <a:lnTo>
                    <a:pt x="4989" y="1286"/>
                  </a:lnTo>
                  <a:cubicBezTo>
                    <a:pt x="5013" y="1310"/>
                    <a:pt x="5013" y="1346"/>
                    <a:pt x="5001" y="1369"/>
                  </a:cubicBezTo>
                  <a:lnTo>
                    <a:pt x="4644" y="1905"/>
                  </a:lnTo>
                  <a:cubicBezTo>
                    <a:pt x="4596" y="1965"/>
                    <a:pt x="4596" y="2036"/>
                    <a:pt x="4644" y="2096"/>
                  </a:cubicBezTo>
                  <a:cubicBezTo>
                    <a:pt x="4715" y="2239"/>
                    <a:pt x="4775" y="2370"/>
                    <a:pt x="4810" y="2501"/>
                  </a:cubicBezTo>
                  <a:cubicBezTo>
                    <a:pt x="4822" y="2560"/>
                    <a:pt x="4882" y="2620"/>
                    <a:pt x="4941" y="2631"/>
                  </a:cubicBezTo>
                  <a:lnTo>
                    <a:pt x="5584" y="2774"/>
                  </a:lnTo>
                  <a:cubicBezTo>
                    <a:pt x="5608" y="2774"/>
                    <a:pt x="5644" y="2798"/>
                    <a:pt x="5644" y="2846"/>
                  </a:cubicBezTo>
                  <a:lnTo>
                    <a:pt x="5644" y="3191"/>
                  </a:lnTo>
                  <a:cubicBezTo>
                    <a:pt x="5644" y="3215"/>
                    <a:pt x="5608" y="3251"/>
                    <a:pt x="5584" y="3263"/>
                  </a:cubicBezTo>
                  <a:lnTo>
                    <a:pt x="4941" y="3393"/>
                  </a:lnTo>
                  <a:cubicBezTo>
                    <a:pt x="4870" y="3405"/>
                    <a:pt x="4822" y="3453"/>
                    <a:pt x="4810" y="3524"/>
                  </a:cubicBezTo>
                  <a:cubicBezTo>
                    <a:pt x="4763" y="3679"/>
                    <a:pt x="4703" y="3810"/>
                    <a:pt x="4644" y="3929"/>
                  </a:cubicBezTo>
                  <a:cubicBezTo>
                    <a:pt x="4608" y="3989"/>
                    <a:pt x="4608" y="4060"/>
                    <a:pt x="4644" y="4120"/>
                  </a:cubicBezTo>
                  <a:lnTo>
                    <a:pt x="5001" y="4656"/>
                  </a:lnTo>
                  <a:cubicBezTo>
                    <a:pt x="5013" y="4691"/>
                    <a:pt x="5013" y="4715"/>
                    <a:pt x="4989" y="4751"/>
                  </a:cubicBezTo>
                  <a:lnTo>
                    <a:pt x="4727" y="5001"/>
                  </a:lnTo>
                  <a:cubicBezTo>
                    <a:pt x="4714" y="5020"/>
                    <a:pt x="4697" y="5029"/>
                    <a:pt x="4681" y="5029"/>
                  </a:cubicBezTo>
                  <a:cubicBezTo>
                    <a:pt x="4668" y="5029"/>
                    <a:pt x="4654" y="5023"/>
                    <a:pt x="4644" y="5013"/>
                  </a:cubicBezTo>
                  <a:lnTo>
                    <a:pt x="4108" y="4656"/>
                  </a:lnTo>
                  <a:cubicBezTo>
                    <a:pt x="4078" y="4638"/>
                    <a:pt x="4045" y="4629"/>
                    <a:pt x="4013" y="4629"/>
                  </a:cubicBezTo>
                  <a:cubicBezTo>
                    <a:pt x="3980" y="4629"/>
                    <a:pt x="3947" y="4638"/>
                    <a:pt x="3917" y="4656"/>
                  </a:cubicBezTo>
                  <a:cubicBezTo>
                    <a:pt x="3775" y="4739"/>
                    <a:pt x="3644" y="4798"/>
                    <a:pt x="3513" y="4822"/>
                  </a:cubicBezTo>
                  <a:cubicBezTo>
                    <a:pt x="3453" y="4834"/>
                    <a:pt x="3394" y="4894"/>
                    <a:pt x="3382" y="4953"/>
                  </a:cubicBezTo>
                  <a:lnTo>
                    <a:pt x="3239" y="5596"/>
                  </a:lnTo>
                  <a:cubicBezTo>
                    <a:pt x="3239" y="5632"/>
                    <a:pt x="3215" y="5656"/>
                    <a:pt x="3167" y="5656"/>
                  </a:cubicBezTo>
                  <a:lnTo>
                    <a:pt x="2822" y="5656"/>
                  </a:lnTo>
                  <a:cubicBezTo>
                    <a:pt x="2798" y="5656"/>
                    <a:pt x="2763" y="5632"/>
                    <a:pt x="2751" y="5596"/>
                  </a:cubicBezTo>
                  <a:lnTo>
                    <a:pt x="2620" y="4953"/>
                  </a:lnTo>
                  <a:cubicBezTo>
                    <a:pt x="2608" y="4882"/>
                    <a:pt x="2560" y="4834"/>
                    <a:pt x="2489" y="4822"/>
                  </a:cubicBezTo>
                  <a:cubicBezTo>
                    <a:pt x="2334" y="4775"/>
                    <a:pt x="2203" y="4715"/>
                    <a:pt x="2084" y="4656"/>
                  </a:cubicBezTo>
                  <a:cubicBezTo>
                    <a:pt x="2054" y="4644"/>
                    <a:pt x="2021" y="4638"/>
                    <a:pt x="1989" y="4638"/>
                  </a:cubicBezTo>
                  <a:cubicBezTo>
                    <a:pt x="1956" y="4638"/>
                    <a:pt x="1923" y="4644"/>
                    <a:pt x="1893" y="4656"/>
                  </a:cubicBezTo>
                  <a:lnTo>
                    <a:pt x="1358" y="5013"/>
                  </a:lnTo>
                  <a:cubicBezTo>
                    <a:pt x="1342" y="5023"/>
                    <a:pt x="1328" y="5029"/>
                    <a:pt x="1314" y="5029"/>
                  </a:cubicBezTo>
                  <a:cubicBezTo>
                    <a:pt x="1298" y="5029"/>
                    <a:pt x="1282" y="5020"/>
                    <a:pt x="1262" y="5001"/>
                  </a:cubicBezTo>
                  <a:lnTo>
                    <a:pt x="1012" y="4751"/>
                  </a:lnTo>
                  <a:cubicBezTo>
                    <a:pt x="977" y="4715"/>
                    <a:pt x="977" y="4691"/>
                    <a:pt x="1000" y="4656"/>
                  </a:cubicBezTo>
                  <a:lnTo>
                    <a:pt x="1346" y="4120"/>
                  </a:lnTo>
                  <a:cubicBezTo>
                    <a:pt x="1393" y="4060"/>
                    <a:pt x="1393" y="3989"/>
                    <a:pt x="1346" y="3929"/>
                  </a:cubicBezTo>
                  <a:cubicBezTo>
                    <a:pt x="1274" y="3798"/>
                    <a:pt x="1215" y="3667"/>
                    <a:pt x="1191" y="3524"/>
                  </a:cubicBezTo>
                  <a:cubicBezTo>
                    <a:pt x="1167" y="3465"/>
                    <a:pt x="1108" y="3405"/>
                    <a:pt x="1048" y="3393"/>
                  </a:cubicBezTo>
                  <a:lnTo>
                    <a:pt x="417" y="3263"/>
                  </a:lnTo>
                  <a:cubicBezTo>
                    <a:pt x="381" y="3263"/>
                    <a:pt x="357" y="3227"/>
                    <a:pt x="357" y="3191"/>
                  </a:cubicBezTo>
                  <a:lnTo>
                    <a:pt x="357" y="2846"/>
                  </a:lnTo>
                  <a:cubicBezTo>
                    <a:pt x="357" y="2810"/>
                    <a:pt x="381" y="2786"/>
                    <a:pt x="417" y="2774"/>
                  </a:cubicBezTo>
                  <a:lnTo>
                    <a:pt x="453" y="2751"/>
                  </a:lnTo>
                  <a:cubicBezTo>
                    <a:pt x="560" y="2739"/>
                    <a:pt x="619" y="2631"/>
                    <a:pt x="608" y="2548"/>
                  </a:cubicBezTo>
                  <a:cubicBezTo>
                    <a:pt x="597" y="2450"/>
                    <a:pt x="506" y="2392"/>
                    <a:pt x="427" y="2392"/>
                  </a:cubicBezTo>
                  <a:cubicBezTo>
                    <a:pt x="419" y="2392"/>
                    <a:pt x="412" y="2392"/>
                    <a:pt x="405" y="2393"/>
                  </a:cubicBezTo>
                  <a:lnTo>
                    <a:pt x="357" y="2417"/>
                  </a:lnTo>
                  <a:cubicBezTo>
                    <a:pt x="143" y="2453"/>
                    <a:pt x="0" y="2631"/>
                    <a:pt x="0" y="2846"/>
                  </a:cubicBezTo>
                  <a:lnTo>
                    <a:pt x="0" y="3191"/>
                  </a:lnTo>
                  <a:cubicBezTo>
                    <a:pt x="0" y="3393"/>
                    <a:pt x="143" y="3572"/>
                    <a:pt x="357" y="3620"/>
                  </a:cubicBezTo>
                  <a:lnTo>
                    <a:pt x="893" y="3727"/>
                  </a:lnTo>
                  <a:cubicBezTo>
                    <a:pt x="917" y="3810"/>
                    <a:pt x="965" y="3917"/>
                    <a:pt x="1012" y="4001"/>
                  </a:cubicBezTo>
                  <a:lnTo>
                    <a:pt x="715" y="4453"/>
                  </a:lnTo>
                  <a:cubicBezTo>
                    <a:pt x="596" y="4632"/>
                    <a:pt x="619" y="4858"/>
                    <a:pt x="774" y="5001"/>
                  </a:cubicBezTo>
                  <a:lnTo>
                    <a:pt x="1024" y="5251"/>
                  </a:lnTo>
                  <a:cubicBezTo>
                    <a:pt x="1112" y="5339"/>
                    <a:pt x="1227" y="5381"/>
                    <a:pt x="1338" y="5381"/>
                  </a:cubicBezTo>
                  <a:cubicBezTo>
                    <a:pt x="1423" y="5381"/>
                    <a:pt x="1505" y="5357"/>
                    <a:pt x="1572" y="5310"/>
                  </a:cubicBezTo>
                  <a:lnTo>
                    <a:pt x="2024" y="5013"/>
                  </a:lnTo>
                  <a:cubicBezTo>
                    <a:pt x="2108" y="5060"/>
                    <a:pt x="2203" y="5108"/>
                    <a:pt x="2310" y="5132"/>
                  </a:cubicBezTo>
                  <a:lnTo>
                    <a:pt x="2405" y="5668"/>
                  </a:lnTo>
                  <a:cubicBezTo>
                    <a:pt x="2453" y="5882"/>
                    <a:pt x="2632" y="6025"/>
                    <a:pt x="2846" y="6025"/>
                  </a:cubicBezTo>
                  <a:lnTo>
                    <a:pt x="3179" y="6025"/>
                  </a:lnTo>
                  <a:cubicBezTo>
                    <a:pt x="3394" y="6025"/>
                    <a:pt x="3572" y="5882"/>
                    <a:pt x="3620" y="5668"/>
                  </a:cubicBezTo>
                  <a:lnTo>
                    <a:pt x="3715" y="5132"/>
                  </a:lnTo>
                  <a:cubicBezTo>
                    <a:pt x="3810" y="5108"/>
                    <a:pt x="3917" y="5060"/>
                    <a:pt x="4001" y="5013"/>
                  </a:cubicBezTo>
                  <a:lnTo>
                    <a:pt x="4453" y="5310"/>
                  </a:lnTo>
                  <a:cubicBezTo>
                    <a:pt x="4529" y="5361"/>
                    <a:pt x="4611" y="5386"/>
                    <a:pt x="4692" y="5386"/>
                  </a:cubicBezTo>
                  <a:cubicBezTo>
                    <a:pt x="4803" y="5386"/>
                    <a:pt x="4912" y="5340"/>
                    <a:pt x="5001" y="5251"/>
                  </a:cubicBezTo>
                  <a:lnTo>
                    <a:pt x="5251" y="5001"/>
                  </a:lnTo>
                  <a:cubicBezTo>
                    <a:pt x="5406" y="4858"/>
                    <a:pt x="5418" y="4620"/>
                    <a:pt x="5310" y="4453"/>
                  </a:cubicBezTo>
                  <a:lnTo>
                    <a:pt x="5013" y="4001"/>
                  </a:lnTo>
                  <a:cubicBezTo>
                    <a:pt x="5060" y="3917"/>
                    <a:pt x="5108" y="3822"/>
                    <a:pt x="5132" y="3727"/>
                  </a:cubicBezTo>
                  <a:lnTo>
                    <a:pt x="5668" y="3620"/>
                  </a:lnTo>
                  <a:cubicBezTo>
                    <a:pt x="5882" y="3572"/>
                    <a:pt x="6025" y="3393"/>
                    <a:pt x="6025" y="3191"/>
                  </a:cubicBezTo>
                  <a:lnTo>
                    <a:pt x="6025" y="2846"/>
                  </a:lnTo>
                  <a:cubicBezTo>
                    <a:pt x="6001" y="2631"/>
                    <a:pt x="5846" y="2453"/>
                    <a:pt x="5644" y="2417"/>
                  </a:cubicBezTo>
                  <a:lnTo>
                    <a:pt x="5108" y="2310"/>
                  </a:lnTo>
                  <a:cubicBezTo>
                    <a:pt x="5072" y="2215"/>
                    <a:pt x="5025" y="2120"/>
                    <a:pt x="4989" y="2024"/>
                  </a:cubicBezTo>
                  <a:lnTo>
                    <a:pt x="5287" y="1584"/>
                  </a:lnTo>
                  <a:cubicBezTo>
                    <a:pt x="5406" y="1405"/>
                    <a:pt x="5370" y="1179"/>
                    <a:pt x="5227" y="1024"/>
                  </a:cubicBezTo>
                  <a:lnTo>
                    <a:pt x="4965" y="774"/>
                  </a:lnTo>
                  <a:cubicBezTo>
                    <a:pt x="4882" y="691"/>
                    <a:pt x="4766" y="648"/>
                    <a:pt x="4651" y="648"/>
                  </a:cubicBezTo>
                  <a:cubicBezTo>
                    <a:pt x="4569" y="648"/>
                    <a:pt x="4487" y="670"/>
                    <a:pt x="4418" y="715"/>
                  </a:cubicBezTo>
                  <a:lnTo>
                    <a:pt x="3977" y="1012"/>
                  </a:lnTo>
                  <a:cubicBezTo>
                    <a:pt x="3882" y="965"/>
                    <a:pt x="3786" y="929"/>
                    <a:pt x="3691" y="893"/>
                  </a:cubicBezTo>
                  <a:lnTo>
                    <a:pt x="3584" y="357"/>
                  </a:lnTo>
                  <a:cubicBezTo>
                    <a:pt x="3536" y="155"/>
                    <a:pt x="3358" y="0"/>
                    <a:pt x="3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2" name="Google Shape;9646;p91">
              <a:extLst>
                <a:ext uri="{FF2B5EF4-FFF2-40B4-BE49-F238E27FC236}">
                  <a16:creationId xmlns:a16="http://schemas.microsoft.com/office/drawing/2014/main" id="{B016C808-3144-4E80-ABDB-448F4CBEA27D}"/>
                </a:ext>
              </a:extLst>
            </p:cNvPr>
            <p:cNvSpPr/>
            <p:nvPr/>
          </p:nvSpPr>
          <p:spPr>
            <a:xfrm>
              <a:off x="2738867" y="2986895"/>
              <a:ext cx="65066" cy="65066"/>
            </a:xfrm>
            <a:custGeom>
              <a:avLst/>
              <a:gdLst/>
              <a:ahLst/>
              <a:cxnLst/>
              <a:rect l="l" t="t" r="r" b="b"/>
              <a:pathLst>
                <a:path w="2049" h="2049" extrusionOk="0">
                  <a:moveTo>
                    <a:pt x="1025" y="0"/>
                  </a:moveTo>
                  <a:cubicBezTo>
                    <a:pt x="453" y="0"/>
                    <a:pt x="1" y="453"/>
                    <a:pt x="1" y="1024"/>
                  </a:cubicBezTo>
                  <a:cubicBezTo>
                    <a:pt x="1" y="1584"/>
                    <a:pt x="453" y="2048"/>
                    <a:pt x="1025" y="2048"/>
                  </a:cubicBezTo>
                  <a:cubicBezTo>
                    <a:pt x="1251" y="2048"/>
                    <a:pt x="1465" y="1977"/>
                    <a:pt x="1644" y="1846"/>
                  </a:cubicBezTo>
                  <a:cubicBezTo>
                    <a:pt x="1727" y="1786"/>
                    <a:pt x="1739" y="1667"/>
                    <a:pt x="1680" y="1584"/>
                  </a:cubicBezTo>
                  <a:cubicBezTo>
                    <a:pt x="1646" y="1543"/>
                    <a:pt x="1593" y="1522"/>
                    <a:pt x="1540" y="1522"/>
                  </a:cubicBezTo>
                  <a:cubicBezTo>
                    <a:pt x="1500" y="1522"/>
                    <a:pt x="1461" y="1534"/>
                    <a:pt x="1430" y="1560"/>
                  </a:cubicBezTo>
                  <a:cubicBezTo>
                    <a:pt x="1311" y="1644"/>
                    <a:pt x="1168" y="1691"/>
                    <a:pt x="1025" y="1691"/>
                  </a:cubicBezTo>
                  <a:cubicBezTo>
                    <a:pt x="668" y="1691"/>
                    <a:pt x="370" y="1393"/>
                    <a:pt x="370" y="1036"/>
                  </a:cubicBezTo>
                  <a:cubicBezTo>
                    <a:pt x="382" y="655"/>
                    <a:pt x="680" y="370"/>
                    <a:pt x="1037" y="370"/>
                  </a:cubicBezTo>
                  <a:cubicBezTo>
                    <a:pt x="1394" y="370"/>
                    <a:pt x="1692" y="667"/>
                    <a:pt x="1692" y="1024"/>
                  </a:cubicBezTo>
                  <a:cubicBezTo>
                    <a:pt x="1692" y="1132"/>
                    <a:pt x="1775" y="1203"/>
                    <a:pt x="1870" y="1203"/>
                  </a:cubicBezTo>
                  <a:cubicBezTo>
                    <a:pt x="1965" y="1203"/>
                    <a:pt x="2049" y="1108"/>
                    <a:pt x="2049" y="1024"/>
                  </a:cubicBezTo>
                  <a:cubicBezTo>
                    <a:pt x="2049" y="453"/>
                    <a:pt x="1584" y="0"/>
                    <a:pt x="10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3" name="Google Shape;9647;p91">
              <a:extLst>
                <a:ext uri="{FF2B5EF4-FFF2-40B4-BE49-F238E27FC236}">
                  <a16:creationId xmlns:a16="http://schemas.microsoft.com/office/drawing/2014/main" id="{4737FAC5-40DA-4782-A420-F3B2CF5E0850}"/>
                </a:ext>
              </a:extLst>
            </p:cNvPr>
            <p:cNvSpPr/>
            <p:nvPr/>
          </p:nvSpPr>
          <p:spPr>
            <a:xfrm>
              <a:off x="2604670" y="2851904"/>
              <a:ext cx="70718" cy="71131"/>
            </a:xfrm>
            <a:custGeom>
              <a:avLst/>
              <a:gdLst/>
              <a:ahLst/>
              <a:cxnLst/>
              <a:rect l="l" t="t" r="r" b="b"/>
              <a:pathLst>
                <a:path w="2227" h="2240" extrusionOk="0">
                  <a:moveTo>
                    <a:pt x="1107" y="382"/>
                  </a:moveTo>
                  <a:cubicBezTo>
                    <a:pt x="1512" y="382"/>
                    <a:pt x="1858" y="715"/>
                    <a:pt x="1858" y="1120"/>
                  </a:cubicBezTo>
                  <a:cubicBezTo>
                    <a:pt x="1858" y="1525"/>
                    <a:pt x="1512" y="1870"/>
                    <a:pt x="1107" y="1870"/>
                  </a:cubicBezTo>
                  <a:cubicBezTo>
                    <a:pt x="691" y="1870"/>
                    <a:pt x="369" y="1525"/>
                    <a:pt x="369" y="1120"/>
                  </a:cubicBezTo>
                  <a:cubicBezTo>
                    <a:pt x="369" y="703"/>
                    <a:pt x="703" y="382"/>
                    <a:pt x="1107" y="382"/>
                  </a:cubicBezTo>
                  <a:close/>
                  <a:moveTo>
                    <a:pt x="1107" y="1"/>
                  </a:moveTo>
                  <a:cubicBezTo>
                    <a:pt x="500" y="1"/>
                    <a:pt x="0" y="513"/>
                    <a:pt x="0" y="1120"/>
                  </a:cubicBezTo>
                  <a:cubicBezTo>
                    <a:pt x="0" y="1727"/>
                    <a:pt x="500" y="2239"/>
                    <a:pt x="1107" y="2239"/>
                  </a:cubicBezTo>
                  <a:cubicBezTo>
                    <a:pt x="1727" y="2239"/>
                    <a:pt x="2227" y="1727"/>
                    <a:pt x="2227" y="1120"/>
                  </a:cubicBezTo>
                  <a:cubicBezTo>
                    <a:pt x="2227" y="513"/>
                    <a:pt x="1727" y="1"/>
                    <a:pt x="110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grpSp>
      <p:grpSp>
        <p:nvGrpSpPr>
          <p:cNvPr id="24" name="Google Shape;9641;p91">
            <a:extLst>
              <a:ext uri="{FF2B5EF4-FFF2-40B4-BE49-F238E27FC236}">
                <a16:creationId xmlns:a16="http://schemas.microsoft.com/office/drawing/2014/main" id="{07E85658-C058-44B9-AB9B-A4A655E26A72}"/>
              </a:ext>
            </a:extLst>
          </p:cNvPr>
          <p:cNvGrpSpPr/>
          <p:nvPr/>
        </p:nvGrpSpPr>
        <p:grpSpPr>
          <a:xfrm>
            <a:off x="1440073" y="1092797"/>
            <a:ext cx="668755" cy="558181"/>
            <a:chOff x="2497275" y="2744159"/>
            <a:chExt cx="370930" cy="370549"/>
          </a:xfrm>
        </p:grpSpPr>
        <p:sp>
          <p:nvSpPr>
            <p:cNvPr id="25" name="Google Shape;9642;p91">
              <a:extLst>
                <a:ext uri="{FF2B5EF4-FFF2-40B4-BE49-F238E27FC236}">
                  <a16:creationId xmlns:a16="http://schemas.microsoft.com/office/drawing/2014/main" id="{E2A3D6A6-1880-4212-8C88-647AF9C0C076}"/>
                </a:ext>
              </a:extLst>
            </p:cNvPr>
            <p:cNvSpPr/>
            <p:nvPr/>
          </p:nvSpPr>
          <p:spPr>
            <a:xfrm>
              <a:off x="2497275" y="2744159"/>
              <a:ext cx="284366" cy="284747"/>
            </a:xfrm>
            <a:custGeom>
              <a:avLst/>
              <a:gdLst/>
              <a:ahLst/>
              <a:cxnLst/>
              <a:rect l="l" t="t" r="r" b="b"/>
              <a:pathLst>
                <a:path w="8955" h="8967" extrusionOk="0">
                  <a:moveTo>
                    <a:pt x="4204" y="1"/>
                  </a:moveTo>
                  <a:cubicBezTo>
                    <a:pt x="3942" y="1"/>
                    <a:pt x="3704" y="203"/>
                    <a:pt x="3644" y="465"/>
                  </a:cubicBezTo>
                  <a:lnTo>
                    <a:pt x="3466" y="1334"/>
                  </a:lnTo>
                  <a:cubicBezTo>
                    <a:pt x="3287" y="1394"/>
                    <a:pt x="3108" y="1465"/>
                    <a:pt x="2942" y="1537"/>
                  </a:cubicBezTo>
                  <a:lnTo>
                    <a:pt x="2215" y="1048"/>
                  </a:lnTo>
                  <a:cubicBezTo>
                    <a:pt x="2120" y="983"/>
                    <a:pt x="2009" y="952"/>
                    <a:pt x="1899" y="952"/>
                  </a:cubicBezTo>
                  <a:cubicBezTo>
                    <a:pt x="1749" y="952"/>
                    <a:pt x="1599" y="1010"/>
                    <a:pt x="1489" y="1120"/>
                  </a:cubicBezTo>
                  <a:lnTo>
                    <a:pt x="1108" y="1489"/>
                  </a:lnTo>
                  <a:cubicBezTo>
                    <a:pt x="918" y="1691"/>
                    <a:pt x="894" y="1989"/>
                    <a:pt x="1037" y="2227"/>
                  </a:cubicBezTo>
                  <a:lnTo>
                    <a:pt x="1525" y="2953"/>
                  </a:lnTo>
                  <a:cubicBezTo>
                    <a:pt x="1441" y="3120"/>
                    <a:pt x="1370" y="3287"/>
                    <a:pt x="1322" y="3465"/>
                  </a:cubicBezTo>
                  <a:lnTo>
                    <a:pt x="453" y="3644"/>
                  </a:lnTo>
                  <a:cubicBezTo>
                    <a:pt x="191" y="3703"/>
                    <a:pt x="1" y="3930"/>
                    <a:pt x="1" y="4215"/>
                  </a:cubicBezTo>
                  <a:lnTo>
                    <a:pt x="1" y="4751"/>
                  </a:lnTo>
                  <a:cubicBezTo>
                    <a:pt x="1" y="5025"/>
                    <a:pt x="191" y="5251"/>
                    <a:pt x="453" y="5323"/>
                  </a:cubicBezTo>
                  <a:lnTo>
                    <a:pt x="1322" y="5501"/>
                  </a:lnTo>
                  <a:cubicBezTo>
                    <a:pt x="1382" y="5668"/>
                    <a:pt x="1453" y="5847"/>
                    <a:pt x="1525" y="6013"/>
                  </a:cubicBezTo>
                  <a:lnTo>
                    <a:pt x="1037" y="6740"/>
                  </a:lnTo>
                  <a:cubicBezTo>
                    <a:pt x="894" y="6966"/>
                    <a:pt x="918" y="7287"/>
                    <a:pt x="1108" y="7478"/>
                  </a:cubicBezTo>
                  <a:lnTo>
                    <a:pt x="1489" y="7847"/>
                  </a:lnTo>
                  <a:cubicBezTo>
                    <a:pt x="1599" y="7957"/>
                    <a:pt x="1745" y="8015"/>
                    <a:pt x="1894" y="8015"/>
                  </a:cubicBezTo>
                  <a:cubicBezTo>
                    <a:pt x="2003" y="8015"/>
                    <a:pt x="2115" y="7984"/>
                    <a:pt x="2215" y="7918"/>
                  </a:cubicBezTo>
                  <a:lnTo>
                    <a:pt x="2942" y="7430"/>
                  </a:lnTo>
                  <a:cubicBezTo>
                    <a:pt x="3108" y="7513"/>
                    <a:pt x="3287" y="7597"/>
                    <a:pt x="3466" y="7633"/>
                  </a:cubicBezTo>
                  <a:lnTo>
                    <a:pt x="3644" y="8502"/>
                  </a:lnTo>
                  <a:cubicBezTo>
                    <a:pt x="3704" y="8764"/>
                    <a:pt x="3930" y="8966"/>
                    <a:pt x="4204" y="8966"/>
                  </a:cubicBezTo>
                  <a:lnTo>
                    <a:pt x="4740" y="8966"/>
                  </a:lnTo>
                  <a:cubicBezTo>
                    <a:pt x="5013" y="8966"/>
                    <a:pt x="5251" y="8764"/>
                    <a:pt x="5311" y="8502"/>
                  </a:cubicBezTo>
                  <a:lnTo>
                    <a:pt x="5490" y="7633"/>
                  </a:lnTo>
                  <a:cubicBezTo>
                    <a:pt x="5621" y="7597"/>
                    <a:pt x="5775" y="7537"/>
                    <a:pt x="5906" y="7478"/>
                  </a:cubicBezTo>
                  <a:cubicBezTo>
                    <a:pt x="6002" y="7442"/>
                    <a:pt x="6037" y="7323"/>
                    <a:pt x="6002" y="7240"/>
                  </a:cubicBezTo>
                  <a:cubicBezTo>
                    <a:pt x="5966" y="7169"/>
                    <a:pt x="5898" y="7131"/>
                    <a:pt x="5831" y="7131"/>
                  </a:cubicBezTo>
                  <a:cubicBezTo>
                    <a:pt x="5808" y="7131"/>
                    <a:pt x="5785" y="7135"/>
                    <a:pt x="5763" y="7144"/>
                  </a:cubicBezTo>
                  <a:cubicBezTo>
                    <a:pt x="5609" y="7228"/>
                    <a:pt x="5466" y="7287"/>
                    <a:pt x="5299" y="7323"/>
                  </a:cubicBezTo>
                  <a:cubicBezTo>
                    <a:pt x="5240" y="7347"/>
                    <a:pt x="5180" y="7406"/>
                    <a:pt x="5168" y="7454"/>
                  </a:cubicBezTo>
                  <a:lnTo>
                    <a:pt x="4966" y="8430"/>
                  </a:lnTo>
                  <a:cubicBezTo>
                    <a:pt x="4954" y="8514"/>
                    <a:pt x="4870" y="8597"/>
                    <a:pt x="4763" y="8597"/>
                  </a:cubicBezTo>
                  <a:lnTo>
                    <a:pt x="4228" y="8597"/>
                  </a:lnTo>
                  <a:cubicBezTo>
                    <a:pt x="4120" y="8597"/>
                    <a:pt x="4049" y="8514"/>
                    <a:pt x="4013" y="8430"/>
                  </a:cubicBezTo>
                  <a:lnTo>
                    <a:pt x="3823" y="7454"/>
                  </a:lnTo>
                  <a:cubicBezTo>
                    <a:pt x="3811" y="7383"/>
                    <a:pt x="3763" y="7335"/>
                    <a:pt x="3692" y="7323"/>
                  </a:cubicBezTo>
                  <a:cubicBezTo>
                    <a:pt x="3466" y="7263"/>
                    <a:pt x="3239" y="7180"/>
                    <a:pt x="3049" y="7061"/>
                  </a:cubicBezTo>
                  <a:cubicBezTo>
                    <a:pt x="3019" y="7043"/>
                    <a:pt x="2986" y="7034"/>
                    <a:pt x="2954" y="7034"/>
                  </a:cubicBezTo>
                  <a:cubicBezTo>
                    <a:pt x="2921" y="7034"/>
                    <a:pt x="2888" y="7043"/>
                    <a:pt x="2858" y="7061"/>
                  </a:cubicBezTo>
                  <a:lnTo>
                    <a:pt x="2037" y="7609"/>
                  </a:lnTo>
                  <a:cubicBezTo>
                    <a:pt x="2006" y="7634"/>
                    <a:pt x="1966" y="7647"/>
                    <a:pt x="1926" y="7647"/>
                  </a:cubicBezTo>
                  <a:cubicBezTo>
                    <a:pt x="1874" y="7647"/>
                    <a:pt x="1821" y="7625"/>
                    <a:pt x="1787" y="7585"/>
                  </a:cubicBezTo>
                  <a:lnTo>
                    <a:pt x="1418" y="7204"/>
                  </a:lnTo>
                  <a:cubicBezTo>
                    <a:pt x="1334" y="7132"/>
                    <a:pt x="1334" y="7025"/>
                    <a:pt x="1382" y="6954"/>
                  </a:cubicBezTo>
                  <a:lnTo>
                    <a:pt x="1930" y="6132"/>
                  </a:lnTo>
                  <a:cubicBezTo>
                    <a:pt x="1977" y="6073"/>
                    <a:pt x="1977" y="6001"/>
                    <a:pt x="1930" y="5942"/>
                  </a:cubicBezTo>
                  <a:cubicBezTo>
                    <a:pt x="1811" y="5739"/>
                    <a:pt x="1727" y="5525"/>
                    <a:pt x="1668" y="5299"/>
                  </a:cubicBezTo>
                  <a:cubicBezTo>
                    <a:pt x="1656" y="5239"/>
                    <a:pt x="1596" y="5180"/>
                    <a:pt x="1537" y="5168"/>
                  </a:cubicBezTo>
                  <a:lnTo>
                    <a:pt x="560" y="4977"/>
                  </a:lnTo>
                  <a:cubicBezTo>
                    <a:pt x="477" y="4954"/>
                    <a:pt x="406" y="4870"/>
                    <a:pt x="406" y="4763"/>
                  </a:cubicBezTo>
                  <a:lnTo>
                    <a:pt x="406" y="4227"/>
                  </a:lnTo>
                  <a:cubicBezTo>
                    <a:pt x="406" y="4132"/>
                    <a:pt x="477" y="4049"/>
                    <a:pt x="560" y="4025"/>
                  </a:cubicBezTo>
                  <a:lnTo>
                    <a:pt x="1537" y="3834"/>
                  </a:lnTo>
                  <a:cubicBezTo>
                    <a:pt x="1608" y="3811"/>
                    <a:pt x="1656" y="3775"/>
                    <a:pt x="1668" y="3692"/>
                  </a:cubicBezTo>
                  <a:cubicBezTo>
                    <a:pt x="1727" y="3477"/>
                    <a:pt x="1811" y="3251"/>
                    <a:pt x="1930" y="3061"/>
                  </a:cubicBezTo>
                  <a:cubicBezTo>
                    <a:pt x="1965" y="3001"/>
                    <a:pt x="1965" y="2918"/>
                    <a:pt x="1930" y="2858"/>
                  </a:cubicBezTo>
                  <a:lnTo>
                    <a:pt x="1382" y="2049"/>
                  </a:lnTo>
                  <a:cubicBezTo>
                    <a:pt x="1322" y="1965"/>
                    <a:pt x="1334" y="1846"/>
                    <a:pt x="1418" y="1787"/>
                  </a:cubicBezTo>
                  <a:lnTo>
                    <a:pt x="1787" y="1417"/>
                  </a:lnTo>
                  <a:cubicBezTo>
                    <a:pt x="1826" y="1378"/>
                    <a:pt x="1876" y="1360"/>
                    <a:pt x="1925" y="1360"/>
                  </a:cubicBezTo>
                  <a:cubicBezTo>
                    <a:pt x="1965" y="1360"/>
                    <a:pt x="2005" y="1372"/>
                    <a:pt x="2037" y="1394"/>
                  </a:cubicBezTo>
                  <a:lnTo>
                    <a:pt x="2858" y="1941"/>
                  </a:lnTo>
                  <a:cubicBezTo>
                    <a:pt x="2888" y="1965"/>
                    <a:pt x="2921" y="1977"/>
                    <a:pt x="2954" y="1977"/>
                  </a:cubicBezTo>
                  <a:cubicBezTo>
                    <a:pt x="2986" y="1977"/>
                    <a:pt x="3019" y="1965"/>
                    <a:pt x="3049" y="1941"/>
                  </a:cubicBezTo>
                  <a:cubicBezTo>
                    <a:pt x="3263" y="1822"/>
                    <a:pt x="3466" y="1727"/>
                    <a:pt x="3692" y="1668"/>
                  </a:cubicBezTo>
                  <a:cubicBezTo>
                    <a:pt x="3751" y="1656"/>
                    <a:pt x="3811" y="1596"/>
                    <a:pt x="3823" y="1537"/>
                  </a:cubicBezTo>
                  <a:lnTo>
                    <a:pt x="4013" y="572"/>
                  </a:lnTo>
                  <a:cubicBezTo>
                    <a:pt x="4037" y="477"/>
                    <a:pt x="4120" y="405"/>
                    <a:pt x="4228" y="405"/>
                  </a:cubicBezTo>
                  <a:lnTo>
                    <a:pt x="4763" y="405"/>
                  </a:lnTo>
                  <a:cubicBezTo>
                    <a:pt x="4870" y="405"/>
                    <a:pt x="4942" y="477"/>
                    <a:pt x="4966" y="572"/>
                  </a:cubicBezTo>
                  <a:lnTo>
                    <a:pt x="5168" y="1537"/>
                  </a:lnTo>
                  <a:cubicBezTo>
                    <a:pt x="5180" y="1608"/>
                    <a:pt x="5216" y="1656"/>
                    <a:pt x="5299" y="1668"/>
                  </a:cubicBezTo>
                  <a:cubicBezTo>
                    <a:pt x="5513" y="1727"/>
                    <a:pt x="5740" y="1822"/>
                    <a:pt x="5930" y="1941"/>
                  </a:cubicBezTo>
                  <a:cubicBezTo>
                    <a:pt x="5960" y="1953"/>
                    <a:pt x="5996" y="1959"/>
                    <a:pt x="6031" y="1959"/>
                  </a:cubicBezTo>
                  <a:cubicBezTo>
                    <a:pt x="6067" y="1959"/>
                    <a:pt x="6103" y="1953"/>
                    <a:pt x="6133" y="1941"/>
                  </a:cubicBezTo>
                  <a:lnTo>
                    <a:pt x="6942" y="1394"/>
                  </a:lnTo>
                  <a:cubicBezTo>
                    <a:pt x="6978" y="1368"/>
                    <a:pt x="7021" y="1356"/>
                    <a:pt x="7063" y="1356"/>
                  </a:cubicBezTo>
                  <a:cubicBezTo>
                    <a:pt x="7117" y="1356"/>
                    <a:pt x="7170" y="1377"/>
                    <a:pt x="7204" y="1417"/>
                  </a:cubicBezTo>
                  <a:lnTo>
                    <a:pt x="7573" y="1787"/>
                  </a:lnTo>
                  <a:cubicBezTo>
                    <a:pt x="7645" y="1870"/>
                    <a:pt x="7645" y="1965"/>
                    <a:pt x="7597" y="2049"/>
                  </a:cubicBezTo>
                  <a:lnTo>
                    <a:pt x="7049" y="2858"/>
                  </a:lnTo>
                  <a:cubicBezTo>
                    <a:pt x="7002" y="2918"/>
                    <a:pt x="7002" y="2989"/>
                    <a:pt x="7049" y="3061"/>
                  </a:cubicBezTo>
                  <a:cubicBezTo>
                    <a:pt x="7168" y="3263"/>
                    <a:pt x="7264" y="3477"/>
                    <a:pt x="7323" y="3692"/>
                  </a:cubicBezTo>
                  <a:cubicBezTo>
                    <a:pt x="7335" y="3751"/>
                    <a:pt x="7395" y="3811"/>
                    <a:pt x="7454" y="3834"/>
                  </a:cubicBezTo>
                  <a:lnTo>
                    <a:pt x="8419" y="4025"/>
                  </a:lnTo>
                  <a:cubicBezTo>
                    <a:pt x="8514" y="4037"/>
                    <a:pt x="8585" y="4132"/>
                    <a:pt x="8585" y="4227"/>
                  </a:cubicBezTo>
                  <a:lnTo>
                    <a:pt x="8585" y="4763"/>
                  </a:lnTo>
                  <a:cubicBezTo>
                    <a:pt x="8585" y="4870"/>
                    <a:pt x="8514" y="4942"/>
                    <a:pt x="8419" y="4977"/>
                  </a:cubicBezTo>
                  <a:lnTo>
                    <a:pt x="7454" y="5168"/>
                  </a:lnTo>
                  <a:cubicBezTo>
                    <a:pt x="7383" y="5180"/>
                    <a:pt x="7335" y="5227"/>
                    <a:pt x="7323" y="5299"/>
                  </a:cubicBezTo>
                  <a:cubicBezTo>
                    <a:pt x="7276" y="5466"/>
                    <a:pt x="7216" y="5632"/>
                    <a:pt x="7145" y="5775"/>
                  </a:cubicBezTo>
                  <a:cubicBezTo>
                    <a:pt x="7097" y="5870"/>
                    <a:pt x="7145" y="5966"/>
                    <a:pt x="7228" y="6013"/>
                  </a:cubicBezTo>
                  <a:cubicBezTo>
                    <a:pt x="7254" y="6026"/>
                    <a:pt x="7280" y="6032"/>
                    <a:pt x="7305" y="6032"/>
                  </a:cubicBezTo>
                  <a:cubicBezTo>
                    <a:pt x="7372" y="6032"/>
                    <a:pt x="7431" y="5991"/>
                    <a:pt x="7466" y="5930"/>
                  </a:cubicBezTo>
                  <a:cubicBezTo>
                    <a:pt x="7526" y="5799"/>
                    <a:pt x="7585" y="5644"/>
                    <a:pt x="7633" y="5501"/>
                  </a:cubicBezTo>
                  <a:lnTo>
                    <a:pt x="8490" y="5323"/>
                  </a:lnTo>
                  <a:cubicBezTo>
                    <a:pt x="8764" y="5263"/>
                    <a:pt x="8954" y="5037"/>
                    <a:pt x="8954" y="4751"/>
                  </a:cubicBezTo>
                  <a:lnTo>
                    <a:pt x="8954" y="4215"/>
                  </a:lnTo>
                  <a:cubicBezTo>
                    <a:pt x="8954" y="3942"/>
                    <a:pt x="8764" y="3715"/>
                    <a:pt x="8490" y="3644"/>
                  </a:cubicBezTo>
                  <a:lnTo>
                    <a:pt x="7633" y="3465"/>
                  </a:lnTo>
                  <a:cubicBezTo>
                    <a:pt x="7573" y="3287"/>
                    <a:pt x="7502" y="3120"/>
                    <a:pt x="7418" y="2953"/>
                  </a:cubicBezTo>
                  <a:lnTo>
                    <a:pt x="7918" y="2227"/>
                  </a:lnTo>
                  <a:cubicBezTo>
                    <a:pt x="8061" y="2001"/>
                    <a:pt x="8038" y="1679"/>
                    <a:pt x="7835" y="1489"/>
                  </a:cubicBezTo>
                  <a:lnTo>
                    <a:pt x="7466" y="1120"/>
                  </a:lnTo>
                  <a:cubicBezTo>
                    <a:pt x="7356" y="1010"/>
                    <a:pt x="7211" y="952"/>
                    <a:pt x="7061" y="952"/>
                  </a:cubicBezTo>
                  <a:cubicBezTo>
                    <a:pt x="6952" y="952"/>
                    <a:pt x="6840" y="983"/>
                    <a:pt x="6740" y="1048"/>
                  </a:cubicBezTo>
                  <a:lnTo>
                    <a:pt x="6013" y="1537"/>
                  </a:lnTo>
                  <a:cubicBezTo>
                    <a:pt x="5847" y="1453"/>
                    <a:pt x="5668" y="1370"/>
                    <a:pt x="5490" y="1334"/>
                  </a:cubicBezTo>
                  <a:lnTo>
                    <a:pt x="5311" y="465"/>
                  </a:lnTo>
                  <a:cubicBezTo>
                    <a:pt x="5251" y="203"/>
                    <a:pt x="5025" y="1"/>
                    <a:pt x="474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6" name="Google Shape;9643;p91">
              <a:extLst>
                <a:ext uri="{FF2B5EF4-FFF2-40B4-BE49-F238E27FC236}">
                  <a16:creationId xmlns:a16="http://schemas.microsoft.com/office/drawing/2014/main" id="{4B30C372-14A5-41E5-9DE1-31EB62BBA6FA}"/>
                </a:ext>
              </a:extLst>
            </p:cNvPr>
            <p:cNvSpPr/>
            <p:nvPr/>
          </p:nvSpPr>
          <p:spPr>
            <a:xfrm>
              <a:off x="2592191" y="2821673"/>
              <a:ext cx="113461" cy="98345"/>
            </a:xfrm>
            <a:custGeom>
              <a:avLst/>
              <a:gdLst/>
              <a:ahLst/>
              <a:cxnLst/>
              <a:rect l="l" t="t" r="r" b="b"/>
              <a:pathLst>
                <a:path w="3573" h="3097" extrusionOk="0">
                  <a:moveTo>
                    <a:pt x="1524" y="0"/>
                  </a:moveTo>
                  <a:cubicBezTo>
                    <a:pt x="989" y="0"/>
                    <a:pt x="465" y="215"/>
                    <a:pt x="72" y="584"/>
                  </a:cubicBezTo>
                  <a:cubicBezTo>
                    <a:pt x="0" y="655"/>
                    <a:pt x="0" y="774"/>
                    <a:pt x="72" y="834"/>
                  </a:cubicBezTo>
                  <a:cubicBezTo>
                    <a:pt x="113" y="876"/>
                    <a:pt x="164" y="896"/>
                    <a:pt x="212" y="896"/>
                  </a:cubicBezTo>
                  <a:cubicBezTo>
                    <a:pt x="259" y="896"/>
                    <a:pt x="304" y="876"/>
                    <a:pt x="334" y="834"/>
                  </a:cubicBezTo>
                  <a:cubicBezTo>
                    <a:pt x="643" y="524"/>
                    <a:pt x="1072" y="358"/>
                    <a:pt x="1500" y="358"/>
                  </a:cubicBezTo>
                  <a:cubicBezTo>
                    <a:pt x="2441" y="358"/>
                    <a:pt x="3203" y="1120"/>
                    <a:pt x="3203" y="2060"/>
                  </a:cubicBezTo>
                  <a:cubicBezTo>
                    <a:pt x="3203" y="2322"/>
                    <a:pt x="3144" y="2596"/>
                    <a:pt x="3024" y="2834"/>
                  </a:cubicBezTo>
                  <a:cubicBezTo>
                    <a:pt x="2965" y="2941"/>
                    <a:pt x="3013" y="3037"/>
                    <a:pt x="3096" y="3084"/>
                  </a:cubicBezTo>
                  <a:cubicBezTo>
                    <a:pt x="3132" y="3096"/>
                    <a:pt x="3155" y="3096"/>
                    <a:pt x="3191" y="3096"/>
                  </a:cubicBezTo>
                  <a:cubicBezTo>
                    <a:pt x="3251" y="3096"/>
                    <a:pt x="3322" y="3072"/>
                    <a:pt x="3346" y="3001"/>
                  </a:cubicBezTo>
                  <a:cubicBezTo>
                    <a:pt x="3501" y="2715"/>
                    <a:pt x="3572" y="2382"/>
                    <a:pt x="3572" y="2060"/>
                  </a:cubicBezTo>
                  <a:cubicBezTo>
                    <a:pt x="3572" y="929"/>
                    <a:pt x="2655" y="0"/>
                    <a:pt x="152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7" name="Google Shape;9644;p91">
              <a:extLst>
                <a:ext uri="{FF2B5EF4-FFF2-40B4-BE49-F238E27FC236}">
                  <a16:creationId xmlns:a16="http://schemas.microsoft.com/office/drawing/2014/main" id="{853681CF-B3C1-45E4-B531-2998CBE71BFD}"/>
                </a:ext>
              </a:extLst>
            </p:cNvPr>
            <p:cNvSpPr/>
            <p:nvPr/>
          </p:nvSpPr>
          <p:spPr>
            <a:xfrm>
              <a:off x="2574408" y="2862129"/>
              <a:ext cx="106665" cy="90756"/>
            </a:xfrm>
            <a:custGeom>
              <a:avLst/>
              <a:gdLst/>
              <a:ahLst/>
              <a:cxnLst/>
              <a:rect l="l" t="t" r="r" b="b"/>
              <a:pathLst>
                <a:path w="3359" h="2858" extrusionOk="0">
                  <a:moveTo>
                    <a:pt x="294" y="1"/>
                  </a:moveTo>
                  <a:cubicBezTo>
                    <a:pt x="218" y="1"/>
                    <a:pt x="145" y="48"/>
                    <a:pt x="108" y="131"/>
                  </a:cubicBezTo>
                  <a:cubicBezTo>
                    <a:pt x="36" y="334"/>
                    <a:pt x="1" y="572"/>
                    <a:pt x="1" y="798"/>
                  </a:cubicBezTo>
                  <a:cubicBezTo>
                    <a:pt x="1" y="1929"/>
                    <a:pt x="917" y="2858"/>
                    <a:pt x="2049" y="2858"/>
                  </a:cubicBezTo>
                  <a:cubicBezTo>
                    <a:pt x="2477" y="2858"/>
                    <a:pt x="2894" y="2715"/>
                    <a:pt x="3251" y="2465"/>
                  </a:cubicBezTo>
                  <a:cubicBezTo>
                    <a:pt x="3346" y="2405"/>
                    <a:pt x="3358" y="2286"/>
                    <a:pt x="3299" y="2215"/>
                  </a:cubicBezTo>
                  <a:cubicBezTo>
                    <a:pt x="3263" y="2158"/>
                    <a:pt x="3206" y="2131"/>
                    <a:pt x="3151" y="2131"/>
                  </a:cubicBezTo>
                  <a:cubicBezTo>
                    <a:pt x="3114" y="2131"/>
                    <a:pt x="3077" y="2143"/>
                    <a:pt x="3049" y="2167"/>
                  </a:cubicBezTo>
                  <a:cubicBezTo>
                    <a:pt x="2763" y="2382"/>
                    <a:pt x="2406" y="2501"/>
                    <a:pt x="2049" y="2501"/>
                  </a:cubicBezTo>
                  <a:cubicBezTo>
                    <a:pt x="1108" y="2501"/>
                    <a:pt x="346" y="1739"/>
                    <a:pt x="346" y="798"/>
                  </a:cubicBezTo>
                  <a:cubicBezTo>
                    <a:pt x="346" y="608"/>
                    <a:pt x="382" y="429"/>
                    <a:pt x="441" y="250"/>
                  </a:cubicBezTo>
                  <a:cubicBezTo>
                    <a:pt x="501" y="143"/>
                    <a:pt x="441" y="36"/>
                    <a:pt x="358" y="12"/>
                  </a:cubicBezTo>
                  <a:cubicBezTo>
                    <a:pt x="337" y="4"/>
                    <a:pt x="315" y="1"/>
                    <a:pt x="29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8" name="Google Shape;9645;p91">
              <a:extLst>
                <a:ext uri="{FF2B5EF4-FFF2-40B4-BE49-F238E27FC236}">
                  <a16:creationId xmlns:a16="http://schemas.microsoft.com/office/drawing/2014/main" id="{64C4B1B6-EA99-4130-8E25-7B2B72EB48D6}"/>
                </a:ext>
              </a:extLst>
            </p:cNvPr>
            <p:cNvSpPr/>
            <p:nvPr/>
          </p:nvSpPr>
          <p:spPr>
            <a:xfrm>
              <a:off x="2676881" y="2923385"/>
              <a:ext cx="191324" cy="191324"/>
            </a:xfrm>
            <a:custGeom>
              <a:avLst/>
              <a:gdLst/>
              <a:ahLst/>
              <a:cxnLst/>
              <a:rect l="l" t="t" r="r" b="b"/>
              <a:pathLst>
                <a:path w="6025" h="6025" extrusionOk="0">
                  <a:moveTo>
                    <a:pt x="2810" y="0"/>
                  </a:moveTo>
                  <a:cubicBezTo>
                    <a:pt x="2608" y="0"/>
                    <a:pt x="2429" y="155"/>
                    <a:pt x="2382" y="357"/>
                  </a:cubicBezTo>
                  <a:lnTo>
                    <a:pt x="2274" y="893"/>
                  </a:lnTo>
                  <a:cubicBezTo>
                    <a:pt x="2191" y="929"/>
                    <a:pt x="2084" y="965"/>
                    <a:pt x="1989" y="1012"/>
                  </a:cubicBezTo>
                  <a:lnTo>
                    <a:pt x="1548" y="715"/>
                  </a:lnTo>
                  <a:cubicBezTo>
                    <a:pt x="1475" y="666"/>
                    <a:pt x="1393" y="643"/>
                    <a:pt x="1313" y="643"/>
                  </a:cubicBezTo>
                  <a:cubicBezTo>
                    <a:pt x="1198" y="643"/>
                    <a:pt x="1085" y="690"/>
                    <a:pt x="1000" y="774"/>
                  </a:cubicBezTo>
                  <a:lnTo>
                    <a:pt x="738" y="1024"/>
                  </a:lnTo>
                  <a:cubicBezTo>
                    <a:pt x="596" y="1179"/>
                    <a:pt x="572" y="1417"/>
                    <a:pt x="679" y="1584"/>
                  </a:cubicBezTo>
                  <a:lnTo>
                    <a:pt x="977" y="2024"/>
                  </a:lnTo>
                  <a:cubicBezTo>
                    <a:pt x="917" y="2143"/>
                    <a:pt x="858" y="2274"/>
                    <a:pt x="834" y="2417"/>
                  </a:cubicBezTo>
                  <a:cubicBezTo>
                    <a:pt x="798" y="2512"/>
                    <a:pt x="858" y="2608"/>
                    <a:pt x="965" y="2631"/>
                  </a:cubicBezTo>
                  <a:cubicBezTo>
                    <a:pt x="986" y="2639"/>
                    <a:pt x="1006" y="2642"/>
                    <a:pt x="1025" y="2642"/>
                  </a:cubicBezTo>
                  <a:cubicBezTo>
                    <a:pt x="1103" y="2642"/>
                    <a:pt x="1162" y="2587"/>
                    <a:pt x="1191" y="2501"/>
                  </a:cubicBezTo>
                  <a:cubicBezTo>
                    <a:pt x="1227" y="2358"/>
                    <a:pt x="1298" y="2215"/>
                    <a:pt x="1346" y="2096"/>
                  </a:cubicBezTo>
                  <a:cubicBezTo>
                    <a:pt x="1381" y="2036"/>
                    <a:pt x="1381" y="1965"/>
                    <a:pt x="1346" y="1905"/>
                  </a:cubicBezTo>
                  <a:lnTo>
                    <a:pt x="1000" y="1369"/>
                  </a:lnTo>
                  <a:cubicBezTo>
                    <a:pt x="977" y="1346"/>
                    <a:pt x="977" y="1310"/>
                    <a:pt x="1012" y="1286"/>
                  </a:cubicBezTo>
                  <a:lnTo>
                    <a:pt x="1262" y="1024"/>
                  </a:lnTo>
                  <a:cubicBezTo>
                    <a:pt x="1283" y="1010"/>
                    <a:pt x="1300" y="1004"/>
                    <a:pt x="1318" y="1004"/>
                  </a:cubicBezTo>
                  <a:cubicBezTo>
                    <a:pt x="1330" y="1004"/>
                    <a:pt x="1343" y="1007"/>
                    <a:pt x="1358" y="1012"/>
                  </a:cubicBezTo>
                  <a:lnTo>
                    <a:pt x="1893" y="1369"/>
                  </a:lnTo>
                  <a:cubicBezTo>
                    <a:pt x="1923" y="1393"/>
                    <a:pt x="1956" y="1405"/>
                    <a:pt x="1989" y="1405"/>
                  </a:cubicBezTo>
                  <a:cubicBezTo>
                    <a:pt x="2021" y="1405"/>
                    <a:pt x="2054" y="1393"/>
                    <a:pt x="2084" y="1369"/>
                  </a:cubicBezTo>
                  <a:cubicBezTo>
                    <a:pt x="2215" y="1298"/>
                    <a:pt x="2346" y="1238"/>
                    <a:pt x="2489" y="1203"/>
                  </a:cubicBezTo>
                  <a:cubicBezTo>
                    <a:pt x="2548" y="1191"/>
                    <a:pt x="2608" y="1131"/>
                    <a:pt x="2620" y="1072"/>
                  </a:cubicBezTo>
                  <a:lnTo>
                    <a:pt x="2751" y="429"/>
                  </a:lnTo>
                  <a:cubicBezTo>
                    <a:pt x="2751" y="405"/>
                    <a:pt x="2786" y="369"/>
                    <a:pt x="2822" y="369"/>
                  </a:cubicBezTo>
                  <a:lnTo>
                    <a:pt x="3167" y="369"/>
                  </a:lnTo>
                  <a:cubicBezTo>
                    <a:pt x="3203" y="369"/>
                    <a:pt x="3227" y="405"/>
                    <a:pt x="3239" y="429"/>
                  </a:cubicBezTo>
                  <a:lnTo>
                    <a:pt x="3382" y="1072"/>
                  </a:lnTo>
                  <a:cubicBezTo>
                    <a:pt x="3394" y="1143"/>
                    <a:pt x="3429" y="1191"/>
                    <a:pt x="3513" y="1203"/>
                  </a:cubicBezTo>
                  <a:cubicBezTo>
                    <a:pt x="3656" y="1250"/>
                    <a:pt x="3786" y="1310"/>
                    <a:pt x="3917" y="1369"/>
                  </a:cubicBezTo>
                  <a:cubicBezTo>
                    <a:pt x="3947" y="1387"/>
                    <a:pt x="3980" y="1396"/>
                    <a:pt x="4013" y="1396"/>
                  </a:cubicBezTo>
                  <a:cubicBezTo>
                    <a:pt x="4045" y="1396"/>
                    <a:pt x="4078" y="1387"/>
                    <a:pt x="4108" y="1369"/>
                  </a:cubicBezTo>
                  <a:lnTo>
                    <a:pt x="4644" y="1012"/>
                  </a:lnTo>
                  <a:cubicBezTo>
                    <a:pt x="4654" y="1007"/>
                    <a:pt x="4665" y="1004"/>
                    <a:pt x="4678" y="1004"/>
                  </a:cubicBezTo>
                  <a:cubicBezTo>
                    <a:pt x="4695" y="1004"/>
                    <a:pt x="4713" y="1010"/>
                    <a:pt x="4727" y="1024"/>
                  </a:cubicBezTo>
                  <a:lnTo>
                    <a:pt x="4989" y="1286"/>
                  </a:lnTo>
                  <a:cubicBezTo>
                    <a:pt x="5013" y="1310"/>
                    <a:pt x="5013" y="1346"/>
                    <a:pt x="5001" y="1369"/>
                  </a:cubicBezTo>
                  <a:lnTo>
                    <a:pt x="4644" y="1905"/>
                  </a:lnTo>
                  <a:cubicBezTo>
                    <a:pt x="4596" y="1965"/>
                    <a:pt x="4596" y="2036"/>
                    <a:pt x="4644" y="2096"/>
                  </a:cubicBezTo>
                  <a:cubicBezTo>
                    <a:pt x="4715" y="2239"/>
                    <a:pt x="4775" y="2370"/>
                    <a:pt x="4810" y="2501"/>
                  </a:cubicBezTo>
                  <a:cubicBezTo>
                    <a:pt x="4822" y="2560"/>
                    <a:pt x="4882" y="2620"/>
                    <a:pt x="4941" y="2631"/>
                  </a:cubicBezTo>
                  <a:lnTo>
                    <a:pt x="5584" y="2774"/>
                  </a:lnTo>
                  <a:cubicBezTo>
                    <a:pt x="5608" y="2774"/>
                    <a:pt x="5644" y="2798"/>
                    <a:pt x="5644" y="2846"/>
                  </a:cubicBezTo>
                  <a:lnTo>
                    <a:pt x="5644" y="3191"/>
                  </a:lnTo>
                  <a:cubicBezTo>
                    <a:pt x="5644" y="3215"/>
                    <a:pt x="5608" y="3251"/>
                    <a:pt x="5584" y="3263"/>
                  </a:cubicBezTo>
                  <a:lnTo>
                    <a:pt x="4941" y="3393"/>
                  </a:lnTo>
                  <a:cubicBezTo>
                    <a:pt x="4870" y="3405"/>
                    <a:pt x="4822" y="3453"/>
                    <a:pt x="4810" y="3524"/>
                  </a:cubicBezTo>
                  <a:cubicBezTo>
                    <a:pt x="4763" y="3679"/>
                    <a:pt x="4703" y="3810"/>
                    <a:pt x="4644" y="3929"/>
                  </a:cubicBezTo>
                  <a:cubicBezTo>
                    <a:pt x="4608" y="3989"/>
                    <a:pt x="4608" y="4060"/>
                    <a:pt x="4644" y="4120"/>
                  </a:cubicBezTo>
                  <a:lnTo>
                    <a:pt x="5001" y="4656"/>
                  </a:lnTo>
                  <a:cubicBezTo>
                    <a:pt x="5013" y="4691"/>
                    <a:pt x="5013" y="4715"/>
                    <a:pt x="4989" y="4751"/>
                  </a:cubicBezTo>
                  <a:lnTo>
                    <a:pt x="4727" y="5001"/>
                  </a:lnTo>
                  <a:cubicBezTo>
                    <a:pt x="4714" y="5020"/>
                    <a:pt x="4697" y="5029"/>
                    <a:pt x="4681" y="5029"/>
                  </a:cubicBezTo>
                  <a:cubicBezTo>
                    <a:pt x="4668" y="5029"/>
                    <a:pt x="4654" y="5023"/>
                    <a:pt x="4644" y="5013"/>
                  </a:cubicBezTo>
                  <a:lnTo>
                    <a:pt x="4108" y="4656"/>
                  </a:lnTo>
                  <a:cubicBezTo>
                    <a:pt x="4078" y="4638"/>
                    <a:pt x="4045" y="4629"/>
                    <a:pt x="4013" y="4629"/>
                  </a:cubicBezTo>
                  <a:cubicBezTo>
                    <a:pt x="3980" y="4629"/>
                    <a:pt x="3947" y="4638"/>
                    <a:pt x="3917" y="4656"/>
                  </a:cubicBezTo>
                  <a:cubicBezTo>
                    <a:pt x="3775" y="4739"/>
                    <a:pt x="3644" y="4798"/>
                    <a:pt x="3513" y="4822"/>
                  </a:cubicBezTo>
                  <a:cubicBezTo>
                    <a:pt x="3453" y="4834"/>
                    <a:pt x="3394" y="4894"/>
                    <a:pt x="3382" y="4953"/>
                  </a:cubicBezTo>
                  <a:lnTo>
                    <a:pt x="3239" y="5596"/>
                  </a:lnTo>
                  <a:cubicBezTo>
                    <a:pt x="3239" y="5632"/>
                    <a:pt x="3215" y="5656"/>
                    <a:pt x="3167" y="5656"/>
                  </a:cubicBezTo>
                  <a:lnTo>
                    <a:pt x="2822" y="5656"/>
                  </a:lnTo>
                  <a:cubicBezTo>
                    <a:pt x="2798" y="5656"/>
                    <a:pt x="2763" y="5632"/>
                    <a:pt x="2751" y="5596"/>
                  </a:cubicBezTo>
                  <a:lnTo>
                    <a:pt x="2620" y="4953"/>
                  </a:lnTo>
                  <a:cubicBezTo>
                    <a:pt x="2608" y="4882"/>
                    <a:pt x="2560" y="4834"/>
                    <a:pt x="2489" y="4822"/>
                  </a:cubicBezTo>
                  <a:cubicBezTo>
                    <a:pt x="2334" y="4775"/>
                    <a:pt x="2203" y="4715"/>
                    <a:pt x="2084" y="4656"/>
                  </a:cubicBezTo>
                  <a:cubicBezTo>
                    <a:pt x="2054" y="4644"/>
                    <a:pt x="2021" y="4638"/>
                    <a:pt x="1989" y="4638"/>
                  </a:cubicBezTo>
                  <a:cubicBezTo>
                    <a:pt x="1956" y="4638"/>
                    <a:pt x="1923" y="4644"/>
                    <a:pt x="1893" y="4656"/>
                  </a:cubicBezTo>
                  <a:lnTo>
                    <a:pt x="1358" y="5013"/>
                  </a:lnTo>
                  <a:cubicBezTo>
                    <a:pt x="1342" y="5023"/>
                    <a:pt x="1328" y="5029"/>
                    <a:pt x="1314" y="5029"/>
                  </a:cubicBezTo>
                  <a:cubicBezTo>
                    <a:pt x="1298" y="5029"/>
                    <a:pt x="1282" y="5020"/>
                    <a:pt x="1262" y="5001"/>
                  </a:cubicBezTo>
                  <a:lnTo>
                    <a:pt x="1012" y="4751"/>
                  </a:lnTo>
                  <a:cubicBezTo>
                    <a:pt x="977" y="4715"/>
                    <a:pt x="977" y="4691"/>
                    <a:pt x="1000" y="4656"/>
                  </a:cubicBezTo>
                  <a:lnTo>
                    <a:pt x="1346" y="4120"/>
                  </a:lnTo>
                  <a:cubicBezTo>
                    <a:pt x="1393" y="4060"/>
                    <a:pt x="1393" y="3989"/>
                    <a:pt x="1346" y="3929"/>
                  </a:cubicBezTo>
                  <a:cubicBezTo>
                    <a:pt x="1274" y="3798"/>
                    <a:pt x="1215" y="3667"/>
                    <a:pt x="1191" y="3524"/>
                  </a:cubicBezTo>
                  <a:cubicBezTo>
                    <a:pt x="1167" y="3465"/>
                    <a:pt x="1108" y="3405"/>
                    <a:pt x="1048" y="3393"/>
                  </a:cubicBezTo>
                  <a:lnTo>
                    <a:pt x="417" y="3263"/>
                  </a:lnTo>
                  <a:cubicBezTo>
                    <a:pt x="381" y="3263"/>
                    <a:pt x="357" y="3227"/>
                    <a:pt x="357" y="3191"/>
                  </a:cubicBezTo>
                  <a:lnTo>
                    <a:pt x="357" y="2846"/>
                  </a:lnTo>
                  <a:cubicBezTo>
                    <a:pt x="357" y="2810"/>
                    <a:pt x="381" y="2786"/>
                    <a:pt x="417" y="2774"/>
                  </a:cubicBezTo>
                  <a:lnTo>
                    <a:pt x="453" y="2751"/>
                  </a:lnTo>
                  <a:cubicBezTo>
                    <a:pt x="560" y="2739"/>
                    <a:pt x="619" y="2631"/>
                    <a:pt x="608" y="2548"/>
                  </a:cubicBezTo>
                  <a:cubicBezTo>
                    <a:pt x="597" y="2450"/>
                    <a:pt x="506" y="2392"/>
                    <a:pt x="427" y="2392"/>
                  </a:cubicBezTo>
                  <a:cubicBezTo>
                    <a:pt x="419" y="2392"/>
                    <a:pt x="412" y="2392"/>
                    <a:pt x="405" y="2393"/>
                  </a:cubicBezTo>
                  <a:lnTo>
                    <a:pt x="357" y="2417"/>
                  </a:lnTo>
                  <a:cubicBezTo>
                    <a:pt x="143" y="2453"/>
                    <a:pt x="0" y="2631"/>
                    <a:pt x="0" y="2846"/>
                  </a:cubicBezTo>
                  <a:lnTo>
                    <a:pt x="0" y="3191"/>
                  </a:lnTo>
                  <a:cubicBezTo>
                    <a:pt x="0" y="3393"/>
                    <a:pt x="143" y="3572"/>
                    <a:pt x="357" y="3620"/>
                  </a:cubicBezTo>
                  <a:lnTo>
                    <a:pt x="893" y="3727"/>
                  </a:lnTo>
                  <a:cubicBezTo>
                    <a:pt x="917" y="3810"/>
                    <a:pt x="965" y="3917"/>
                    <a:pt x="1012" y="4001"/>
                  </a:cubicBezTo>
                  <a:lnTo>
                    <a:pt x="715" y="4453"/>
                  </a:lnTo>
                  <a:cubicBezTo>
                    <a:pt x="596" y="4632"/>
                    <a:pt x="619" y="4858"/>
                    <a:pt x="774" y="5001"/>
                  </a:cubicBezTo>
                  <a:lnTo>
                    <a:pt x="1024" y="5251"/>
                  </a:lnTo>
                  <a:cubicBezTo>
                    <a:pt x="1112" y="5339"/>
                    <a:pt x="1227" y="5381"/>
                    <a:pt x="1338" y="5381"/>
                  </a:cubicBezTo>
                  <a:cubicBezTo>
                    <a:pt x="1423" y="5381"/>
                    <a:pt x="1505" y="5357"/>
                    <a:pt x="1572" y="5310"/>
                  </a:cubicBezTo>
                  <a:lnTo>
                    <a:pt x="2024" y="5013"/>
                  </a:lnTo>
                  <a:cubicBezTo>
                    <a:pt x="2108" y="5060"/>
                    <a:pt x="2203" y="5108"/>
                    <a:pt x="2310" y="5132"/>
                  </a:cubicBezTo>
                  <a:lnTo>
                    <a:pt x="2405" y="5668"/>
                  </a:lnTo>
                  <a:cubicBezTo>
                    <a:pt x="2453" y="5882"/>
                    <a:pt x="2632" y="6025"/>
                    <a:pt x="2846" y="6025"/>
                  </a:cubicBezTo>
                  <a:lnTo>
                    <a:pt x="3179" y="6025"/>
                  </a:lnTo>
                  <a:cubicBezTo>
                    <a:pt x="3394" y="6025"/>
                    <a:pt x="3572" y="5882"/>
                    <a:pt x="3620" y="5668"/>
                  </a:cubicBezTo>
                  <a:lnTo>
                    <a:pt x="3715" y="5132"/>
                  </a:lnTo>
                  <a:cubicBezTo>
                    <a:pt x="3810" y="5108"/>
                    <a:pt x="3917" y="5060"/>
                    <a:pt x="4001" y="5013"/>
                  </a:cubicBezTo>
                  <a:lnTo>
                    <a:pt x="4453" y="5310"/>
                  </a:lnTo>
                  <a:cubicBezTo>
                    <a:pt x="4529" y="5361"/>
                    <a:pt x="4611" y="5386"/>
                    <a:pt x="4692" y="5386"/>
                  </a:cubicBezTo>
                  <a:cubicBezTo>
                    <a:pt x="4803" y="5386"/>
                    <a:pt x="4912" y="5340"/>
                    <a:pt x="5001" y="5251"/>
                  </a:cubicBezTo>
                  <a:lnTo>
                    <a:pt x="5251" y="5001"/>
                  </a:lnTo>
                  <a:cubicBezTo>
                    <a:pt x="5406" y="4858"/>
                    <a:pt x="5418" y="4620"/>
                    <a:pt x="5310" y="4453"/>
                  </a:cubicBezTo>
                  <a:lnTo>
                    <a:pt x="5013" y="4001"/>
                  </a:lnTo>
                  <a:cubicBezTo>
                    <a:pt x="5060" y="3917"/>
                    <a:pt x="5108" y="3822"/>
                    <a:pt x="5132" y="3727"/>
                  </a:cubicBezTo>
                  <a:lnTo>
                    <a:pt x="5668" y="3620"/>
                  </a:lnTo>
                  <a:cubicBezTo>
                    <a:pt x="5882" y="3572"/>
                    <a:pt x="6025" y="3393"/>
                    <a:pt x="6025" y="3191"/>
                  </a:cubicBezTo>
                  <a:lnTo>
                    <a:pt x="6025" y="2846"/>
                  </a:lnTo>
                  <a:cubicBezTo>
                    <a:pt x="6001" y="2631"/>
                    <a:pt x="5846" y="2453"/>
                    <a:pt x="5644" y="2417"/>
                  </a:cubicBezTo>
                  <a:lnTo>
                    <a:pt x="5108" y="2310"/>
                  </a:lnTo>
                  <a:cubicBezTo>
                    <a:pt x="5072" y="2215"/>
                    <a:pt x="5025" y="2120"/>
                    <a:pt x="4989" y="2024"/>
                  </a:cubicBezTo>
                  <a:lnTo>
                    <a:pt x="5287" y="1584"/>
                  </a:lnTo>
                  <a:cubicBezTo>
                    <a:pt x="5406" y="1405"/>
                    <a:pt x="5370" y="1179"/>
                    <a:pt x="5227" y="1024"/>
                  </a:cubicBezTo>
                  <a:lnTo>
                    <a:pt x="4965" y="774"/>
                  </a:lnTo>
                  <a:cubicBezTo>
                    <a:pt x="4882" y="691"/>
                    <a:pt x="4766" y="648"/>
                    <a:pt x="4651" y="648"/>
                  </a:cubicBezTo>
                  <a:cubicBezTo>
                    <a:pt x="4569" y="648"/>
                    <a:pt x="4487" y="670"/>
                    <a:pt x="4418" y="715"/>
                  </a:cubicBezTo>
                  <a:lnTo>
                    <a:pt x="3977" y="1012"/>
                  </a:lnTo>
                  <a:cubicBezTo>
                    <a:pt x="3882" y="965"/>
                    <a:pt x="3786" y="929"/>
                    <a:pt x="3691" y="893"/>
                  </a:cubicBezTo>
                  <a:lnTo>
                    <a:pt x="3584" y="357"/>
                  </a:lnTo>
                  <a:cubicBezTo>
                    <a:pt x="3536" y="155"/>
                    <a:pt x="3358" y="0"/>
                    <a:pt x="3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9" name="Google Shape;9646;p91">
              <a:extLst>
                <a:ext uri="{FF2B5EF4-FFF2-40B4-BE49-F238E27FC236}">
                  <a16:creationId xmlns:a16="http://schemas.microsoft.com/office/drawing/2014/main" id="{D4E579F1-9A2D-4734-8B7B-76C78E16168B}"/>
                </a:ext>
              </a:extLst>
            </p:cNvPr>
            <p:cNvSpPr/>
            <p:nvPr/>
          </p:nvSpPr>
          <p:spPr>
            <a:xfrm>
              <a:off x="2738867" y="2986895"/>
              <a:ext cx="65066" cy="65066"/>
            </a:xfrm>
            <a:custGeom>
              <a:avLst/>
              <a:gdLst/>
              <a:ahLst/>
              <a:cxnLst/>
              <a:rect l="l" t="t" r="r" b="b"/>
              <a:pathLst>
                <a:path w="2049" h="2049" extrusionOk="0">
                  <a:moveTo>
                    <a:pt x="1025" y="0"/>
                  </a:moveTo>
                  <a:cubicBezTo>
                    <a:pt x="453" y="0"/>
                    <a:pt x="1" y="453"/>
                    <a:pt x="1" y="1024"/>
                  </a:cubicBezTo>
                  <a:cubicBezTo>
                    <a:pt x="1" y="1584"/>
                    <a:pt x="453" y="2048"/>
                    <a:pt x="1025" y="2048"/>
                  </a:cubicBezTo>
                  <a:cubicBezTo>
                    <a:pt x="1251" y="2048"/>
                    <a:pt x="1465" y="1977"/>
                    <a:pt x="1644" y="1846"/>
                  </a:cubicBezTo>
                  <a:cubicBezTo>
                    <a:pt x="1727" y="1786"/>
                    <a:pt x="1739" y="1667"/>
                    <a:pt x="1680" y="1584"/>
                  </a:cubicBezTo>
                  <a:cubicBezTo>
                    <a:pt x="1646" y="1543"/>
                    <a:pt x="1593" y="1522"/>
                    <a:pt x="1540" y="1522"/>
                  </a:cubicBezTo>
                  <a:cubicBezTo>
                    <a:pt x="1500" y="1522"/>
                    <a:pt x="1461" y="1534"/>
                    <a:pt x="1430" y="1560"/>
                  </a:cubicBezTo>
                  <a:cubicBezTo>
                    <a:pt x="1311" y="1644"/>
                    <a:pt x="1168" y="1691"/>
                    <a:pt x="1025" y="1691"/>
                  </a:cubicBezTo>
                  <a:cubicBezTo>
                    <a:pt x="668" y="1691"/>
                    <a:pt x="370" y="1393"/>
                    <a:pt x="370" y="1036"/>
                  </a:cubicBezTo>
                  <a:cubicBezTo>
                    <a:pt x="382" y="655"/>
                    <a:pt x="680" y="370"/>
                    <a:pt x="1037" y="370"/>
                  </a:cubicBezTo>
                  <a:cubicBezTo>
                    <a:pt x="1394" y="370"/>
                    <a:pt x="1692" y="667"/>
                    <a:pt x="1692" y="1024"/>
                  </a:cubicBezTo>
                  <a:cubicBezTo>
                    <a:pt x="1692" y="1132"/>
                    <a:pt x="1775" y="1203"/>
                    <a:pt x="1870" y="1203"/>
                  </a:cubicBezTo>
                  <a:cubicBezTo>
                    <a:pt x="1965" y="1203"/>
                    <a:pt x="2049" y="1108"/>
                    <a:pt x="2049" y="1024"/>
                  </a:cubicBezTo>
                  <a:cubicBezTo>
                    <a:pt x="2049" y="453"/>
                    <a:pt x="1584" y="0"/>
                    <a:pt x="10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30" name="Google Shape;9647;p91">
              <a:extLst>
                <a:ext uri="{FF2B5EF4-FFF2-40B4-BE49-F238E27FC236}">
                  <a16:creationId xmlns:a16="http://schemas.microsoft.com/office/drawing/2014/main" id="{F68009F1-619B-475B-BECE-BACAAD939FB5}"/>
                </a:ext>
              </a:extLst>
            </p:cNvPr>
            <p:cNvSpPr/>
            <p:nvPr/>
          </p:nvSpPr>
          <p:spPr>
            <a:xfrm>
              <a:off x="2604670" y="2851904"/>
              <a:ext cx="70718" cy="71131"/>
            </a:xfrm>
            <a:custGeom>
              <a:avLst/>
              <a:gdLst/>
              <a:ahLst/>
              <a:cxnLst/>
              <a:rect l="l" t="t" r="r" b="b"/>
              <a:pathLst>
                <a:path w="2227" h="2240" extrusionOk="0">
                  <a:moveTo>
                    <a:pt x="1107" y="382"/>
                  </a:moveTo>
                  <a:cubicBezTo>
                    <a:pt x="1512" y="382"/>
                    <a:pt x="1858" y="715"/>
                    <a:pt x="1858" y="1120"/>
                  </a:cubicBezTo>
                  <a:cubicBezTo>
                    <a:pt x="1858" y="1525"/>
                    <a:pt x="1512" y="1870"/>
                    <a:pt x="1107" y="1870"/>
                  </a:cubicBezTo>
                  <a:cubicBezTo>
                    <a:pt x="691" y="1870"/>
                    <a:pt x="369" y="1525"/>
                    <a:pt x="369" y="1120"/>
                  </a:cubicBezTo>
                  <a:cubicBezTo>
                    <a:pt x="369" y="703"/>
                    <a:pt x="703" y="382"/>
                    <a:pt x="1107" y="382"/>
                  </a:cubicBezTo>
                  <a:close/>
                  <a:moveTo>
                    <a:pt x="1107" y="1"/>
                  </a:moveTo>
                  <a:cubicBezTo>
                    <a:pt x="500" y="1"/>
                    <a:pt x="0" y="513"/>
                    <a:pt x="0" y="1120"/>
                  </a:cubicBezTo>
                  <a:cubicBezTo>
                    <a:pt x="0" y="1727"/>
                    <a:pt x="500" y="2239"/>
                    <a:pt x="1107" y="2239"/>
                  </a:cubicBezTo>
                  <a:cubicBezTo>
                    <a:pt x="1727" y="2239"/>
                    <a:pt x="2227" y="1727"/>
                    <a:pt x="2227" y="1120"/>
                  </a:cubicBezTo>
                  <a:cubicBezTo>
                    <a:pt x="2227" y="513"/>
                    <a:pt x="1727" y="1"/>
                    <a:pt x="110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grpSp>
    </p:spTree>
    <p:extLst>
      <p:ext uri="{BB962C8B-B14F-4D97-AF65-F5344CB8AC3E}">
        <p14:creationId xmlns:p14="http://schemas.microsoft.com/office/powerpoint/2010/main" val="1197059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4AE23-A18A-D587-4AAC-7BD23C7CA61E}"/>
              </a:ext>
            </a:extLst>
          </p:cNvPr>
          <p:cNvSpPr>
            <a:spLocks noGrp="1"/>
          </p:cNvSpPr>
          <p:nvPr>
            <p:ph type="title"/>
          </p:nvPr>
        </p:nvSpPr>
        <p:spPr>
          <a:xfrm>
            <a:off x="2585737" y="1309442"/>
            <a:ext cx="6077496" cy="1018095"/>
          </a:xfrm>
        </p:spPr>
        <p:txBody>
          <a:bodyPr/>
          <a:lstStyle/>
          <a:p>
            <a:r>
              <a:rPr lang="en-US" sz="2000" dirty="0"/>
              <a:t>Examples:</a:t>
            </a:r>
            <a:br>
              <a:rPr lang="en-US" sz="2000" dirty="0"/>
            </a:br>
            <a:r>
              <a:rPr lang="en-US" sz="2000" dirty="0"/>
              <a:t>Conveyor belt         Boring Machine             Lathe</a:t>
            </a:r>
            <a:br>
              <a:rPr lang="en-US" sz="2000" dirty="0"/>
            </a:br>
            <a:r>
              <a:rPr lang="en-US" sz="2000" dirty="0"/>
              <a:t>Plasma cutting machine        Embroidery machine    </a:t>
            </a:r>
          </a:p>
        </p:txBody>
      </p:sp>
      <p:sp>
        <p:nvSpPr>
          <p:cNvPr id="4" name="Google Shape;1034;p70">
            <a:extLst>
              <a:ext uri="{FF2B5EF4-FFF2-40B4-BE49-F238E27FC236}">
                <a16:creationId xmlns:a16="http://schemas.microsoft.com/office/drawing/2014/main" id="{7F55F9E8-3592-E622-7A00-0F6C7CCF006E}"/>
              </a:ext>
            </a:extLst>
          </p:cNvPr>
          <p:cNvSpPr txBox="1">
            <a:spLocks noGrp="1"/>
          </p:cNvSpPr>
          <p:nvPr>
            <p:ph type="title" idx="2"/>
          </p:nvPr>
        </p:nvSpPr>
        <p:spPr>
          <a:xfrm>
            <a:off x="715963" y="542925"/>
            <a:ext cx="4280244" cy="52230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000" b="1" dirty="0"/>
              <a:t>Code #13 </a:t>
            </a:r>
            <a:r>
              <a:rPr lang="en-US" sz="2400" b="1" dirty="0"/>
              <a:t>(Long Form Only) (continued)</a:t>
            </a:r>
            <a:endParaRPr sz="2400" b="1" dirty="0"/>
          </a:p>
        </p:txBody>
      </p:sp>
      <p:sp>
        <p:nvSpPr>
          <p:cNvPr id="5" name="TextBox 4">
            <a:extLst>
              <a:ext uri="{FF2B5EF4-FFF2-40B4-BE49-F238E27FC236}">
                <a16:creationId xmlns:a16="http://schemas.microsoft.com/office/drawing/2014/main" id="{2F3CC4A2-9AA9-E941-E5B7-F94257DBAA28}"/>
              </a:ext>
            </a:extLst>
          </p:cNvPr>
          <p:cNvSpPr txBox="1"/>
          <p:nvPr/>
        </p:nvSpPr>
        <p:spPr>
          <a:xfrm>
            <a:off x="2097464" y="2571750"/>
            <a:ext cx="6565769" cy="1892826"/>
          </a:xfrm>
          <a:prstGeom prst="rect">
            <a:avLst/>
          </a:prstGeom>
          <a:noFill/>
        </p:spPr>
        <p:txBody>
          <a:bodyPr wrap="square" rtlCol="0">
            <a:spAutoFit/>
          </a:bodyPr>
          <a:lstStyle/>
          <a:p>
            <a:pPr algn="ctr">
              <a:lnSpc>
                <a:spcPct val="150000"/>
              </a:lnSpc>
            </a:pPr>
            <a:r>
              <a:rPr lang="en-US" sz="2400" dirty="0">
                <a:solidFill>
                  <a:srgbClr val="FF0000"/>
                </a:solidFill>
              </a:rPr>
              <a:t>Exemption form must be COMPLETE and include itemized detail sheet. </a:t>
            </a:r>
          </a:p>
          <a:p>
            <a:pPr algn="ctr">
              <a:lnSpc>
                <a:spcPct val="150000"/>
              </a:lnSpc>
            </a:pPr>
            <a:r>
              <a:rPr lang="en-US" sz="1800" dirty="0"/>
              <a:t>5 year/7 year life equipment ONLY, </a:t>
            </a:r>
          </a:p>
          <a:p>
            <a:pPr algn="ctr"/>
            <a:r>
              <a:rPr lang="en-US" sz="1800" dirty="0"/>
              <a:t>moves to CODE 10 after 5 years of exemption.</a:t>
            </a:r>
          </a:p>
        </p:txBody>
      </p:sp>
    </p:spTree>
    <p:extLst>
      <p:ext uri="{BB962C8B-B14F-4D97-AF65-F5344CB8AC3E}">
        <p14:creationId xmlns:p14="http://schemas.microsoft.com/office/powerpoint/2010/main" val="272666675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250" fill="hold"/>
                                        <p:tgtEl>
                                          <p:spTgt spid="2"/>
                                        </p:tgtEl>
                                        <p:attrNameLst>
                                          <p:attrName>ppt_x</p:attrName>
                                        </p:attrNameLst>
                                      </p:cBhvr>
                                      <p:tavLst>
                                        <p:tav tm="0">
                                          <p:val>
                                            <p:strVal val="#ppt_x"/>
                                          </p:val>
                                        </p:tav>
                                        <p:tav tm="100000">
                                          <p:val>
                                            <p:strVal val="#ppt_x"/>
                                          </p:val>
                                        </p:tav>
                                      </p:tavLst>
                                    </p:anim>
                                    <p:anim calcmode="lin" valueType="num">
                                      <p:cBhvr additive="base">
                                        <p:cTn id="13" dur="12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80">
                                          <p:stCondLst>
                                            <p:cond delay="0"/>
                                          </p:stCondLst>
                                        </p:cTn>
                                        <p:tgtEl>
                                          <p:spTgt spid="5"/>
                                        </p:tgtEl>
                                      </p:cBhvr>
                                    </p:animEffect>
                                    <p:anim calcmode="lin" valueType="num">
                                      <p:cBhvr>
                                        <p:cTn id="1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4" dur="26">
                                          <p:stCondLst>
                                            <p:cond delay="650"/>
                                          </p:stCondLst>
                                        </p:cTn>
                                        <p:tgtEl>
                                          <p:spTgt spid="5"/>
                                        </p:tgtEl>
                                      </p:cBhvr>
                                      <p:to x="100000" y="60000"/>
                                    </p:animScale>
                                    <p:animScale>
                                      <p:cBhvr>
                                        <p:cTn id="25" dur="166" decel="50000">
                                          <p:stCondLst>
                                            <p:cond delay="676"/>
                                          </p:stCondLst>
                                        </p:cTn>
                                        <p:tgtEl>
                                          <p:spTgt spid="5"/>
                                        </p:tgtEl>
                                      </p:cBhvr>
                                      <p:to x="100000" y="100000"/>
                                    </p:animScale>
                                    <p:animScale>
                                      <p:cBhvr>
                                        <p:cTn id="26" dur="26">
                                          <p:stCondLst>
                                            <p:cond delay="1312"/>
                                          </p:stCondLst>
                                        </p:cTn>
                                        <p:tgtEl>
                                          <p:spTgt spid="5"/>
                                        </p:tgtEl>
                                      </p:cBhvr>
                                      <p:to x="100000" y="80000"/>
                                    </p:animScale>
                                    <p:animScale>
                                      <p:cBhvr>
                                        <p:cTn id="27" dur="166" decel="50000">
                                          <p:stCondLst>
                                            <p:cond delay="1338"/>
                                          </p:stCondLst>
                                        </p:cTn>
                                        <p:tgtEl>
                                          <p:spTgt spid="5"/>
                                        </p:tgtEl>
                                      </p:cBhvr>
                                      <p:to x="100000" y="100000"/>
                                    </p:animScale>
                                    <p:animScale>
                                      <p:cBhvr>
                                        <p:cTn id="28" dur="26">
                                          <p:stCondLst>
                                            <p:cond delay="1642"/>
                                          </p:stCondLst>
                                        </p:cTn>
                                        <p:tgtEl>
                                          <p:spTgt spid="5"/>
                                        </p:tgtEl>
                                      </p:cBhvr>
                                      <p:to x="100000" y="90000"/>
                                    </p:animScale>
                                    <p:animScale>
                                      <p:cBhvr>
                                        <p:cTn id="29" dur="166" decel="50000">
                                          <p:stCondLst>
                                            <p:cond delay="1668"/>
                                          </p:stCondLst>
                                        </p:cTn>
                                        <p:tgtEl>
                                          <p:spTgt spid="5"/>
                                        </p:tgtEl>
                                      </p:cBhvr>
                                      <p:to x="100000" y="100000"/>
                                    </p:animScale>
                                    <p:animScale>
                                      <p:cBhvr>
                                        <p:cTn id="30" dur="26">
                                          <p:stCondLst>
                                            <p:cond delay="1808"/>
                                          </p:stCondLst>
                                        </p:cTn>
                                        <p:tgtEl>
                                          <p:spTgt spid="5"/>
                                        </p:tgtEl>
                                      </p:cBhvr>
                                      <p:to x="100000" y="95000"/>
                                    </p:animScale>
                                    <p:animScale>
                                      <p:cBhvr>
                                        <p:cTn id="31"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4" name="Google Shape;1034;p70"/>
          <p:cNvSpPr txBox="1">
            <a:spLocks noGrp="1"/>
          </p:cNvSpPr>
          <p:nvPr>
            <p:ph type="title"/>
          </p:nvPr>
        </p:nvSpPr>
        <p:spPr>
          <a:xfrm>
            <a:off x="388699" y="424146"/>
            <a:ext cx="3871200" cy="54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Code #17</a:t>
            </a:r>
            <a:endParaRPr b="1" dirty="0"/>
          </a:p>
        </p:txBody>
      </p:sp>
      <p:sp>
        <p:nvSpPr>
          <p:cNvPr id="1035" name="Google Shape;1035;p70"/>
          <p:cNvSpPr txBox="1">
            <a:spLocks noGrp="1"/>
          </p:cNvSpPr>
          <p:nvPr>
            <p:ph type="subTitle" idx="1"/>
          </p:nvPr>
        </p:nvSpPr>
        <p:spPr>
          <a:xfrm>
            <a:off x="2214333" y="1003204"/>
            <a:ext cx="5455183" cy="825596"/>
          </a:xfrm>
          <a:prstGeom prst="rect">
            <a:avLst/>
          </a:prstGeom>
        </p:spPr>
        <p:txBody>
          <a:bodyPr spcFirstLastPara="1" wrap="square" lIns="91425" tIns="91425" rIns="91425" bIns="91425" anchor="t" anchorCtr="0">
            <a:noAutofit/>
          </a:bodyPr>
          <a:lstStyle/>
          <a:p>
            <a:pPr marL="0" indent="0" algn="ctr">
              <a:lnSpc>
                <a:spcPct val="150000"/>
              </a:lnSpc>
              <a:buSzPts val="1100"/>
            </a:pPr>
            <a:r>
              <a:rPr lang="en-US" sz="1800" dirty="0">
                <a:solidFill>
                  <a:schemeClr val="tx1"/>
                </a:solidFill>
              </a:rPr>
              <a:t>Farm machinery used in the operation of a farm.</a:t>
            </a:r>
            <a:r>
              <a:rPr lang="en-US" sz="1800" b="1" dirty="0">
                <a:solidFill>
                  <a:srgbClr val="C00000"/>
                </a:solidFill>
              </a:rPr>
              <a:t> </a:t>
            </a:r>
          </a:p>
          <a:p>
            <a:pPr marL="0" indent="0" algn="ctr">
              <a:lnSpc>
                <a:spcPct val="150000"/>
              </a:lnSpc>
              <a:buSzPts val="1100"/>
            </a:pPr>
            <a:r>
              <a:rPr lang="en-US" sz="1200" b="1" dirty="0">
                <a:solidFill>
                  <a:srgbClr val="7030A0"/>
                </a:solidFill>
              </a:rPr>
              <a:t>CGS 12-91- Eligible For Exemption</a:t>
            </a:r>
            <a:endParaRPr lang="en-US" sz="1200" b="1" dirty="0">
              <a:solidFill>
                <a:schemeClr val="tx1"/>
              </a:solidFill>
            </a:endParaRPr>
          </a:p>
          <a:p>
            <a:pPr marL="0" lvl="0" indent="0" algn="l" rtl="0">
              <a:spcBef>
                <a:spcPts val="1600"/>
              </a:spcBef>
              <a:spcAft>
                <a:spcPts val="1600"/>
              </a:spcAft>
              <a:buNone/>
            </a:pPr>
            <a:r>
              <a:rPr lang="en-US" dirty="0"/>
              <a:t>Examples:</a:t>
            </a:r>
            <a:endParaRPr dirty="0"/>
          </a:p>
        </p:txBody>
      </p:sp>
      <p:sp>
        <p:nvSpPr>
          <p:cNvPr id="1038" name="Google Shape;1038;p70"/>
          <p:cNvSpPr txBox="1">
            <a:spLocks noGrp="1"/>
          </p:cNvSpPr>
          <p:nvPr>
            <p:ph type="subTitle" idx="2"/>
          </p:nvPr>
        </p:nvSpPr>
        <p:spPr>
          <a:xfrm>
            <a:off x="3464852" y="629815"/>
            <a:ext cx="3124483" cy="544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sz="2800" dirty="0"/>
              <a:t>Farm Machinery </a:t>
            </a:r>
            <a:endParaRPr sz="2800" dirty="0"/>
          </a:p>
        </p:txBody>
      </p:sp>
      <p:pic>
        <p:nvPicPr>
          <p:cNvPr id="31" name="Picture Placeholder 6">
            <a:extLst>
              <a:ext uri="{FF2B5EF4-FFF2-40B4-BE49-F238E27FC236}">
                <a16:creationId xmlns:a16="http://schemas.microsoft.com/office/drawing/2014/main" id="{DF619525-6B67-4120-B416-6B13F473B3F0}"/>
              </a:ext>
            </a:extLst>
          </p:cNvPr>
          <p:cNvPicPr>
            <a:picLocks noChangeAspect="1"/>
          </p:cNvPicPr>
          <p:nvPr/>
        </p:nvPicPr>
        <p:blipFill>
          <a:blip r:embed="rId3"/>
          <a:srcRect t="20318" b="20318"/>
          <a:stretch>
            <a:fillRect/>
          </a:stretch>
        </p:blipFill>
        <p:spPr>
          <a:xfrm flipH="1">
            <a:off x="1401149" y="3558904"/>
            <a:ext cx="6832880" cy="1584596"/>
          </a:xfrm>
          <a:prstGeom prst="rect">
            <a:avLst/>
          </a:prstGeom>
          <a:noFill/>
          <a:ln>
            <a:noFill/>
          </a:ln>
        </p:spPr>
      </p:pic>
      <p:sp>
        <p:nvSpPr>
          <p:cNvPr id="32" name="Google Shape;12679;p96">
            <a:extLst>
              <a:ext uri="{FF2B5EF4-FFF2-40B4-BE49-F238E27FC236}">
                <a16:creationId xmlns:a16="http://schemas.microsoft.com/office/drawing/2014/main" id="{61C90AEE-9E02-42A0-8BF1-563248FCBABE}"/>
              </a:ext>
            </a:extLst>
          </p:cNvPr>
          <p:cNvSpPr/>
          <p:nvPr/>
        </p:nvSpPr>
        <p:spPr>
          <a:xfrm>
            <a:off x="6275278" y="573468"/>
            <a:ext cx="289216" cy="368512"/>
          </a:xfrm>
          <a:custGeom>
            <a:avLst/>
            <a:gdLst/>
            <a:ahLst/>
            <a:cxnLst/>
            <a:rect l="l" t="t" r="r" b="b"/>
            <a:pathLst>
              <a:path w="9038" h="11516" extrusionOk="0">
                <a:moveTo>
                  <a:pt x="6103" y="573"/>
                </a:moveTo>
                <a:cubicBezTo>
                  <a:pt x="6692" y="573"/>
                  <a:pt x="7223" y="753"/>
                  <a:pt x="7645" y="1110"/>
                </a:cubicBezTo>
                <a:cubicBezTo>
                  <a:pt x="8252" y="1633"/>
                  <a:pt x="8585" y="2479"/>
                  <a:pt x="8597" y="3515"/>
                </a:cubicBezTo>
                <a:cubicBezTo>
                  <a:pt x="8192" y="2788"/>
                  <a:pt x="7585" y="2122"/>
                  <a:pt x="6847" y="1633"/>
                </a:cubicBezTo>
                <a:cubicBezTo>
                  <a:pt x="6144" y="1169"/>
                  <a:pt x="5382" y="919"/>
                  <a:pt x="4728" y="895"/>
                </a:cubicBezTo>
                <a:cubicBezTo>
                  <a:pt x="4894" y="812"/>
                  <a:pt x="5061" y="752"/>
                  <a:pt x="5240" y="693"/>
                </a:cubicBezTo>
                <a:cubicBezTo>
                  <a:pt x="5537" y="613"/>
                  <a:pt x="5826" y="573"/>
                  <a:pt x="6103" y="573"/>
                </a:cubicBezTo>
                <a:close/>
                <a:moveTo>
                  <a:pt x="1394" y="1205"/>
                </a:moveTo>
                <a:cubicBezTo>
                  <a:pt x="1465" y="2598"/>
                  <a:pt x="1680" y="5098"/>
                  <a:pt x="2263" y="7063"/>
                </a:cubicBezTo>
                <a:cubicBezTo>
                  <a:pt x="2144" y="7360"/>
                  <a:pt x="2084" y="7670"/>
                  <a:pt x="2037" y="7944"/>
                </a:cubicBezTo>
                <a:cubicBezTo>
                  <a:pt x="1739" y="7051"/>
                  <a:pt x="1465" y="6194"/>
                  <a:pt x="1263" y="5455"/>
                </a:cubicBezTo>
                <a:cubicBezTo>
                  <a:pt x="1049" y="3705"/>
                  <a:pt x="1168" y="2384"/>
                  <a:pt x="1322" y="1586"/>
                </a:cubicBezTo>
                <a:cubicBezTo>
                  <a:pt x="1346" y="1443"/>
                  <a:pt x="1370" y="1324"/>
                  <a:pt x="1394" y="1205"/>
                </a:cubicBezTo>
                <a:close/>
                <a:moveTo>
                  <a:pt x="1503" y="0"/>
                </a:moveTo>
                <a:cubicBezTo>
                  <a:pt x="1439" y="0"/>
                  <a:pt x="1377" y="45"/>
                  <a:pt x="1334" y="109"/>
                </a:cubicBezTo>
                <a:cubicBezTo>
                  <a:pt x="1322" y="121"/>
                  <a:pt x="1108" y="598"/>
                  <a:pt x="965" y="1526"/>
                </a:cubicBezTo>
                <a:cubicBezTo>
                  <a:pt x="870" y="2074"/>
                  <a:pt x="787" y="2848"/>
                  <a:pt x="799" y="3836"/>
                </a:cubicBezTo>
                <a:cubicBezTo>
                  <a:pt x="537" y="2788"/>
                  <a:pt x="418" y="2145"/>
                  <a:pt x="394" y="2133"/>
                </a:cubicBezTo>
                <a:cubicBezTo>
                  <a:pt x="382" y="2050"/>
                  <a:pt x="310" y="2003"/>
                  <a:pt x="215" y="2003"/>
                </a:cubicBezTo>
                <a:cubicBezTo>
                  <a:pt x="132" y="2003"/>
                  <a:pt x="72" y="2074"/>
                  <a:pt x="60" y="2169"/>
                </a:cubicBezTo>
                <a:cubicBezTo>
                  <a:pt x="60" y="2181"/>
                  <a:pt x="1" y="3324"/>
                  <a:pt x="144" y="5039"/>
                </a:cubicBezTo>
                <a:cubicBezTo>
                  <a:pt x="299" y="6610"/>
                  <a:pt x="668" y="8991"/>
                  <a:pt x="1608" y="11408"/>
                </a:cubicBezTo>
                <a:cubicBezTo>
                  <a:pt x="1632" y="11468"/>
                  <a:pt x="1692" y="11516"/>
                  <a:pt x="1763" y="11516"/>
                </a:cubicBezTo>
                <a:cubicBezTo>
                  <a:pt x="1787" y="11516"/>
                  <a:pt x="1811" y="11516"/>
                  <a:pt x="1823" y="11492"/>
                </a:cubicBezTo>
                <a:cubicBezTo>
                  <a:pt x="1918" y="11468"/>
                  <a:pt x="1965" y="11361"/>
                  <a:pt x="1918" y="11277"/>
                </a:cubicBezTo>
                <a:cubicBezTo>
                  <a:pt x="989" y="8908"/>
                  <a:pt x="620" y="6551"/>
                  <a:pt x="477" y="5003"/>
                </a:cubicBezTo>
                <a:cubicBezTo>
                  <a:pt x="429" y="4503"/>
                  <a:pt x="394" y="4050"/>
                  <a:pt x="382" y="3669"/>
                </a:cubicBezTo>
                <a:lnTo>
                  <a:pt x="382" y="3669"/>
                </a:lnTo>
                <a:cubicBezTo>
                  <a:pt x="691" y="4931"/>
                  <a:pt x="1227" y="6896"/>
                  <a:pt x="2037" y="9099"/>
                </a:cubicBezTo>
                <a:cubicBezTo>
                  <a:pt x="2056" y="9175"/>
                  <a:pt x="2128" y="9213"/>
                  <a:pt x="2193" y="9213"/>
                </a:cubicBezTo>
                <a:cubicBezTo>
                  <a:pt x="2209" y="9213"/>
                  <a:pt x="2225" y="9211"/>
                  <a:pt x="2239" y="9206"/>
                </a:cubicBezTo>
                <a:cubicBezTo>
                  <a:pt x="2334" y="9170"/>
                  <a:pt x="2382" y="9075"/>
                  <a:pt x="2346" y="8991"/>
                </a:cubicBezTo>
                <a:lnTo>
                  <a:pt x="2263" y="8730"/>
                </a:lnTo>
                <a:cubicBezTo>
                  <a:pt x="2263" y="8670"/>
                  <a:pt x="2287" y="8075"/>
                  <a:pt x="2454" y="7467"/>
                </a:cubicBezTo>
                <a:cubicBezTo>
                  <a:pt x="2596" y="6896"/>
                  <a:pt x="2894" y="6194"/>
                  <a:pt x="3466" y="6098"/>
                </a:cubicBezTo>
                <a:cubicBezTo>
                  <a:pt x="3510" y="6089"/>
                  <a:pt x="3557" y="6084"/>
                  <a:pt x="3607" y="6084"/>
                </a:cubicBezTo>
                <a:cubicBezTo>
                  <a:pt x="4169" y="6084"/>
                  <a:pt x="5061" y="6699"/>
                  <a:pt x="6144" y="7837"/>
                </a:cubicBezTo>
                <a:cubicBezTo>
                  <a:pt x="6430" y="8134"/>
                  <a:pt x="6680" y="8432"/>
                  <a:pt x="6918" y="8694"/>
                </a:cubicBezTo>
                <a:cubicBezTo>
                  <a:pt x="6692" y="8539"/>
                  <a:pt x="6454" y="8337"/>
                  <a:pt x="6216" y="8158"/>
                </a:cubicBezTo>
                <a:cubicBezTo>
                  <a:pt x="5656" y="7741"/>
                  <a:pt x="5180" y="7420"/>
                  <a:pt x="4787" y="7194"/>
                </a:cubicBezTo>
                <a:cubicBezTo>
                  <a:pt x="4227" y="6854"/>
                  <a:pt x="3961" y="6782"/>
                  <a:pt x="3806" y="6782"/>
                </a:cubicBezTo>
                <a:cubicBezTo>
                  <a:pt x="3776" y="6782"/>
                  <a:pt x="3750" y="6785"/>
                  <a:pt x="3728" y="6789"/>
                </a:cubicBezTo>
                <a:cubicBezTo>
                  <a:pt x="3489" y="6836"/>
                  <a:pt x="3239" y="7122"/>
                  <a:pt x="2954" y="8872"/>
                </a:cubicBezTo>
                <a:cubicBezTo>
                  <a:pt x="2882" y="9325"/>
                  <a:pt x="2823" y="9765"/>
                  <a:pt x="2775" y="10111"/>
                </a:cubicBezTo>
                <a:cubicBezTo>
                  <a:pt x="2715" y="9968"/>
                  <a:pt x="2680" y="9825"/>
                  <a:pt x="2620" y="9682"/>
                </a:cubicBezTo>
                <a:cubicBezTo>
                  <a:pt x="2592" y="9606"/>
                  <a:pt x="2517" y="9568"/>
                  <a:pt x="2446" y="9568"/>
                </a:cubicBezTo>
                <a:cubicBezTo>
                  <a:pt x="2428" y="9568"/>
                  <a:pt x="2411" y="9570"/>
                  <a:pt x="2394" y="9575"/>
                </a:cubicBezTo>
                <a:cubicBezTo>
                  <a:pt x="2299" y="9611"/>
                  <a:pt x="2263" y="9706"/>
                  <a:pt x="2287" y="9801"/>
                </a:cubicBezTo>
                <a:cubicBezTo>
                  <a:pt x="2501" y="10349"/>
                  <a:pt x="2715" y="10885"/>
                  <a:pt x="2930" y="11408"/>
                </a:cubicBezTo>
                <a:cubicBezTo>
                  <a:pt x="2954" y="11468"/>
                  <a:pt x="3013" y="11516"/>
                  <a:pt x="3073" y="11516"/>
                </a:cubicBezTo>
                <a:cubicBezTo>
                  <a:pt x="3096" y="11516"/>
                  <a:pt x="3120" y="11516"/>
                  <a:pt x="3132" y="11492"/>
                </a:cubicBezTo>
                <a:cubicBezTo>
                  <a:pt x="3227" y="11468"/>
                  <a:pt x="3251" y="11361"/>
                  <a:pt x="3227" y="11277"/>
                </a:cubicBezTo>
                <a:cubicBezTo>
                  <a:pt x="3156" y="11111"/>
                  <a:pt x="3096" y="10932"/>
                  <a:pt x="3013" y="10765"/>
                </a:cubicBezTo>
                <a:cubicBezTo>
                  <a:pt x="3037" y="10646"/>
                  <a:pt x="3108" y="9825"/>
                  <a:pt x="3239" y="8980"/>
                </a:cubicBezTo>
                <a:cubicBezTo>
                  <a:pt x="3513" y="7325"/>
                  <a:pt x="3728" y="7122"/>
                  <a:pt x="3763" y="7086"/>
                </a:cubicBezTo>
                <a:cubicBezTo>
                  <a:pt x="3811" y="7086"/>
                  <a:pt x="3989" y="7110"/>
                  <a:pt x="4585" y="7444"/>
                </a:cubicBezTo>
                <a:cubicBezTo>
                  <a:pt x="4954" y="7670"/>
                  <a:pt x="5430" y="8003"/>
                  <a:pt x="5978" y="8396"/>
                </a:cubicBezTo>
                <a:cubicBezTo>
                  <a:pt x="6930" y="9099"/>
                  <a:pt x="7811" y="9825"/>
                  <a:pt x="7823" y="9825"/>
                </a:cubicBezTo>
                <a:cubicBezTo>
                  <a:pt x="7851" y="9853"/>
                  <a:pt x="7890" y="9865"/>
                  <a:pt x="7929" y="9865"/>
                </a:cubicBezTo>
                <a:cubicBezTo>
                  <a:pt x="7973" y="9865"/>
                  <a:pt x="8018" y="9850"/>
                  <a:pt x="8049" y="9825"/>
                </a:cubicBezTo>
                <a:cubicBezTo>
                  <a:pt x="8109" y="9765"/>
                  <a:pt x="8121" y="9682"/>
                  <a:pt x="8061" y="9611"/>
                </a:cubicBezTo>
                <a:cubicBezTo>
                  <a:pt x="8049" y="9587"/>
                  <a:pt x="7287" y="8551"/>
                  <a:pt x="6371" y="7563"/>
                </a:cubicBezTo>
                <a:cubicBezTo>
                  <a:pt x="5203" y="6341"/>
                  <a:pt x="4276" y="5718"/>
                  <a:pt x="3591" y="5718"/>
                </a:cubicBezTo>
                <a:cubicBezTo>
                  <a:pt x="3514" y="5718"/>
                  <a:pt x="3441" y="5726"/>
                  <a:pt x="3370" y="5741"/>
                </a:cubicBezTo>
                <a:cubicBezTo>
                  <a:pt x="3013" y="5813"/>
                  <a:pt x="2751" y="6051"/>
                  <a:pt x="2537" y="6348"/>
                </a:cubicBezTo>
                <a:cubicBezTo>
                  <a:pt x="2537" y="6253"/>
                  <a:pt x="2537" y="6170"/>
                  <a:pt x="2561" y="6063"/>
                </a:cubicBezTo>
                <a:cubicBezTo>
                  <a:pt x="2680" y="5693"/>
                  <a:pt x="3108" y="4527"/>
                  <a:pt x="3835" y="3753"/>
                </a:cubicBezTo>
                <a:cubicBezTo>
                  <a:pt x="4035" y="3686"/>
                  <a:pt x="4236" y="3648"/>
                  <a:pt x="4428" y="3648"/>
                </a:cubicBezTo>
                <a:cubicBezTo>
                  <a:pt x="4510" y="3648"/>
                  <a:pt x="4590" y="3655"/>
                  <a:pt x="4668" y="3669"/>
                </a:cubicBezTo>
                <a:cubicBezTo>
                  <a:pt x="4676" y="3670"/>
                  <a:pt x="4684" y="3671"/>
                  <a:pt x="4692" y="3671"/>
                </a:cubicBezTo>
                <a:cubicBezTo>
                  <a:pt x="4777" y="3671"/>
                  <a:pt x="4848" y="3613"/>
                  <a:pt x="4859" y="3515"/>
                </a:cubicBezTo>
                <a:cubicBezTo>
                  <a:pt x="4871" y="3431"/>
                  <a:pt x="4823" y="3336"/>
                  <a:pt x="4716" y="3324"/>
                </a:cubicBezTo>
                <a:cubicBezTo>
                  <a:pt x="4632" y="3316"/>
                  <a:pt x="4547" y="3307"/>
                  <a:pt x="4463" y="3307"/>
                </a:cubicBezTo>
                <a:cubicBezTo>
                  <a:pt x="4428" y="3307"/>
                  <a:pt x="4393" y="3309"/>
                  <a:pt x="4359" y="3312"/>
                </a:cubicBezTo>
                <a:cubicBezTo>
                  <a:pt x="4597" y="3157"/>
                  <a:pt x="4847" y="3074"/>
                  <a:pt x="5109" y="3038"/>
                </a:cubicBezTo>
                <a:cubicBezTo>
                  <a:pt x="5184" y="3031"/>
                  <a:pt x="5258" y="3027"/>
                  <a:pt x="5330" y="3027"/>
                </a:cubicBezTo>
                <a:cubicBezTo>
                  <a:pt x="5831" y="3027"/>
                  <a:pt x="6264" y="3205"/>
                  <a:pt x="6597" y="3538"/>
                </a:cubicBezTo>
                <a:cubicBezTo>
                  <a:pt x="7335" y="4265"/>
                  <a:pt x="7538" y="5622"/>
                  <a:pt x="7585" y="6551"/>
                </a:cubicBezTo>
                <a:cubicBezTo>
                  <a:pt x="7514" y="6348"/>
                  <a:pt x="7407" y="6122"/>
                  <a:pt x="7299" y="5896"/>
                </a:cubicBezTo>
                <a:cubicBezTo>
                  <a:pt x="6752" y="4741"/>
                  <a:pt x="6121" y="3967"/>
                  <a:pt x="5430" y="3574"/>
                </a:cubicBezTo>
                <a:cubicBezTo>
                  <a:pt x="5404" y="3563"/>
                  <a:pt x="5377" y="3558"/>
                  <a:pt x="5351" y="3558"/>
                </a:cubicBezTo>
                <a:cubicBezTo>
                  <a:pt x="5292" y="3558"/>
                  <a:pt x="5237" y="3584"/>
                  <a:pt x="5204" y="3634"/>
                </a:cubicBezTo>
                <a:cubicBezTo>
                  <a:pt x="5156" y="3717"/>
                  <a:pt x="5192" y="3812"/>
                  <a:pt x="5263" y="3860"/>
                </a:cubicBezTo>
                <a:cubicBezTo>
                  <a:pt x="6776" y="4693"/>
                  <a:pt x="7585" y="7563"/>
                  <a:pt x="7597" y="7598"/>
                </a:cubicBezTo>
                <a:cubicBezTo>
                  <a:pt x="7609" y="7670"/>
                  <a:pt x="7692" y="7718"/>
                  <a:pt x="7764" y="7718"/>
                </a:cubicBezTo>
                <a:lnTo>
                  <a:pt x="7776" y="7718"/>
                </a:lnTo>
                <a:cubicBezTo>
                  <a:pt x="7847" y="7694"/>
                  <a:pt x="7930" y="7646"/>
                  <a:pt x="7930" y="7563"/>
                </a:cubicBezTo>
                <a:cubicBezTo>
                  <a:pt x="7930" y="7539"/>
                  <a:pt x="7990" y="6825"/>
                  <a:pt x="7883" y="5932"/>
                </a:cubicBezTo>
                <a:cubicBezTo>
                  <a:pt x="7752" y="4717"/>
                  <a:pt x="7395" y="3824"/>
                  <a:pt x="6835" y="3288"/>
                </a:cubicBezTo>
                <a:cubicBezTo>
                  <a:pt x="6432" y="2896"/>
                  <a:pt x="5926" y="2683"/>
                  <a:pt x="5315" y="2683"/>
                </a:cubicBezTo>
                <a:cubicBezTo>
                  <a:pt x="5240" y="2683"/>
                  <a:pt x="5163" y="2687"/>
                  <a:pt x="5085" y="2693"/>
                </a:cubicBezTo>
                <a:cubicBezTo>
                  <a:pt x="4620" y="2741"/>
                  <a:pt x="4192" y="2955"/>
                  <a:pt x="3787" y="3324"/>
                </a:cubicBezTo>
                <a:cubicBezTo>
                  <a:pt x="3477" y="3610"/>
                  <a:pt x="3180" y="3991"/>
                  <a:pt x="2894" y="4467"/>
                </a:cubicBezTo>
                <a:cubicBezTo>
                  <a:pt x="2811" y="4622"/>
                  <a:pt x="2727" y="4765"/>
                  <a:pt x="2656" y="4920"/>
                </a:cubicBezTo>
                <a:cubicBezTo>
                  <a:pt x="2692" y="4670"/>
                  <a:pt x="2727" y="4408"/>
                  <a:pt x="2787" y="4146"/>
                </a:cubicBezTo>
                <a:cubicBezTo>
                  <a:pt x="2977" y="3276"/>
                  <a:pt x="3239" y="2562"/>
                  <a:pt x="3585" y="2014"/>
                </a:cubicBezTo>
                <a:cubicBezTo>
                  <a:pt x="3739" y="1752"/>
                  <a:pt x="3918" y="1526"/>
                  <a:pt x="4132" y="1336"/>
                </a:cubicBezTo>
                <a:cubicBezTo>
                  <a:pt x="4291" y="1291"/>
                  <a:pt x="4463" y="1270"/>
                  <a:pt x="4645" y="1270"/>
                </a:cubicBezTo>
                <a:cubicBezTo>
                  <a:pt x="5245" y="1270"/>
                  <a:pt x="5949" y="1505"/>
                  <a:pt x="6597" y="1943"/>
                </a:cubicBezTo>
                <a:cubicBezTo>
                  <a:pt x="7526" y="2550"/>
                  <a:pt x="8204" y="3431"/>
                  <a:pt x="8490" y="4372"/>
                </a:cubicBezTo>
                <a:cubicBezTo>
                  <a:pt x="8520" y="4432"/>
                  <a:pt x="8568" y="4484"/>
                  <a:pt x="8632" y="4484"/>
                </a:cubicBezTo>
                <a:cubicBezTo>
                  <a:pt x="8644" y="4484"/>
                  <a:pt x="8656" y="4483"/>
                  <a:pt x="8669" y="4479"/>
                </a:cubicBezTo>
                <a:cubicBezTo>
                  <a:pt x="8740" y="4479"/>
                  <a:pt x="8823" y="4408"/>
                  <a:pt x="8823" y="4336"/>
                </a:cubicBezTo>
                <a:cubicBezTo>
                  <a:pt x="9038" y="2824"/>
                  <a:pt x="8669" y="1586"/>
                  <a:pt x="7835" y="871"/>
                </a:cubicBezTo>
                <a:cubicBezTo>
                  <a:pt x="7351" y="452"/>
                  <a:pt x="6757" y="240"/>
                  <a:pt x="6102" y="240"/>
                </a:cubicBezTo>
                <a:cubicBezTo>
                  <a:pt x="5791" y="240"/>
                  <a:pt x="5466" y="287"/>
                  <a:pt x="5132" y="383"/>
                </a:cubicBezTo>
                <a:cubicBezTo>
                  <a:pt x="4394" y="574"/>
                  <a:pt x="3799" y="1062"/>
                  <a:pt x="3347" y="1824"/>
                </a:cubicBezTo>
                <a:cubicBezTo>
                  <a:pt x="2989" y="2419"/>
                  <a:pt x="2704" y="3157"/>
                  <a:pt x="2513" y="4074"/>
                </a:cubicBezTo>
                <a:cubicBezTo>
                  <a:pt x="2382" y="4693"/>
                  <a:pt x="2323" y="5301"/>
                  <a:pt x="2275" y="5801"/>
                </a:cubicBezTo>
                <a:cubicBezTo>
                  <a:pt x="1727" y="3181"/>
                  <a:pt x="1668" y="205"/>
                  <a:pt x="1668" y="169"/>
                </a:cubicBezTo>
                <a:cubicBezTo>
                  <a:pt x="1668" y="98"/>
                  <a:pt x="1608" y="26"/>
                  <a:pt x="1525" y="2"/>
                </a:cubicBezTo>
                <a:cubicBezTo>
                  <a:pt x="1517" y="1"/>
                  <a:pt x="1510" y="0"/>
                  <a:pt x="15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33" name="Google Shape;12679;p96">
            <a:extLst>
              <a:ext uri="{FF2B5EF4-FFF2-40B4-BE49-F238E27FC236}">
                <a16:creationId xmlns:a16="http://schemas.microsoft.com/office/drawing/2014/main" id="{C7F5A706-F470-43FF-B98F-ABEC8B8064B9}"/>
              </a:ext>
            </a:extLst>
          </p:cNvPr>
          <p:cNvSpPr/>
          <p:nvPr/>
        </p:nvSpPr>
        <p:spPr>
          <a:xfrm>
            <a:off x="2988359" y="599834"/>
            <a:ext cx="289216" cy="368512"/>
          </a:xfrm>
          <a:custGeom>
            <a:avLst/>
            <a:gdLst/>
            <a:ahLst/>
            <a:cxnLst/>
            <a:rect l="l" t="t" r="r" b="b"/>
            <a:pathLst>
              <a:path w="9038" h="11516" extrusionOk="0">
                <a:moveTo>
                  <a:pt x="6103" y="573"/>
                </a:moveTo>
                <a:cubicBezTo>
                  <a:pt x="6692" y="573"/>
                  <a:pt x="7223" y="753"/>
                  <a:pt x="7645" y="1110"/>
                </a:cubicBezTo>
                <a:cubicBezTo>
                  <a:pt x="8252" y="1633"/>
                  <a:pt x="8585" y="2479"/>
                  <a:pt x="8597" y="3515"/>
                </a:cubicBezTo>
                <a:cubicBezTo>
                  <a:pt x="8192" y="2788"/>
                  <a:pt x="7585" y="2122"/>
                  <a:pt x="6847" y="1633"/>
                </a:cubicBezTo>
                <a:cubicBezTo>
                  <a:pt x="6144" y="1169"/>
                  <a:pt x="5382" y="919"/>
                  <a:pt x="4728" y="895"/>
                </a:cubicBezTo>
                <a:cubicBezTo>
                  <a:pt x="4894" y="812"/>
                  <a:pt x="5061" y="752"/>
                  <a:pt x="5240" y="693"/>
                </a:cubicBezTo>
                <a:cubicBezTo>
                  <a:pt x="5537" y="613"/>
                  <a:pt x="5826" y="573"/>
                  <a:pt x="6103" y="573"/>
                </a:cubicBezTo>
                <a:close/>
                <a:moveTo>
                  <a:pt x="1394" y="1205"/>
                </a:moveTo>
                <a:cubicBezTo>
                  <a:pt x="1465" y="2598"/>
                  <a:pt x="1680" y="5098"/>
                  <a:pt x="2263" y="7063"/>
                </a:cubicBezTo>
                <a:cubicBezTo>
                  <a:pt x="2144" y="7360"/>
                  <a:pt x="2084" y="7670"/>
                  <a:pt x="2037" y="7944"/>
                </a:cubicBezTo>
                <a:cubicBezTo>
                  <a:pt x="1739" y="7051"/>
                  <a:pt x="1465" y="6194"/>
                  <a:pt x="1263" y="5455"/>
                </a:cubicBezTo>
                <a:cubicBezTo>
                  <a:pt x="1049" y="3705"/>
                  <a:pt x="1168" y="2384"/>
                  <a:pt x="1322" y="1586"/>
                </a:cubicBezTo>
                <a:cubicBezTo>
                  <a:pt x="1346" y="1443"/>
                  <a:pt x="1370" y="1324"/>
                  <a:pt x="1394" y="1205"/>
                </a:cubicBezTo>
                <a:close/>
                <a:moveTo>
                  <a:pt x="1503" y="0"/>
                </a:moveTo>
                <a:cubicBezTo>
                  <a:pt x="1439" y="0"/>
                  <a:pt x="1377" y="45"/>
                  <a:pt x="1334" y="109"/>
                </a:cubicBezTo>
                <a:cubicBezTo>
                  <a:pt x="1322" y="121"/>
                  <a:pt x="1108" y="598"/>
                  <a:pt x="965" y="1526"/>
                </a:cubicBezTo>
                <a:cubicBezTo>
                  <a:pt x="870" y="2074"/>
                  <a:pt x="787" y="2848"/>
                  <a:pt x="799" y="3836"/>
                </a:cubicBezTo>
                <a:cubicBezTo>
                  <a:pt x="537" y="2788"/>
                  <a:pt x="418" y="2145"/>
                  <a:pt x="394" y="2133"/>
                </a:cubicBezTo>
                <a:cubicBezTo>
                  <a:pt x="382" y="2050"/>
                  <a:pt x="310" y="2003"/>
                  <a:pt x="215" y="2003"/>
                </a:cubicBezTo>
                <a:cubicBezTo>
                  <a:pt x="132" y="2003"/>
                  <a:pt x="72" y="2074"/>
                  <a:pt x="60" y="2169"/>
                </a:cubicBezTo>
                <a:cubicBezTo>
                  <a:pt x="60" y="2181"/>
                  <a:pt x="1" y="3324"/>
                  <a:pt x="144" y="5039"/>
                </a:cubicBezTo>
                <a:cubicBezTo>
                  <a:pt x="299" y="6610"/>
                  <a:pt x="668" y="8991"/>
                  <a:pt x="1608" y="11408"/>
                </a:cubicBezTo>
                <a:cubicBezTo>
                  <a:pt x="1632" y="11468"/>
                  <a:pt x="1692" y="11516"/>
                  <a:pt x="1763" y="11516"/>
                </a:cubicBezTo>
                <a:cubicBezTo>
                  <a:pt x="1787" y="11516"/>
                  <a:pt x="1811" y="11516"/>
                  <a:pt x="1823" y="11492"/>
                </a:cubicBezTo>
                <a:cubicBezTo>
                  <a:pt x="1918" y="11468"/>
                  <a:pt x="1965" y="11361"/>
                  <a:pt x="1918" y="11277"/>
                </a:cubicBezTo>
                <a:cubicBezTo>
                  <a:pt x="989" y="8908"/>
                  <a:pt x="620" y="6551"/>
                  <a:pt x="477" y="5003"/>
                </a:cubicBezTo>
                <a:cubicBezTo>
                  <a:pt x="429" y="4503"/>
                  <a:pt x="394" y="4050"/>
                  <a:pt x="382" y="3669"/>
                </a:cubicBezTo>
                <a:lnTo>
                  <a:pt x="382" y="3669"/>
                </a:lnTo>
                <a:cubicBezTo>
                  <a:pt x="691" y="4931"/>
                  <a:pt x="1227" y="6896"/>
                  <a:pt x="2037" y="9099"/>
                </a:cubicBezTo>
                <a:cubicBezTo>
                  <a:pt x="2056" y="9175"/>
                  <a:pt x="2128" y="9213"/>
                  <a:pt x="2193" y="9213"/>
                </a:cubicBezTo>
                <a:cubicBezTo>
                  <a:pt x="2209" y="9213"/>
                  <a:pt x="2225" y="9211"/>
                  <a:pt x="2239" y="9206"/>
                </a:cubicBezTo>
                <a:cubicBezTo>
                  <a:pt x="2334" y="9170"/>
                  <a:pt x="2382" y="9075"/>
                  <a:pt x="2346" y="8991"/>
                </a:cubicBezTo>
                <a:lnTo>
                  <a:pt x="2263" y="8730"/>
                </a:lnTo>
                <a:cubicBezTo>
                  <a:pt x="2263" y="8670"/>
                  <a:pt x="2287" y="8075"/>
                  <a:pt x="2454" y="7467"/>
                </a:cubicBezTo>
                <a:cubicBezTo>
                  <a:pt x="2596" y="6896"/>
                  <a:pt x="2894" y="6194"/>
                  <a:pt x="3466" y="6098"/>
                </a:cubicBezTo>
                <a:cubicBezTo>
                  <a:pt x="3510" y="6089"/>
                  <a:pt x="3557" y="6084"/>
                  <a:pt x="3607" y="6084"/>
                </a:cubicBezTo>
                <a:cubicBezTo>
                  <a:pt x="4169" y="6084"/>
                  <a:pt x="5061" y="6699"/>
                  <a:pt x="6144" y="7837"/>
                </a:cubicBezTo>
                <a:cubicBezTo>
                  <a:pt x="6430" y="8134"/>
                  <a:pt x="6680" y="8432"/>
                  <a:pt x="6918" y="8694"/>
                </a:cubicBezTo>
                <a:cubicBezTo>
                  <a:pt x="6692" y="8539"/>
                  <a:pt x="6454" y="8337"/>
                  <a:pt x="6216" y="8158"/>
                </a:cubicBezTo>
                <a:cubicBezTo>
                  <a:pt x="5656" y="7741"/>
                  <a:pt x="5180" y="7420"/>
                  <a:pt x="4787" y="7194"/>
                </a:cubicBezTo>
                <a:cubicBezTo>
                  <a:pt x="4227" y="6854"/>
                  <a:pt x="3961" y="6782"/>
                  <a:pt x="3806" y="6782"/>
                </a:cubicBezTo>
                <a:cubicBezTo>
                  <a:pt x="3776" y="6782"/>
                  <a:pt x="3750" y="6785"/>
                  <a:pt x="3728" y="6789"/>
                </a:cubicBezTo>
                <a:cubicBezTo>
                  <a:pt x="3489" y="6836"/>
                  <a:pt x="3239" y="7122"/>
                  <a:pt x="2954" y="8872"/>
                </a:cubicBezTo>
                <a:cubicBezTo>
                  <a:pt x="2882" y="9325"/>
                  <a:pt x="2823" y="9765"/>
                  <a:pt x="2775" y="10111"/>
                </a:cubicBezTo>
                <a:cubicBezTo>
                  <a:pt x="2715" y="9968"/>
                  <a:pt x="2680" y="9825"/>
                  <a:pt x="2620" y="9682"/>
                </a:cubicBezTo>
                <a:cubicBezTo>
                  <a:pt x="2592" y="9606"/>
                  <a:pt x="2517" y="9568"/>
                  <a:pt x="2446" y="9568"/>
                </a:cubicBezTo>
                <a:cubicBezTo>
                  <a:pt x="2428" y="9568"/>
                  <a:pt x="2411" y="9570"/>
                  <a:pt x="2394" y="9575"/>
                </a:cubicBezTo>
                <a:cubicBezTo>
                  <a:pt x="2299" y="9611"/>
                  <a:pt x="2263" y="9706"/>
                  <a:pt x="2287" y="9801"/>
                </a:cubicBezTo>
                <a:cubicBezTo>
                  <a:pt x="2501" y="10349"/>
                  <a:pt x="2715" y="10885"/>
                  <a:pt x="2930" y="11408"/>
                </a:cubicBezTo>
                <a:cubicBezTo>
                  <a:pt x="2954" y="11468"/>
                  <a:pt x="3013" y="11516"/>
                  <a:pt x="3073" y="11516"/>
                </a:cubicBezTo>
                <a:cubicBezTo>
                  <a:pt x="3096" y="11516"/>
                  <a:pt x="3120" y="11516"/>
                  <a:pt x="3132" y="11492"/>
                </a:cubicBezTo>
                <a:cubicBezTo>
                  <a:pt x="3227" y="11468"/>
                  <a:pt x="3251" y="11361"/>
                  <a:pt x="3227" y="11277"/>
                </a:cubicBezTo>
                <a:cubicBezTo>
                  <a:pt x="3156" y="11111"/>
                  <a:pt x="3096" y="10932"/>
                  <a:pt x="3013" y="10765"/>
                </a:cubicBezTo>
                <a:cubicBezTo>
                  <a:pt x="3037" y="10646"/>
                  <a:pt x="3108" y="9825"/>
                  <a:pt x="3239" y="8980"/>
                </a:cubicBezTo>
                <a:cubicBezTo>
                  <a:pt x="3513" y="7325"/>
                  <a:pt x="3728" y="7122"/>
                  <a:pt x="3763" y="7086"/>
                </a:cubicBezTo>
                <a:cubicBezTo>
                  <a:pt x="3811" y="7086"/>
                  <a:pt x="3989" y="7110"/>
                  <a:pt x="4585" y="7444"/>
                </a:cubicBezTo>
                <a:cubicBezTo>
                  <a:pt x="4954" y="7670"/>
                  <a:pt x="5430" y="8003"/>
                  <a:pt x="5978" y="8396"/>
                </a:cubicBezTo>
                <a:cubicBezTo>
                  <a:pt x="6930" y="9099"/>
                  <a:pt x="7811" y="9825"/>
                  <a:pt x="7823" y="9825"/>
                </a:cubicBezTo>
                <a:cubicBezTo>
                  <a:pt x="7851" y="9853"/>
                  <a:pt x="7890" y="9865"/>
                  <a:pt x="7929" y="9865"/>
                </a:cubicBezTo>
                <a:cubicBezTo>
                  <a:pt x="7973" y="9865"/>
                  <a:pt x="8018" y="9850"/>
                  <a:pt x="8049" y="9825"/>
                </a:cubicBezTo>
                <a:cubicBezTo>
                  <a:pt x="8109" y="9765"/>
                  <a:pt x="8121" y="9682"/>
                  <a:pt x="8061" y="9611"/>
                </a:cubicBezTo>
                <a:cubicBezTo>
                  <a:pt x="8049" y="9587"/>
                  <a:pt x="7287" y="8551"/>
                  <a:pt x="6371" y="7563"/>
                </a:cubicBezTo>
                <a:cubicBezTo>
                  <a:pt x="5203" y="6341"/>
                  <a:pt x="4276" y="5718"/>
                  <a:pt x="3591" y="5718"/>
                </a:cubicBezTo>
                <a:cubicBezTo>
                  <a:pt x="3514" y="5718"/>
                  <a:pt x="3441" y="5726"/>
                  <a:pt x="3370" y="5741"/>
                </a:cubicBezTo>
                <a:cubicBezTo>
                  <a:pt x="3013" y="5813"/>
                  <a:pt x="2751" y="6051"/>
                  <a:pt x="2537" y="6348"/>
                </a:cubicBezTo>
                <a:cubicBezTo>
                  <a:pt x="2537" y="6253"/>
                  <a:pt x="2537" y="6170"/>
                  <a:pt x="2561" y="6063"/>
                </a:cubicBezTo>
                <a:cubicBezTo>
                  <a:pt x="2680" y="5693"/>
                  <a:pt x="3108" y="4527"/>
                  <a:pt x="3835" y="3753"/>
                </a:cubicBezTo>
                <a:cubicBezTo>
                  <a:pt x="4035" y="3686"/>
                  <a:pt x="4236" y="3648"/>
                  <a:pt x="4428" y="3648"/>
                </a:cubicBezTo>
                <a:cubicBezTo>
                  <a:pt x="4510" y="3648"/>
                  <a:pt x="4590" y="3655"/>
                  <a:pt x="4668" y="3669"/>
                </a:cubicBezTo>
                <a:cubicBezTo>
                  <a:pt x="4676" y="3670"/>
                  <a:pt x="4684" y="3671"/>
                  <a:pt x="4692" y="3671"/>
                </a:cubicBezTo>
                <a:cubicBezTo>
                  <a:pt x="4777" y="3671"/>
                  <a:pt x="4848" y="3613"/>
                  <a:pt x="4859" y="3515"/>
                </a:cubicBezTo>
                <a:cubicBezTo>
                  <a:pt x="4871" y="3431"/>
                  <a:pt x="4823" y="3336"/>
                  <a:pt x="4716" y="3324"/>
                </a:cubicBezTo>
                <a:cubicBezTo>
                  <a:pt x="4632" y="3316"/>
                  <a:pt x="4547" y="3307"/>
                  <a:pt x="4463" y="3307"/>
                </a:cubicBezTo>
                <a:cubicBezTo>
                  <a:pt x="4428" y="3307"/>
                  <a:pt x="4393" y="3309"/>
                  <a:pt x="4359" y="3312"/>
                </a:cubicBezTo>
                <a:cubicBezTo>
                  <a:pt x="4597" y="3157"/>
                  <a:pt x="4847" y="3074"/>
                  <a:pt x="5109" y="3038"/>
                </a:cubicBezTo>
                <a:cubicBezTo>
                  <a:pt x="5184" y="3031"/>
                  <a:pt x="5258" y="3027"/>
                  <a:pt x="5330" y="3027"/>
                </a:cubicBezTo>
                <a:cubicBezTo>
                  <a:pt x="5831" y="3027"/>
                  <a:pt x="6264" y="3205"/>
                  <a:pt x="6597" y="3538"/>
                </a:cubicBezTo>
                <a:cubicBezTo>
                  <a:pt x="7335" y="4265"/>
                  <a:pt x="7538" y="5622"/>
                  <a:pt x="7585" y="6551"/>
                </a:cubicBezTo>
                <a:cubicBezTo>
                  <a:pt x="7514" y="6348"/>
                  <a:pt x="7407" y="6122"/>
                  <a:pt x="7299" y="5896"/>
                </a:cubicBezTo>
                <a:cubicBezTo>
                  <a:pt x="6752" y="4741"/>
                  <a:pt x="6121" y="3967"/>
                  <a:pt x="5430" y="3574"/>
                </a:cubicBezTo>
                <a:cubicBezTo>
                  <a:pt x="5404" y="3563"/>
                  <a:pt x="5377" y="3558"/>
                  <a:pt x="5351" y="3558"/>
                </a:cubicBezTo>
                <a:cubicBezTo>
                  <a:pt x="5292" y="3558"/>
                  <a:pt x="5237" y="3584"/>
                  <a:pt x="5204" y="3634"/>
                </a:cubicBezTo>
                <a:cubicBezTo>
                  <a:pt x="5156" y="3717"/>
                  <a:pt x="5192" y="3812"/>
                  <a:pt x="5263" y="3860"/>
                </a:cubicBezTo>
                <a:cubicBezTo>
                  <a:pt x="6776" y="4693"/>
                  <a:pt x="7585" y="7563"/>
                  <a:pt x="7597" y="7598"/>
                </a:cubicBezTo>
                <a:cubicBezTo>
                  <a:pt x="7609" y="7670"/>
                  <a:pt x="7692" y="7718"/>
                  <a:pt x="7764" y="7718"/>
                </a:cubicBezTo>
                <a:lnTo>
                  <a:pt x="7776" y="7718"/>
                </a:lnTo>
                <a:cubicBezTo>
                  <a:pt x="7847" y="7694"/>
                  <a:pt x="7930" y="7646"/>
                  <a:pt x="7930" y="7563"/>
                </a:cubicBezTo>
                <a:cubicBezTo>
                  <a:pt x="7930" y="7539"/>
                  <a:pt x="7990" y="6825"/>
                  <a:pt x="7883" y="5932"/>
                </a:cubicBezTo>
                <a:cubicBezTo>
                  <a:pt x="7752" y="4717"/>
                  <a:pt x="7395" y="3824"/>
                  <a:pt x="6835" y="3288"/>
                </a:cubicBezTo>
                <a:cubicBezTo>
                  <a:pt x="6432" y="2896"/>
                  <a:pt x="5926" y="2683"/>
                  <a:pt x="5315" y="2683"/>
                </a:cubicBezTo>
                <a:cubicBezTo>
                  <a:pt x="5240" y="2683"/>
                  <a:pt x="5163" y="2687"/>
                  <a:pt x="5085" y="2693"/>
                </a:cubicBezTo>
                <a:cubicBezTo>
                  <a:pt x="4620" y="2741"/>
                  <a:pt x="4192" y="2955"/>
                  <a:pt x="3787" y="3324"/>
                </a:cubicBezTo>
                <a:cubicBezTo>
                  <a:pt x="3477" y="3610"/>
                  <a:pt x="3180" y="3991"/>
                  <a:pt x="2894" y="4467"/>
                </a:cubicBezTo>
                <a:cubicBezTo>
                  <a:pt x="2811" y="4622"/>
                  <a:pt x="2727" y="4765"/>
                  <a:pt x="2656" y="4920"/>
                </a:cubicBezTo>
                <a:cubicBezTo>
                  <a:pt x="2692" y="4670"/>
                  <a:pt x="2727" y="4408"/>
                  <a:pt x="2787" y="4146"/>
                </a:cubicBezTo>
                <a:cubicBezTo>
                  <a:pt x="2977" y="3276"/>
                  <a:pt x="3239" y="2562"/>
                  <a:pt x="3585" y="2014"/>
                </a:cubicBezTo>
                <a:cubicBezTo>
                  <a:pt x="3739" y="1752"/>
                  <a:pt x="3918" y="1526"/>
                  <a:pt x="4132" y="1336"/>
                </a:cubicBezTo>
                <a:cubicBezTo>
                  <a:pt x="4291" y="1291"/>
                  <a:pt x="4463" y="1270"/>
                  <a:pt x="4645" y="1270"/>
                </a:cubicBezTo>
                <a:cubicBezTo>
                  <a:pt x="5245" y="1270"/>
                  <a:pt x="5949" y="1505"/>
                  <a:pt x="6597" y="1943"/>
                </a:cubicBezTo>
                <a:cubicBezTo>
                  <a:pt x="7526" y="2550"/>
                  <a:pt x="8204" y="3431"/>
                  <a:pt x="8490" y="4372"/>
                </a:cubicBezTo>
                <a:cubicBezTo>
                  <a:pt x="8520" y="4432"/>
                  <a:pt x="8568" y="4484"/>
                  <a:pt x="8632" y="4484"/>
                </a:cubicBezTo>
                <a:cubicBezTo>
                  <a:pt x="8644" y="4484"/>
                  <a:pt x="8656" y="4483"/>
                  <a:pt x="8669" y="4479"/>
                </a:cubicBezTo>
                <a:cubicBezTo>
                  <a:pt x="8740" y="4479"/>
                  <a:pt x="8823" y="4408"/>
                  <a:pt x="8823" y="4336"/>
                </a:cubicBezTo>
                <a:cubicBezTo>
                  <a:pt x="9038" y="2824"/>
                  <a:pt x="8669" y="1586"/>
                  <a:pt x="7835" y="871"/>
                </a:cubicBezTo>
                <a:cubicBezTo>
                  <a:pt x="7351" y="452"/>
                  <a:pt x="6757" y="240"/>
                  <a:pt x="6102" y="240"/>
                </a:cubicBezTo>
                <a:cubicBezTo>
                  <a:pt x="5791" y="240"/>
                  <a:pt x="5466" y="287"/>
                  <a:pt x="5132" y="383"/>
                </a:cubicBezTo>
                <a:cubicBezTo>
                  <a:pt x="4394" y="574"/>
                  <a:pt x="3799" y="1062"/>
                  <a:pt x="3347" y="1824"/>
                </a:cubicBezTo>
                <a:cubicBezTo>
                  <a:pt x="2989" y="2419"/>
                  <a:pt x="2704" y="3157"/>
                  <a:pt x="2513" y="4074"/>
                </a:cubicBezTo>
                <a:cubicBezTo>
                  <a:pt x="2382" y="4693"/>
                  <a:pt x="2323" y="5301"/>
                  <a:pt x="2275" y="5801"/>
                </a:cubicBezTo>
                <a:cubicBezTo>
                  <a:pt x="1727" y="3181"/>
                  <a:pt x="1668" y="205"/>
                  <a:pt x="1668" y="169"/>
                </a:cubicBezTo>
                <a:cubicBezTo>
                  <a:pt x="1668" y="98"/>
                  <a:pt x="1608" y="26"/>
                  <a:pt x="1525" y="2"/>
                </a:cubicBezTo>
                <a:cubicBezTo>
                  <a:pt x="1517" y="1"/>
                  <a:pt x="1510" y="0"/>
                  <a:pt x="15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34" name="Google Shape;261;p40">
            <a:extLst>
              <a:ext uri="{FF2B5EF4-FFF2-40B4-BE49-F238E27FC236}">
                <a16:creationId xmlns:a16="http://schemas.microsoft.com/office/drawing/2014/main" id="{E9B70B71-0244-4A0C-87D3-5295BC2FFC3B}"/>
              </a:ext>
            </a:extLst>
          </p:cNvPr>
          <p:cNvSpPr txBox="1">
            <a:spLocks/>
          </p:cNvSpPr>
          <p:nvPr/>
        </p:nvSpPr>
        <p:spPr>
          <a:xfrm>
            <a:off x="2639759" y="2235122"/>
            <a:ext cx="1441315" cy="13237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0"/>
              </a:spcBef>
              <a:spcAft>
                <a:spcPts val="0"/>
              </a:spcAft>
              <a:buClr>
                <a:schemeClr val="dk1"/>
              </a:buClr>
              <a:buSzPts val="900"/>
              <a:buFont typeface="Public Sans"/>
              <a:buChar char="●"/>
              <a:defRPr sz="1600" b="0" i="0" u="none" strike="noStrike" cap="none">
                <a:solidFill>
                  <a:schemeClr val="dk1"/>
                </a:solidFill>
                <a:latin typeface="Lato"/>
                <a:ea typeface="Lato"/>
                <a:cs typeface="Lato"/>
                <a:sym typeface="Lato"/>
              </a:defRPr>
            </a:lvl1pPr>
            <a:lvl2pPr marL="914400" marR="0" lvl="1" indent="-342900" algn="l" rtl="0">
              <a:lnSpc>
                <a:spcPct val="100000"/>
              </a:lnSpc>
              <a:spcBef>
                <a:spcPts val="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2pPr>
            <a:lvl3pPr marL="1371600" marR="0" lvl="2"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3pPr>
            <a:lvl4pPr marL="1828800" marR="0" lvl="3"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4pPr>
            <a:lvl5pPr marL="2286000" marR="0" lvl="4"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5pPr>
            <a:lvl6pPr marL="2743200" marR="0" lvl="5"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6pPr>
            <a:lvl7pPr marL="3200400" marR="0" lvl="6"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7pPr>
            <a:lvl8pPr marL="3657600" marR="0" lvl="7"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8pPr>
            <a:lvl9pPr marL="4114800" marR="0" lvl="8" indent="-342900" algn="l" rtl="0">
              <a:lnSpc>
                <a:spcPct val="100000"/>
              </a:lnSpc>
              <a:spcBef>
                <a:spcPts val="1600"/>
              </a:spcBef>
              <a:spcAft>
                <a:spcPts val="1600"/>
              </a:spcAft>
              <a:buClr>
                <a:schemeClr val="dk1"/>
              </a:buClr>
              <a:buSzPts val="1800"/>
              <a:buFont typeface="Public Sans"/>
              <a:buChar char="■"/>
              <a:defRPr sz="1600" b="0" i="0" u="none" strike="noStrike" cap="none">
                <a:solidFill>
                  <a:schemeClr val="dk1"/>
                </a:solidFill>
                <a:latin typeface="Lato"/>
                <a:ea typeface="Lato"/>
                <a:cs typeface="Lato"/>
                <a:sym typeface="Lato"/>
              </a:defRPr>
            </a:lvl9pPr>
          </a:lstStyle>
          <a:p>
            <a:pPr marL="171450" indent="-171450">
              <a:buSzPts val="1100"/>
              <a:buFont typeface="Courier New" panose="02070309020205020404" pitchFamily="49" charset="0"/>
              <a:buChar char="o"/>
            </a:pPr>
            <a:r>
              <a:rPr lang="en-US" sz="1200" dirty="0">
                <a:solidFill>
                  <a:schemeClr val="tx1"/>
                </a:solidFill>
              </a:rPr>
              <a:t>Tractors </a:t>
            </a:r>
          </a:p>
          <a:p>
            <a:pPr marL="171450" indent="-171450">
              <a:buSzPts val="1100"/>
              <a:buFont typeface="Courier New" panose="02070309020205020404" pitchFamily="49" charset="0"/>
              <a:buChar char="o"/>
            </a:pPr>
            <a:r>
              <a:rPr lang="en-US" sz="1200" dirty="0">
                <a:solidFill>
                  <a:schemeClr val="tx1"/>
                </a:solidFill>
              </a:rPr>
              <a:t>Harrows</a:t>
            </a:r>
          </a:p>
          <a:p>
            <a:pPr marL="171450" indent="-171450">
              <a:buSzPts val="1100"/>
              <a:buFont typeface="Courier New" panose="02070309020205020404" pitchFamily="49" charset="0"/>
              <a:buChar char="o"/>
            </a:pPr>
            <a:r>
              <a:rPr lang="en-US" sz="1200" dirty="0">
                <a:solidFill>
                  <a:schemeClr val="tx1"/>
                </a:solidFill>
              </a:rPr>
              <a:t>Bush Hogs</a:t>
            </a:r>
          </a:p>
          <a:p>
            <a:pPr marL="171450" indent="-171450">
              <a:buSzPts val="1100"/>
              <a:buFont typeface="Courier New" panose="02070309020205020404" pitchFamily="49" charset="0"/>
              <a:buChar char="o"/>
            </a:pPr>
            <a:r>
              <a:rPr lang="en-US" sz="1200" dirty="0">
                <a:solidFill>
                  <a:schemeClr val="tx1"/>
                </a:solidFill>
              </a:rPr>
              <a:t>Hay Bines</a:t>
            </a:r>
          </a:p>
          <a:p>
            <a:pPr marL="171450" indent="-171450">
              <a:buSzPts val="1100"/>
              <a:buFont typeface="Courier New" panose="02070309020205020404" pitchFamily="49" charset="0"/>
              <a:buChar char="o"/>
            </a:pPr>
            <a:r>
              <a:rPr lang="en-US" sz="1200" dirty="0">
                <a:solidFill>
                  <a:schemeClr val="tx1"/>
                </a:solidFill>
              </a:rPr>
              <a:t>Hay Rakes</a:t>
            </a:r>
          </a:p>
          <a:p>
            <a:pPr marL="171450" indent="-171450">
              <a:buSzPts val="1100"/>
              <a:buFont typeface="Courier New" panose="02070309020205020404" pitchFamily="49" charset="0"/>
              <a:buChar char="o"/>
            </a:pPr>
            <a:r>
              <a:rPr lang="en-US" sz="1200" dirty="0">
                <a:solidFill>
                  <a:schemeClr val="tx1"/>
                </a:solidFill>
              </a:rPr>
              <a:t>Hay Balers</a:t>
            </a:r>
            <a:endParaRPr lang="en-US" sz="1200" dirty="0">
              <a:solidFill>
                <a:srgbClr val="C00000"/>
              </a:solidFill>
            </a:endParaRPr>
          </a:p>
        </p:txBody>
      </p:sp>
      <p:sp>
        <p:nvSpPr>
          <p:cNvPr id="35" name="Google Shape;261;p40">
            <a:extLst>
              <a:ext uri="{FF2B5EF4-FFF2-40B4-BE49-F238E27FC236}">
                <a16:creationId xmlns:a16="http://schemas.microsoft.com/office/drawing/2014/main" id="{281AB37B-B308-4B88-8F82-1042B1BABE4B}"/>
              </a:ext>
            </a:extLst>
          </p:cNvPr>
          <p:cNvSpPr txBox="1">
            <a:spLocks/>
          </p:cNvSpPr>
          <p:nvPr/>
        </p:nvSpPr>
        <p:spPr>
          <a:xfrm>
            <a:off x="4081074" y="2235122"/>
            <a:ext cx="1561821" cy="13237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0"/>
              </a:spcBef>
              <a:spcAft>
                <a:spcPts val="0"/>
              </a:spcAft>
              <a:buClr>
                <a:schemeClr val="dk1"/>
              </a:buClr>
              <a:buSzPts val="900"/>
              <a:buFont typeface="Public Sans"/>
              <a:buChar char="●"/>
              <a:defRPr sz="1600" b="0" i="0" u="none" strike="noStrike" cap="none">
                <a:solidFill>
                  <a:schemeClr val="dk1"/>
                </a:solidFill>
                <a:latin typeface="Lato"/>
                <a:ea typeface="Lato"/>
                <a:cs typeface="Lato"/>
                <a:sym typeface="Lato"/>
              </a:defRPr>
            </a:lvl1pPr>
            <a:lvl2pPr marL="914400" marR="0" lvl="1" indent="-342900" algn="l" rtl="0">
              <a:lnSpc>
                <a:spcPct val="100000"/>
              </a:lnSpc>
              <a:spcBef>
                <a:spcPts val="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2pPr>
            <a:lvl3pPr marL="1371600" marR="0" lvl="2"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3pPr>
            <a:lvl4pPr marL="1828800" marR="0" lvl="3"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4pPr>
            <a:lvl5pPr marL="2286000" marR="0" lvl="4"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5pPr>
            <a:lvl6pPr marL="2743200" marR="0" lvl="5"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6pPr>
            <a:lvl7pPr marL="3200400" marR="0" lvl="6"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7pPr>
            <a:lvl8pPr marL="3657600" marR="0" lvl="7"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8pPr>
            <a:lvl9pPr marL="4114800" marR="0" lvl="8" indent="-342900" algn="l" rtl="0">
              <a:lnSpc>
                <a:spcPct val="100000"/>
              </a:lnSpc>
              <a:spcBef>
                <a:spcPts val="1600"/>
              </a:spcBef>
              <a:spcAft>
                <a:spcPts val="1600"/>
              </a:spcAft>
              <a:buClr>
                <a:schemeClr val="dk1"/>
              </a:buClr>
              <a:buSzPts val="1800"/>
              <a:buFont typeface="Public Sans"/>
              <a:buChar char="■"/>
              <a:defRPr sz="1600" b="0" i="0" u="none" strike="noStrike" cap="none">
                <a:solidFill>
                  <a:schemeClr val="dk1"/>
                </a:solidFill>
                <a:latin typeface="Lato"/>
                <a:ea typeface="Lato"/>
                <a:cs typeface="Lato"/>
                <a:sym typeface="Lato"/>
              </a:defRPr>
            </a:lvl9pPr>
          </a:lstStyle>
          <a:p>
            <a:pPr marL="171450" indent="-171450">
              <a:buSzPts val="1100"/>
              <a:buFont typeface="Courier New" panose="02070309020205020404" pitchFamily="49" charset="0"/>
              <a:buChar char="o"/>
            </a:pPr>
            <a:r>
              <a:rPr lang="en-US" sz="1200" dirty="0">
                <a:solidFill>
                  <a:schemeClr val="tx1"/>
                </a:solidFill>
              </a:rPr>
              <a:t>Corn Choppers</a:t>
            </a:r>
          </a:p>
          <a:p>
            <a:pPr marL="171450" indent="-171450">
              <a:buSzPts val="1100"/>
              <a:buFont typeface="Courier New" panose="02070309020205020404" pitchFamily="49" charset="0"/>
              <a:buChar char="o"/>
            </a:pPr>
            <a:r>
              <a:rPr lang="en-US" sz="1200" dirty="0">
                <a:solidFill>
                  <a:schemeClr val="tx1"/>
                </a:solidFill>
              </a:rPr>
              <a:t>Milking Machines</a:t>
            </a:r>
          </a:p>
          <a:p>
            <a:pPr marL="171450" indent="-171450">
              <a:buSzPts val="1100"/>
              <a:buFont typeface="Courier New" panose="02070309020205020404" pitchFamily="49" charset="0"/>
              <a:buChar char="o"/>
            </a:pPr>
            <a:r>
              <a:rPr lang="en-US" sz="1200" dirty="0">
                <a:solidFill>
                  <a:schemeClr val="tx1"/>
                </a:solidFill>
              </a:rPr>
              <a:t>Milk Tanks</a:t>
            </a:r>
          </a:p>
          <a:p>
            <a:pPr marL="171450" indent="-171450">
              <a:buSzPts val="1100"/>
              <a:buFont typeface="Courier New" panose="02070309020205020404" pitchFamily="49" charset="0"/>
              <a:buChar char="o"/>
            </a:pPr>
            <a:r>
              <a:rPr lang="en-US" sz="1200" dirty="0">
                <a:solidFill>
                  <a:schemeClr val="tx1"/>
                </a:solidFill>
              </a:rPr>
              <a:t>Coolers</a:t>
            </a:r>
          </a:p>
          <a:p>
            <a:pPr marL="171450" indent="-171450">
              <a:buSzPts val="1100"/>
              <a:buFont typeface="Courier New" panose="02070309020205020404" pitchFamily="49" charset="0"/>
              <a:buChar char="o"/>
            </a:pPr>
            <a:r>
              <a:rPr lang="en-US" sz="1200" dirty="0">
                <a:solidFill>
                  <a:schemeClr val="tx1"/>
                </a:solidFill>
              </a:rPr>
              <a:t>Chuck Wagons</a:t>
            </a:r>
          </a:p>
        </p:txBody>
      </p:sp>
      <p:sp>
        <p:nvSpPr>
          <p:cNvPr id="36" name="Google Shape;261;p40">
            <a:extLst>
              <a:ext uri="{FF2B5EF4-FFF2-40B4-BE49-F238E27FC236}">
                <a16:creationId xmlns:a16="http://schemas.microsoft.com/office/drawing/2014/main" id="{72777FF8-3E6E-424D-B3B0-459CA4DF2EB1}"/>
              </a:ext>
            </a:extLst>
          </p:cNvPr>
          <p:cNvSpPr txBox="1">
            <a:spLocks/>
          </p:cNvSpPr>
          <p:nvPr/>
        </p:nvSpPr>
        <p:spPr>
          <a:xfrm>
            <a:off x="5808424" y="2235122"/>
            <a:ext cx="1561821" cy="13237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0"/>
              </a:spcBef>
              <a:spcAft>
                <a:spcPts val="0"/>
              </a:spcAft>
              <a:buClr>
                <a:schemeClr val="dk1"/>
              </a:buClr>
              <a:buSzPts val="900"/>
              <a:buFont typeface="Public Sans"/>
              <a:buChar char="●"/>
              <a:defRPr sz="1600" b="0" i="0" u="none" strike="noStrike" cap="none">
                <a:solidFill>
                  <a:schemeClr val="dk1"/>
                </a:solidFill>
                <a:latin typeface="Lato"/>
                <a:ea typeface="Lato"/>
                <a:cs typeface="Lato"/>
                <a:sym typeface="Lato"/>
              </a:defRPr>
            </a:lvl1pPr>
            <a:lvl2pPr marL="914400" marR="0" lvl="1" indent="-342900" algn="l" rtl="0">
              <a:lnSpc>
                <a:spcPct val="100000"/>
              </a:lnSpc>
              <a:spcBef>
                <a:spcPts val="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2pPr>
            <a:lvl3pPr marL="1371600" marR="0" lvl="2"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3pPr>
            <a:lvl4pPr marL="1828800" marR="0" lvl="3"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4pPr>
            <a:lvl5pPr marL="2286000" marR="0" lvl="4"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5pPr>
            <a:lvl6pPr marL="2743200" marR="0" lvl="5"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6pPr>
            <a:lvl7pPr marL="3200400" marR="0" lvl="6"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7pPr>
            <a:lvl8pPr marL="3657600" marR="0" lvl="7"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8pPr>
            <a:lvl9pPr marL="4114800" marR="0" lvl="8" indent="-342900" algn="l" rtl="0">
              <a:lnSpc>
                <a:spcPct val="100000"/>
              </a:lnSpc>
              <a:spcBef>
                <a:spcPts val="1600"/>
              </a:spcBef>
              <a:spcAft>
                <a:spcPts val="1600"/>
              </a:spcAft>
              <a:buClr>
                <a:schemeClr val="dk1"/>
              </a:buClr>
              <a:buSzPts val="1800"/>
              <a:buFont typeface="Public Sans"/>
              <a:buChar char="■"/>
              <a:defRPr sz="1600" b="0" i="0" u="none" strike="noStrike" cap="none">
                <a:solidFill>
                  <a:schemeClr val="dk1"/>
                </a:solidFill>
                <a:latin typeface="Lato"/>
                <a:ea typeface="Lato"/>
                <a:cs typeface="Lato"/>
                <a:sym typeface="Lato"/>
              </a:defRPr>
            </a:lvl9pPr>
          </a:lstStyle>
          <a:p>
            <a:pPr marL="171450" indent="-171450">
              <a:buSzPts val="1100"/>
              <a:buFont typeface="Courier New" panose="02070309020205020404" pitchFamily="49" charset="0"/>
              <a:buChar char="o"/>
            </a:pPr>
            <a:r>
              <a:rPr lang="en-US" sz="1200" dirty="0">
                <a:solidFill>
                  <a:schemeClr val="tx1"/>
                </a:solidFill>
              </a:rPr>
              <a:t>Dozers</a:t>
            </a:r>
          </a:p>
          <a:p>
            <a:pPr marL="171450" indent="-171450">
              <a:buSzPts val="1100"/>
              <a:buFont typeface="Courier New" panose="02070309020205020404" pitchFamily="49" charset="0"/>
              <a:buChar char="o"/>
            </a:pPr>
            <a:r>
              <a:rPr lang="en-US" sz="1200" dirty="0">
                <a:solidFill>
                  <a:schemeClr val="tx1"/>
                </a:solidFill>
              </a:rPr>
              <a:t>Back Hoes</a:t>
            </a:r>
          </a:p>
          <a:p>
            <a:pPr marL="171450" indent="-171450">
              <a:buSzPts val="1100"/>
              <a:buFont typeface="Courier New" panose="02070309020205020404" pitchFamily="49" charset="0"/>
              <a:buChar char="o"/>
            </a:pPr>
            <a:r>
              <a:rPr lang="en-US" sz="1200" dirty="0">
                <a:solidFill>
                  <a:schemeClr val="tx1"/>
                </a:solidFill>
              </a:rPr>
              <a:t>Hydroponic Farm Equipment</a:t>
            </a:r>
          </a:p>
          <a:p>
            <a:pPr marL="171450" indent="-171450">
              <a:buSzPts val="1100"/>
              <a:buFont typeface="Courier New" panose="02070309020205020404" pitchFamily="49" charset="0"/>
              <a:buChar char="o"/>
            </a:pPr>
            <a:r>
              <a:rPr lang="en-US" sz="1200" dirty="0">
                <a:solidFill>
                  <a:schemeClr val="tx1"/>
                </a:solidFill>
              </a:rPr>
              <a:t>Aquaculture Equipment</a:t>
            </a:r>
            <a:endParaRPr lang="en-US" sz="1200" dirty="0">
              <a:solidFill>
                <a:srgbClr val="C00000"/>
              </a:solidFill>
            </a:endParaRPr>
          </a:p>
        </p:txBody>
      </p:sp>
    </p:spTree>
    <p:extLst>
      <p:ext uri="{BB962C8B-B14F-4D97-AF65-F5344CB8AC3E}">
        <p14:creationId xmlns:p14="http://schemas.microsoft.com/office/powerpoint/2010/main" val="21324166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38">
                                            <p:txEl>
                                              <p:pRg st="0" end="0"/>
                                            </p:txEl>
                                          </p:spTgt>
                                        </p:tgtEl>
                                        <p:attrNameLst>
                                          <p:attrName>style.visibility</p:attrName>
                                        </p:attrNameLst>
                                      </p:cBhvr>
                                      <p:to>
                                        <p:strVal val="visible"/>
                                      </p:to>
                                    </p:set>
                                    <p:anim calcmode="lin" valueType="num">
                                      <p:cBhvr>
                                        <p:cTn id="7" dur="1000" fill="hold"/>
                                        <p:tgtEl>
                                          <p:spTgt spid="103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3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03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03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35">
                                            <p:txEl>
                                              <p:pRg st="0" end="0"/>
                                            </p:txEl>
                                          </p:spTgt>
                                        </p:tgtEl>
                                        <p:attrNameLst>
                                          <p:attrName>style.visibility</p:attrName>
                                        </p:attrNameLst>
                                      </p:cBhvr>
                                      <p:to>
                                        <p:strVal val="visible"/>
                                      </p:to>
                                    </p:set>
                                    <p:anim calcmode="lin" valueType="num">
                                      <p:cBhvr>
                                        <p:cTn id="15" dur="1000" fill="hold"/>
                                        <p:tgtEl>
                                          <p:spTgt spid="1035">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1035">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1035">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103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035">
                                            <p:txEl>
                                              <p:pRg st="1" end="1"/>
                                            </p:txEl>
                                          </p:spTgt>
                                        </p:tgtEl>
                                        <p:attrNameLst>
                                          <p:attrName>style.visibility</p:attrName>
                                        </p:attrNameLst>
                                      </p:cBhvr>
                                      <p:to>
                                        <p:strVal val="visible"/>
                                      </p:to>
                                    </p:set>
                                    <p:anim calcmode="lin" valueType="num">
                                      <p:cBhvr>
                                        <p:cTn id="23" dur="1000" fill="hold"/>
                                        <p:tgtEl>
                                          <p:spTgt spid="1035">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1035">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1035">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103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035">
                                            <p:txEl>
                                              <p:pRg st="2" end="2"/>
                                            </p:txEl>
                                          </p:spTgt>
                                        </p:tgtEl>
                                        <p:attrNameLst>
                                          <p:attrName>style.visibility</p:attrName>
                                        </p:attrNameLst>
                                      </p:cBhvr>
                                      <p:to>
                                        <p:strVal val="visible"/>
                                      </p:to>
                                    </p:set>
                                    <p:anim calcmode="lin" valueType="num">
                                      <p:cBhvr>
                                        <p:cTn id="31" dur="1000" fill="hold"/>
                                        <p:tgtEl>
                                          <p:spTgt spid="1035">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1035">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1035">
                                            <p:txEl>
                                              <p:pRg st="2" end="2"/>
                                            </p:txEl>
                                          </p:spTgt>
                                        </p:tgtEl>
                                        <p:attrNameLst>
                                          <p:attrName>style.rotation</p:attrName>
                                        </p:attrNameLst>
                                      </p:cBhvr>
                                      <p:tavLst>
                                        <p:tav tm="0">
                                          <p:val>
                                            <p:fltVal val="90"/>
                                          </p:val>
                                        </p:tav>
                                        <p:tav tm="100000">
                                          <p:val>
                                            <p:fltVal val="0"/>
                                          </p:val>
                                        </p:tav>
                                      </p:tavLst>
                                    </p:anim>
                                    <p:animEffect transition="in" filter="fade">
                                      <p:cBhvr>
                                        <p:cTn id="34" dur="1000"/>
                                        <p:tgtEl>
                                          <p:spTgt spid="1035">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ppt_x"/>
                                          </p:val>
                                        </p:tav>
                                        <p:tav tm="100000">
                                          <p:val>
                                            <p:strVal val="#ppt_x"/>
                                          </p:val>
                                        </p:tav>
                                      </p:tavLst>
                                    </p:anim>
                                    <p:anim calcmode="lin" valueType="num">
                                      <p:cBhvr additive="base">
                                        <p:cTn id="4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anim calcmode="lin" valueType="num">
                                      <p:cBhvr additive="base">
                                        <p:cTn id="45" dur="500" fill="hold"/>
                                        <p:tgtEl>
                                          <p:spTgt spid="35"/>
                                        </p:tgtEl>
                                        <p:attrNameLst>
                                          <p:attrName>ppt_x</p:attrName>
                                        </p:attrNameLst>
                                      </p:cBhvr>
                                      <p:tavLst>
                                        <p:tav tm="0">
                                          <p:val>
                                            <p:strVal val="#ppt_x"/>
                                          </p:val>
                                        </p:tav>
                                        <p:tav tm="100000">
                                          <p:val>
                                            <p:strVal val="#ppt_x"/>
                                          </p:val>
                                        </p:tav>
                                      </p:tavLst>
                                    </p:anim>
                                    <p:anim calcmode="lin" valueType="num">
                                      <p:cBhvr additive="base">
                                        <p:cTn id="4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 calcmode="lin" valueType="num">
                                      <p:cBhvr additive="base">
                                        <p:cTn id="51" dur="500" fill="hold"/>
                                        <p:tgtEl>
                                          <p:spTgt spid="36"/>
                                        </p:tgtEl>
                                        <p:attrNameLst>
                                          <p:attrName>ppt_x</p:attrName>
                                        </p:attrNameLst>
                                      </p:cBhvr>
                                      <p:tavLst>
                                        <p:tav tm="0">
                                          <p:val>
                                            <p:strVal val="#ppt_x"/>
                                          </p:val>
                                        </p:tav>
                                        <p:tav tm="100000">
                                          <p:val>
                                            <p:strVal val="#ppt_x"/>
                                          </p:val>
                                        </p:tav>
                                      </p:tavLst>
                                    </p:anim>
                                    <p:anim calcmode="lin" valueType="num">
                                      <p:cBhvr additive="base">
                                        <p:cTn id="5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 grpId="0" build="p"/>
      <p:bldP spid="1038" grpId="0" build="p"/>
      <p:bldP spid="34" grpId="0"/>
      <p:bldP spid="35" grpId="0"/>
      <p:bldP spid="3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4" name="Google Shape;1034;p70"/>
          <p:cNvSpPr txBox="1">
            <a:spLocks noGrp="1"/>
          </p:cNvSpPr>
          <p:nvPr>
            <p:ph type="title"/>
          </p:nvPr>
        </p:nvSpPr>
        <p:spPr>
          <a:xfrm>
            <a:off x="388699" y="424146"/>
            <a:ext cx="3871200" cy="54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Code #18</a:t>
            </a:r>
            <a:endParaRPr b="1" dirty="0"/>
          </a:p>
        </p:txBody>
      </p:sp>
      <p:sp>
        <p:nvSpPr>
          <p:cNvPr id="3" name="Subtitle 2">
            <a:extLst>
              <a:ext uri="{FF2B5EF4-FFF2-40B4-BE49-F238E27FC236}">
                <a16:creationId xmlns:a16="http://schemas.microsoft.com/office/drawing/2014/main" id="{82995490-54CC-4B0B-8335-0A9FD7D2CA2B}"/>
              </a:ext>
            </a:extLst>
          </p:cNvPr>
          <p:cNvSpPr>
            <a:spLocks noGrp="1"/>
          </p:cNvSpPr>
          <p:nvPr>
            <p:ph type="subTitle" idx="1"/>
          </p:nvPr>
        </p:nvSpPr>
        <p:spPr>
          <a:xfrm>
            <a:off x="2526385" y="1105652"/>
            <a:ext cx="1294910" cy="479680"/>
          </a:xfrm>
        </p:spPr>
        <p:txBody>
          <a:bodyPr/>
          <a:lstStyle/>
          <a:p>
            <a:r>
              <a:rPr lang="en-US" b="1" dirty="0"/>
              <a:t>Examples:</a:t>
            </a:r>
          </a:p>
        </p:txBody>
      </p:sp>
      <p:sp>
        <p:nvSpPr>
          <p:cNvPr id="1038" name="Google Shape;1038;p70"/>
          <p:cNvSpPr txBox="1">
            <a:spLocks noGrp="1"/>
          </p:cNvSpPr>
          <p:nvPr>
            <p:ph type="subTitle" idx="2"/>
          </p:nvPr>
        </p:nvSpPr>
        <p:spPr>
          <a:xfrm>
            <a:off x="3495784" y="549962"/>
            <a:ext cx="2263739" cy="368512"/>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sz="2400" b="1" dirty="0"/>
              <a:t>Farming Tools</a:t>
            </a:r>
            <a:endParaRPr sz="2400" b="1" dirty="0"/>
          </a:p>
        </p:txBody>
      </p:sp>
      <p:pic>
        <p:nvPicPr>
          <p:cNvPr id="31" name="Picture Placeholder 6">
            <a:extLst>
              <a:ext uri="{FF2B5EF4-FFF2-40B4-BE49-F238E27FC236}">
                <a16:creationId xmlns:a16="http://schemas.microsoft.com/office/drawing/2014/main" id="{DF619525-6B67-4120-B416-6B13F473B3F0}"/>
              </a:ext>
            </a:extLst>
          </p:cNvPr>
          <p:cNvPicPr>
            <a:picLocks noChangeAspect="1"/>
          </p:cNvPicPr>
          <p:nvPr/>
        </p:nvPicPr>
        <p:blipFill>
          <a:blip r:embed="rId3"/>
          <a:srcRect t="20318" b="20318"/>
          <a:stretch>
            <a:fillRect/>
          </a:stretch>
        </p:blipFill>
        <p:spPr>
          <a:xfrm flipH="1">
            <a:off x="1321782" y="3433617"/>
            <a:ext cx="6832880" cy="1584596"/>
          </a:xfrm>
          <a:prstGeom prst="rect">
            <a:avLst/>
          </a:prstGeom>
          <a:noFill/>
          <a:ln>
            <a:noFill/>
          </a:ln>
        </p:spPr>
      </p:pic>
      <p:sp>
        <p:nvSpPr>
          <p:cNvPr id="32" name="Google Shape;12679;p96">
            <a:extLst>
              <a:ext uri="{FF2B5EF4-FFF2-40B4-BE49-F238E27FC236}">
                <a16:creationId xmlns:a16="http://schemas.microsoft.com/office/drawing/2014/main" id="{61C90AEE-9E02-42A0-8BF1-563248FCBABE}"/>
              </a:ext>
            </a:extLst>
          </p:cNvPr>
          <p:cNvSpPr/>
          <p:nvPr/>
        </p:nvSpPr>
        <p:spPr>
          <a:xfrm>
            <a:off x="5614915" y="599834"/>
            <a:ext cx="289216" cy="368512"/>
          </a:xfrm>
          <a:custGeom>
            <a:avLst/>
            <a:gdLst/>
            <a:ahLst/>
            <a:cxnLst/>
            <a:rect l="l" t="t" r="r" b="b"/>
            <a:pathLst>
              <a:path w="9038" h="11516" extrusionOk="0">
                <a:moveTo>
                  <a:pt x="6103" y="573"/>
                </a:moveTo>
                <a:cubicBezTo>
                  <a:pt x="6692" y="573"/>
                  <a:pt x="7223" y="753"/>
                  <a:pt x="7645" y="1110"/>
                </a:cubicBezTo>
                <a:cubicBezTo>
                  <a:pt x="8252" y="1633"/>
                  <a:pt x="8585" y="2479"/>
                  <a:pt x="8597" y="3515"/>
                </a:cubicBezTo>
                <a:cubicBezTo>
                  <a:pt x="8192" y="2788"/>
                  <a:pt x="7585" y="2122"/>
                  <a:pt x="6847" y="1633"/>
                </a:cubicBezTo>
                <a:cubicBezTo>
                  <a:pt x="6144" y="1169"/>
                  <a:pt x="5382" y="919"/>
                  <a:pt x="4728" y="895"/>
                </a:cubicBezTo>
                <a:cubicBezTo>
                  <a:pt x="4894" y="812"/>
                  <a:pt x="5061" y="752"/>
                  <a:pt x="5240" y="693"/>
                </a:cubicBezTo>
                <a:cubicBezTo>
                  <a:pt x="5537" y="613"/>
                  <a:pt x="5826" y="573"/>
                  <a:pt x="6103" y="573"/>
                </a:cubicBezTo>
                <a:close/>
                <a:moveTo>
                  <a:pt x="1394" y="1205"/>
                </a:moveTo>
                <a:cubicBezTo>
                  <a:pt x="1465" y="2598"/>
                  <a:pt x="1680" y="5098"/>
                  <a:pt x="2263" y="7063"/>
                </a:cubicBezTo>
                <a:cubicBezTo>
                  <a:pt x="2144" y="7360"/>
                  <a:pt x="2084" y="7670"/>
                  <a:pt x="2037" y="7944"/>
                </a:cubicBezTo>
                <a:cubicBezTo>
                  <a:pt x="1739" y="7051"/>
                  <a:pt x="1465" y="6194"/>
                  <a:pt x="1263" y="5455"/>
                </a:cubicBezTo>
                <a:cubicBezTo>
                  <a:pt x="1049" y="3705"/>
                  <a:pt x="1168" y="2384"/>
                  <a:pt x="1322" y="1586"/>
                </a:cubicBezTo>
                <a:cubicBezTo>
                  <a:pt x="1346" y="1443"/>
                  <a:pt x="1370" y="1324"/>
                  <a:pt x="1394" y="1205"/>
                </a:cubicBezTo>
                <a:close/>
                <a:moveTo>
                  <a:pt x="1503" y="0"/>
                </a:moveTo>
                <a:cubicBezTo>
                  <a:pt x="1439" y="0"/>
                  <a:pt x="1377" y="45"/>
                  <a:pt x="1334" y="109"/>
                </a:cubicBezTo>
                <a:cubicBezTo>
                  <a:pt x="1322" y="121"/>
                  <a:pt x="1108" y="598"/>
                  <a:pt x="965" y="1526"/>
                </a:cubicBezTo>
                <a:cubicBezTo>
                  <a:pt x="870" y="2074"/>
                  <a:pt x="787" y="2848"/>
                  <a:pt x="799" y="3836"/>
                </a:cubicBezTo>
                <a:cubicBezTo>
                  <a:pt x="537" y="2788"/>
                  <a:pt x="418" y="2145"/>
                  <a:pt x="394" y="2133"/>
                </a:cubicBezTo>
                <a:cubicBezTo>
                  <a:pt x="382" y="2050"/>
                  <a:pt x="310" y="2003"/>
                  <a:pt x="215" y="2003"/>
                </a:cubicBezTo>
                <a:cubicBezTo>
                  <a:pt x="132" y="2003"/>
                  <a:pt x="72" y="2074"/>
                  <a:pt x="60" y="2169"/>
                </a:cubicBezTo>
                <a:cubicBezTo>
                  <a:pt x="60" y="2181"/>
                  <a:pt x="1" y="3324"/>
                  <a:pt x="144" y="5039"/>
                </a:cubicBezTo>
                <a:cubicBezTo>
                  <a:pt x="299" y="6610"/>
                  <a:pt x="668" y="8991"/>
                  <a:pt x="1608" y="11408"/>
                </a:cubicBezTo>
                <a:cubicBezTo>
                  <a:pt x="1632" y="11468"/>
                  <a:pt x="1692" y="11516"/>
                  <a:pt x="1763" y="11516"/>
                </a:cubicBezTo>
                <a:cubicBezTo>
                  <a:pt x="1787" y="11516"/>
                  <a:pt x="1811" y="11516"/>
                  <a:pt x="1823" y="11492"/>
                </a:cubicBezTo>
                <a:cubicBezTo>
                  <a:pt x="1918" y="11468"/>
                  <a:pt x="1965" y="11361"/>
                  <a:pt x="1918" y="11277"/>
                </a:cubicBezTo>
                <a:cubicBezTo>
                  <a:pt x="989" y="8908"/>
                  <a:pt x="620" y="6551"/>
                  <a:pt x="477" y="5003"/>
                </a:cubicBezTo>
                <a:cubicBezTo>
                  <a:pt x="429" y="4503"/>
                  <a:pt x="394" y="4050"/>
                  <a:pt x="382" y="3669"/>
                </a:cubicBezTo>
                <a:lnTo>
                  <a:pt x="382" y="3669"/>
                </a:lnTo>
                <a:cubicBezTo>
                  <a:pt x="691" y="4931"/>
                  <a:pt x="1227" y="6896"/>
                  <a:pt x="2037" y="9099"/>
                </a:cubicBezTo>
                <a:cubicBezTo>
                  <a:pt x="2056" y="9175"/>
                  <a:pt x="2128" y="9213"/>
                  <a:pt x="2193" y="9213"/>
                </a:cubicBezTo>
                <a:cubicBezTo>
                  <a:pt x="2209" y="9213"/>
                  <a:pt x="2225" y="9211"/>
                  <a:pt x="2239" y="9206"/>
                </a:cubicBezTo>
                <a:cubicBezTo>
                  <a:pt x="2334" y="9170"/>
                  <a:pt x="2382" y="9075"/>
                  <a:pt x="2346" y="8991"/>
                </a:cubicBezTo>
                <a:lnTo>
                  <a:pt x="2263" y="8730"/>
                </a:lnTo>
                <a:cubicBezTo>
                  <a:pt x="2263" y="8670"/>
                  <a:pt x="2287" y="8075"/>
                  <a:pt x="2454" y="7467"/>
                </a:cubicBezTo>
                <a:cubicBezTo>
                  <a:pt x="2596" y="6896"/>
                  <a:pt x="2894" y="6194"/>
                  <a:pt x="3466" y="6098"/>
                </a:cubicBezTo>
                <a:cubicBezTo>
                  <a:pt x="3510" y="6089"/>
                  <a:pt x="3557" y="6084"/>
                  <a:pt x="3607" y="6084"/>
                </a:cubicBezTo>
                <a:cubicBezTo>
                  <a:pt x="4169" y="6084"/>
                  <a:pt x="5061" y="6699"/>
                  <a:pt x="6144" y="7837"/>
                </a:cubicBezTo>
                <a:cubicBezTo>
                  <a:pt x="6430" y="8134"/>
                  <a:pt x="6680" y="8432"/>
                  <a:pt x="6918" y="8694"/>
                </a:cubicBezTo>
                <a:cubicBezTo>
                  <a:pt x="6692" y="8539"/>
                  <a:pt x="6454" y="8337"/>
                  <a:pt x="6216" y="8158"/>
                </a:cubicBezTo>
                <a:cubicBezTo>
                  <a:pt x="5656" y="7741"/>
                  <a:pt x="5180" y="7420"/>
                  <a:pt x="4787" y="7194"/>
                </a:cubicBezTo>
                <a:cubicBezTo>
                  <a:pt x="4227" y="6854"/>
                  <a:pt x="3961" y="6782"/>
                  <a:pt x="3806" y="6782"/>
                </a:cubicBezTo>
                <a:cubicBezTo>
                  <a:pt x="3776" y="6782"/>
                  <a:pt x="3750" y="6785"/>
                  <a:pt x="3728" y="6789"/>
                </a:cubicBezTo>
                <a:cubicBezTo>
                  <a:pt x="3489" y="6836"/>
                  <a:pt x="3239" y="7122"/>
                  <a:pt x="2954" y="8872"/>
                </a:cubicBezTo>
                <a:cubicBezTo>
                  <a:pt x="2882" y="9325"/>
                  <a:pt x="2823" y="9765"/>
                  <a:pt x="2775" y="10111"/>
                </a:cubicBezTo>
                <a:cubicBezTo>
                  <a:pt x="2715" y="9968"/>
                  <a:pt x="2680" y="9825"/>
                  <a:pt x="2620" y="9682"/>
                </a:cubicBezTo>
                <a:cubicBezTo>
                  <a:pt x="2592" y="9606"/>
                  <a:pt x="2517" y="9568"/>
                  <a:pt x="2446" y="9568"/>
                </a:cubicBezTo>
                <a:cubicBezTo>
                  <a:pt x="2428" y="9568"/>
                  <a:pt x="2411" y="9570"/>
                  <a:pt x="2394" y="9575"/>
                </a:cubicBezTo>
                <a:cubicBezTo>
                  <a:pt x="2299" y="9611"/>
                  <a:pt x="2263" y="9706"/>
                  <a:pt x="2287" y="9801"/>
                </a:cubicBezTo>
                <a:cubicBezTo>
                  <a:pt x="2501" y="10349"/>
                  <a:pt x="2715" y="10885"/>
                  <a:pt x="2930" y="11408"/>
                </a:cubicBezTo>
                <a:cubicBezTo>
                  <a:pt x="2954" y="11468"/>
                  <a:pt x="3013" y="11516"/>
                  <a:pt x="3073" y="11516"/>
                </a:cubicBezTo>
                <a:cubicBezTo>
                  <a:pt x="3096" y="11516"/>
                  <a:pt x="3120" y="11516"/>
                  <a:pt x="3132" y="11492"/>
                </a:cubicBezTo>
                <a:cubicBezTo>
                  <a:pt x="3227" y="11468"/>
                  <a:pt x="3251" y="11361"/>
                  <a:pt x="3227" y="11277"/>
                </a:cubicBezTo>
                <a:cubicBezTo>
                  <a:pt x="3156" y="11111"/>
                  <a:pt x="3096" y="10932"/>
                  <a:pt x="3013" y="10765"/>
                </a:cubicBezTo>
                <a:cubicBezTo>
                  <a:pt x="3037" y="10646"/>
                  <a:pt x="3108" y="9825"/>
                  <a:pt x="3239" y="8980"/>
                </a:cubicBezTo>
                <a:cubicBezTo>
                  <a:pt x="3513" y="7325"/>
                  <a:pt x="3728" y="7122"/>
                  <a:pt x="3763" y="7086"/>
                </a:cubicBezTo>
                <a:cubicBezTo>
                  <a:pt x="3811" y="7086"/>
                  <a:pt x="3989" y="7110"/>
                  <a:pt x="4585" y="7444"/>
                </a:cubicBezTo>
                <a:cubicBezTo>
                  <a:pt x="4954" y="7670"/>
                  <a:pt x="5430" y="8003"/>
                  <a:pt x="5978" y="8396"/>
                </a:cubicBezTo>
                <a:cubicBezTo>
                  <a:pt x="6930" y="9099"/>
                  <a:pt x="7811" y="9825"/>
                  <a:pt x="7823" y="9825"/>
                </a:cubicBezTo>
                <a:cubicBezTo>
                  <a:pt x="7851" y="9853"/>
                  <a:pt x="7890" y="9865"/>
                  <a:pt x="7929" y="9865"/>
                </a:cubicBezTo>
                <a:cubicBezTo>
                  <a:pt x="7973" y="9865"/>
                  <a:pt x="8018" y="9850"/>
                  <a:pt x="8049" y="9825"/>
                </a:cubicBezTo>
                <a:cubicBezTo>
                  <a:pt x="8109" y="9765"/>
                  <a:pt x="8121" y="9682"/>
                  <a:pt x="8061" y="9611"/>
                </a:cubicBezTo>
                <a:cubicBezTo>
                  <a:pt x="8049" y="9587"/>
                  <a:pt x="7287" y="8551"/>
                  <a:pt x="6371" y="7563"/>
                </a:cubicBezTo>
                <a:cubicBezTo>
                  <a:pt x="5203" y="6341"/>
                  <a:pt x="4276" y="5718"/>
                  <a:pt x="3591" y="5718"/>
                </a:cubicBezTo>
                <a:cubicBezTo>
                  <a:pt x="3514" y="5718"/>
                  <a:pt x="3441" y="5726"/>
                  <a:pt x="3370" y="5741"/>
                </a:cubicBezTo>
                <a:cubicBezTo>
                  <a:pt x="3013" y="5813"/>
                  <a:pt x="2751" y="6051"/>
                  <a:pt x="2537" y="6348"/>
                </a:cubicBezTo>
                <a:cubicBezTo>
                  <a:pt x="2537" y="6253"/>
                  <a:pt x="2537" y="6170"/>
                  <a:pt x="2561" y="6063"/>
                </a:cubicBezTo>
                <a:cubicBezTo>
                  <a:pt x="2680" y="5693"/>
                  <a:pt x="3108" y="4527"/>
                  <a:pt x="3835" y="3753"/>
                </a:cubicBezTo>
                <a:cubicBezTo>
                  <a:pt x="4035" y="3686"/>
                  <a:pt x="4236" y="3648"/>
                  <a:pt x="4428" y="3648"/>
                </a:cubicBezTo>
                <a:cubicBezTo>
                  <a:pt x="4510" y="3648"/>
                  <a:pt x="4590" y="3655"/>
                  <a:pt x="4668" y="3669"/>
                </a:cubicBezTo>
                <a:cubicBezTo>
                  <a:pt x="4676" y="3670"/>
                  <a:pt x="4684" y="3671"/>
                  <a:pt x="4692" y="3671"/>
                </a:cubicBezTo>
                <a:cubicBezTo>
                  <a:pt x="4777" y="3671"/>
                  <a:pt x="4848" y="3613"/>
                  <a:pt x="4859" y="3515"/>
                </a:cubicBezTo>
                <a:cubicBezTo>
                  <a:pt x="4871" y="3431"/>
                  <a:pt x="4823" y="3336"/>
                  <a:pt x="4716" y="3324"/>
                </a:cubicBezTo>
                <a:cubicBezTo>
                  <a:pt x="4632" y="3316"/>
                  <a:pt x="4547" y="3307"/>
                  <a:pt x="4463" y="3307"/>
                </a:cubicBezTo>
                <a:cubicBezTo>
                  <a:pt x="4428" y="3307"/>
                  <a:pt x="4393" y="3309"/>
                  <a:pt x="4359" y="3312"/>
                </a:cubicBezTo>
                <a:cubicBezTo>
                  <a:pt x="4597" y="3157"/>
                  <a:pt x="4847" y="3074"/>
                  <a:pt x="5109" y="3038"/>
                </a:cubicBezTo>
                <a:cubicBezTo>
                  <a:pt x="5184" y="3031"/>
                  <a:pt x="5258" y="3027"/>
                  <a:pt x="5330" y="3027"/>
                </a:cubicBezTo>
                <a:cubicBezTo>
                  <a:pt x="5831" y="3027"/>
                  <a:pt x="6264" y="3205"/>
                  <a:pt x="6597" y="3538"/>
                </a:cubicBezTo>
                <a:cubicBezTo>
                  <a:pt x="7335" y="4265"/>
                  <a:pt x="7538" y="5622"/>
                  <a:pt x="7585" y="6551"/>
                </a:cubicBezTo>
                <a:cubicBezTo>
                  <a:pt x="7514" y="6348"/>
                  <a:pt x="7407" y="6122"/>
                  <a:pt x="7299" y="5896"/>
                </a:cubicBezTo>
                <a:cubicBezTo>
                  <a:pt x="6752" y="4741"/>
                  <a:pt x="6121" y="3967"/>
                  <a:pt x="5430" y="3574"/>
                </a:cubicBezTo>
                <a:cubicBezTo>
                  <a:pt x="5404" y="3563"/>
                  <a:pt x="5377" y="3558"/>
                  <a:pt x="5351" y="3558"/>
                </a:cubicBezTo>
                <a:cubicBezTo>
                  <a:pt x="5292" y="3558"/>
                  <a:pt x="5237" y="3584"/>
                  <a:pt x="5204" y="3634"/>
                </a:cubicBezTo>
                <a:cubicBezTo>
                  <a:pt x="5156" y="3717"/>
                  <a:pt x="5192" y="3812"/>
                  <a:pt x="5263" y="3860"/>
                </a:cubicBezTo>
                <a:cubicBezTo>
                  <a:pt x="6776" y="4693"/>
                  <a:pt x="7585" y="7563"/>
                  <a:pt x="7597" y="7598"/>
                </a:cubicBezTo>
                <a:cubicBezTo>
                  <a:pt x="7609" y="7670"/>
                  <a:pt x="7692" y="7718"/>
                  <a:pt x="7764" y="7718"/>
                </a:cubicBezTo>
                <a:lnTo>
                  <a:pt x="7776" y="7718"/>
                </a:lnTo>
                <a:cubicBezTo>
                  <a:pt x="7847" y="7694"/>
                  <a:pt x="7930" y="7646"/>
                  <a:pt x="7930" y="7563"/>
                </a:cubicBezTo>
                <a:cubicBezTo>
                  <a:pt x="7930" y="7539"/>
                  <a:pt x="7990" y="6825"/>
                  <a:pt x="7883" y="5932"/>
                </a:cubicBezTo>
                <a:cubicBezTo>
                  <a:pt x="7752" y="4717"/>
                  <a:pt x="7395" y="3824"/>
                  <a:pt x="6835" y="3288"/>
                </a:cubicBezTo>
                <a:cubicBezTo>
                  <a:pt x="6432" y="2896"/>
                  <a:pt x="5926" y="2683"/>
                  <a:pt x="5315" y="2683"/>
                </a:cubicBezTo>
                <a:cubicBezTo>
                  <a:pt x="5240" y="2683"/>
                  <a:pt x="5163" y="2687"/>
                  <a:pt x="5085" y="2693"/>
                </a:cubicBezTo>
                <a:cubicBezTo>
                  <a:pt x="4620" y="2741"/>
                  <a:pt x="4192" y="2955"/>
                  <a:pt x="3787" y="3324"/>
                </a:cubicBezTo>
                <a:cubicBezTo>
                  <a:pt x="3477" y="3610"/>
                  <a:pt x="3180" y="3991"/>
                  <a:pt x="2894" y="4467"/>
                </a:cubicBezTo>
                <a:cubicBezTo>
                  <a:pt x="2811" y="4622"/>
                  <a:pt x="2727" y="4765"/>
                  <a:pt x="2656" y="4920"/>
                </a:cubicBezTo>
                <a:cubicBezTo>
                  <a:pt x="2692" y="4670"/>
                  <a:pt x="2727" y="4408"/>
                  <a:pt x="2787" y="4146"/>
                </a:cubicBezTo>
                <a:cubicBezTo>
                  <a:pt x="2977" y="3276"/>
                  <a:pt x="3239" y="2562"/>
                  <a:pt x="3585" y="2014"/>
                </a:cubicBezTo>
                <a:cubicBezTo>
                  <a:pt x="3739" y="1752"/>
                  <a:pt x="3918" y="1526"/>
                  <a:pt x="4132" y="1336"/>
                </a:cubicBezTo>
                <a:cubicBezTo>
                  <a:pt x="4291" y="1291"/>
                  <a:pt x="4463" y="1270"/>
                  <a:pt x="4645" y="1270"/>
                </a:cubicBezTo>
                <a:cubicBezTo>
                  <a:pt x="5245" y="1270"/>
                  <a:pt x="5949" y="1505"/>
                  <a:pt x="6597" y="1943"/>
                </a:cubicBezTo>
                <a:cubicBezTo>
                  <a:pt x="7526" y="2550"/>
                  <a:pt x="8204" y="3431"/>
                  <a:pt x="8490" y="4372"/>
                </a:cubicBezTo>
                <a:cubicBezTo>
                  <a:pt x="8520" y="4432"/>
                  <a:pt x="8568" y="4484"/>
                  <a:pt x="8632" y="4484"/>
                </a:cubicBezTo>
                <a:cubicBezTo>
                  <a:pt x="8644" y="4484"/>
                  <a:pt x="8656" y="4483"/>
                  <a:pt x="8669" y="4479"/>
                </a:cubicBezTo>
                <a:cubicBezTo>
                  <a:pt x="8740" y="4479"/>
                  <a:pt x="8823" y="4408"/>
                  <a:pt x="8823" y="4336"/>
                </a:cubicBezTo>
                <a:cubicBezTo>
                  <a:pt x="9038" y="2824"/>
                  <a:pt x="8669" y="1586"/>
                  <a:pt x="7835" y="871"/>
                </a:cubicBezTo>
                <a:cubicBezTo>
                  <a:pt x="7351" y="452"/>
                  <a:pt x="6757" y="240"/>
                  <a:pt x="6102" y="240"/>
                </a:cubicBezTo>
                <a:cubicBezTo>
                  <a:pt x="5791" y="240"/>
                  <a:pt x="5466" y="287"/>
                  <a:pt x="5132" y="383"/>
                </a:cubicBezTo>
                <a:cubicBezTo>
                  <a:pt x="4394" y="574"/>
                  <a:pt x="3799" y="1062"/>
                  <a:pt x="3347" y="1824"/>
                </a:cubicBezTo>
                <a:cubicBezTo>
                  <a:pt x="2989" y="2419"/>
                  <a:pt x="2704" y="3157"/>
                  <a:pt x="2513" y="4074"/>
                </a:cubicBezTo>
                <a:cubicBezTo>
                  <a:pt x="2382" y="4693"/>
                  <a:pt x="2323" y="5301"/>
                  <a:pt x="2275" y="5801"/>
                </a:cubicBezTo>
                <a:cubicBezTo>
                  <a:pt x="1727" y="3181"/>
                  <a:pt x="1668" y="205"/>
                  <a:pt x="1668" y="169"/>
                </a:cubicBezTo>
                <a:cubicBezTo>
                  <a:pt x="1668" y="98"/>
                  <a:pt x="1608" y="26"/>
                  <a:pt x="1525" y="2"/>
                </a:cubicBezTo>
                <a:cubicBezTo>
                  <a:pt x="1517" y="1"/>
                  <a:pt x="1510" y="0"/>
                  <a:pt x="15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33" name="Google Shape;12679;p96">
            <a:extLst>
              <a:ext uri="{FF2B5EF4-FFF2-40B4-BE49-F238E27FC236}">
                <a16:creationId xmlns:a16="http://schemas.microsoft.com/office/drawing/2014/main" id="{C7F5A706-F470-43FF-B98F-ABEC8B8064B9}"/>
              </a:ext>
            </a:extLst>
          </p:cNvPr>
          <p:cNvSpPr/>
          <p:nvPr/>
        </p:nvSpPr>
        <p:spPr>
          <a:xfrm>
            <a:off x="3095261" y="599834"/>
            <a:ext cx="289216" cy="368512"/>
          </a:xfrm>
          <a:custGeom>
            <a:avLst/>
            <a:gdLst/>
            <a:ahLst/>
            <a:cxnLst/>
            <a:rect l="l" t="t" r="r" b="b"/>
            <a:pathLst>
              <a:path w="9038" h="11516" extrusionOk="0">
                <a:moveTo>
                  <a:pt x="6103" y="573"/>
                </a:moveTo>
                <a:cubicBezTo>
                  <a:pt x="6692" y="573"/>
                  <a:pt x="7223" y="753"/>
                  <a:pt x="7645" y="1110"/>
                </a:cubicBezTo>
                <a:cubicBezTo>
                  <a:pt x="8252" y="1633"/>
                  <a:pt x="8585" y="2479"/>
                  <a:pt x="8597" y="3515"/>
                </a:cubicBezTo>
                <a:cubicBezTo>
                  <a:pt x="8192" y="2788"/>
                  <a:pt x="7585" y="2122"/>
                  <a:pt x="6847" y="1633"/>
                </a:cubicBezTo>
                <a:cubicBezTo>
                  <a:pt x="6144" y="1169"/>
                  <a:pt x="5382" y="919"/>
                  <a:pt x="4728" y="895"/>
                </a:cubicBezTo>
                <a:cubicBezTo>
                  <a:pt x="4894" y="812"/>
                  <a:pt x="5061" y="752"/>
                  <a:pt x="5240" y="693"/>
                </a:cubicBezTo>
                <a:cubicBezTo>
                  <a:pt x="5537" y="613"/>
                  <a:pt x="5826" y="573"/>
                  <a:pt x="6103" y="573"/>
                </a:cubicBezTo>
                <a:close/>
                <a:moveTo>
                  <a:pt x="1394" y="1205"/>
                </a:moveTo>
                <a:cubicBezTo>
                  <a:pt x="1465" y="2598"/>
                  <a:pt x="1680" y="5098"/>
                  <a:pt x="2263" y="7063"/>
                </a:cubicBezTo>
                <a:cubicBezTo>
                  <a:pt x="2144" y="7360"/>
                  <a:pt x="2084" y="7670"/>
                  <a:pt x="2037" y="7944"/>
                </a:cubicBezTo>
                <a:cubicBezTo>
                  <a:pt x="1739" y="7051"/>
                  <a:pt x="1465" y="6194"/>
                  <a:pt x="1263" y="5455"/>
                </a:cubicBezTo>
                <a:cubicBezTo>
                  <a:pt x="1049" y="3705"/>
                  <a:pt x="1168" y="2384"/>
                  <a:pt x="1322" y="1586"/>
                </a:cubicBezTo>
                <a:cubicBezTo>
                  <a:pt x="1346" y="1443"/>
                  <a:pt x="1370" y="1324"/>
                  <a:pt x="1394" y="1205"/>
                </a:cubicBezTo>
                <a:close/>
                <a:moveTo>
                  <a:pt x="1503" y="0"/>
                </a:moveTo>
                <a:cubicBezTo>
                  <a:pt x="1439" y="0"/>
                  <a:pt x="1377" y="45"/>
                  <a:pt x="1334" y="109"/>
                </a:cubicBezTo>
                <a:cubicBezTo>
                  <a:pt x="1322" y="121"/>
                  <a:pt x="1108" y="598"/>
                  <a:pt x="965" y="1526"/>
                </a:cubicBezTo>
                <a:cubicBezTo>
                  <a:pt x="870" y="2074"/>
                  <a:pt x="787" y="2848"/>
                  <a:pt x="799" y="3836"/>
                </a:cubicBezTo>
                <a:cubicBezTo>
                  <a:pt x="537" y="2788"/>
                  <a:pt x="418" y="2145"/>
                  <a:pt x="394" y="2133"/>
                </a:cubicBezTo>
                <a:cubicBezTo>
                  <a:pt x="382" y="2050"/>
                  <a:pt x="310" y="2003"/>
                  <a:pt x="215" y="2003"/>
                </a:cubicBezTo>
                <a:cubicBezTo>
                  <a:pt x="132" y="2003"/>
                  <a:pt x="72" y="2074"/>
                  <a:pt x="60" y="2169"/>
                </a:cubicBezTo>
                <a:cubicBezTo>
                  <a:pt x="60" y="2181"/>
                  <a:pt x="1" y="3324"/>
                  <a:pt x="144" y="5039"/>
                </a:cubicBezTo>
                <a:cubicBezTo>
                  <a:pt x="299" y="6610"/>
                  <a:pt x="668" y="8991"/>
                  <a:pt x="1608" y="11408"/>
                </a:cubicBezTo>
                <a:cubicBezTo>
                  <a:pt x="1632" y="11468"/>
                  <a:pt x="1692" y="11516"/>
                  <a:pt x="1763" y="11516"/>
                </a:cubicBezTo>
                <a:cubicBezTo>
                  <a:pt x="1787" y="11516"/>
                  <a:pt x="1811" y="11516"/>
                  <a:pt x="1823" y="11492"/>
                </a:cubicBezTo>
                <a:cubicBezTo>
                  <a:pt x="1918" y="11468"/>
                  <a:pt x="1965" y="11361"/>
                  <a:pt x="1918" y="11277"/>
                </a:cubicBezTo>
                <a:cubicBezTo>
                  <a:pt x="989" y="8908"/>
                  <a:pt x="620" y="6551"/>
                  <a:pt x="477" y="5003"/>
                </a:cubicBezTo>
                <a:cubicBezTo>
                  <a:pt x="429" y="4503"/>
                  <a:pt x="394" y="4050"/>
                  <a:pt x="382" y="3669"/>
                </a:cubicBezTo>
                <a:lnTo>
                  <a:pt x="382" y="3669"/>
                </a:lnTo>
                <a:cubicBezTo>
                  <a:pt x="691" y="4931"/>
                  <a:pt x="1227" y="6896"/>
                  <a:pt x="2037" y="9099"/>
                </a:cubicBezTo>
                <a:cubicBezTo>
                  <a:pt x="2056" y="9175"/>
                  <a:pt x="2128" y="9213"/>
                  <a:pt x="2193" y="9213"/>
                </a:cubicBezTo>
                <a:cubicBezTo>
                  <a:pt x="2209" y="9213"/>
                  <a:pt x="2225" y="9211"/>
                  <a:pt x="2239" y="9206"/>
                </a:cubicBezTo>
                <a:cubicBezTo>
                  <a:pt x="2334" y="9170"/>
                  <a:pt x="2382" y="9075"/>
                  <a:pt x="2346" y="8991"/>
                </a:cubicBezTo>
                <a:lnTo>
                  <a:pt x="2263" y="8730"/>
                </a:lnTo>
                <a:cubicBezTo>
                  <a:pt x="2263" y="8670"/>
                  <a:pt x="2287" y="8075"/>
                  <a:pt x="2454" y="7467"/>
                </a:cubicBezTo>
                <a:cubicBezTo>
                  <a:pt x="2596" y="6896"/>
                  <a:pt x="2894" y="6194"/>
                  <a:pt x="3466" y="6098"/>
                </a:cubicBezTo>
                <a:cubicBezTo>
                  <a:pt x="3510" y="6089"/>
                  <a:pt x="3557" y="6084"/>
                  <a:pt x="3607" y="6084"/>
                </a:cubicBezTo>
                <a:cubicBezTo>
                  <a:pt x="4169" y="6084"/>
                  <a:pt x="5061" y="6699"/>
                  <a:pt x="6144" y="7837"/>
                </a:cubicBezTo>
                <a:cubicBezTo>
                  <a:pt x="6430" y="8134"/>
                  <a:pt x="6680" y="8432"/>
                  <a:pt x="6918" y="8694"/>
                </a:cubicBezTo>
                <a:cubicBezTo>
                  <a:pt x="6692" y="8539"/>
                  <a:pt x="6454" y="8337"/>
                  <a:pt x="6216" y="8158"/>
                </a:cubicBezTo>
                <a:cubicBezTo>
                  <a:pt x="5656" y="7741"/>
                  <a:pt x="5180" y="7420"/>
                  <a:pt x="4787" y="7194"/>
                </a:cubicBezTo>
                <a:cubicBezTo>
                  <a:pt x="4227" y="6854"/>
                  <a:pt x="3961" y="6782"/>
                  <a:pt x="3806" y="6782"/>
                </a:cubicBezTo>
                <a:cubicBezTo>
                  <a:pt x="3776" y="6782"/>
                  <a:pt x="3750" y="6785"/>
                  <a:pt x="3728" y="6789"/>
                </a:cubicBezTo>
                <a:cubicBezTo>
                  <a:pt x="3489" y="6836"/>
                  <a:pt x="3239" y="7122"/>
                  <a:pt x="2954" y="8872"/>
                </a:cubicBezTo>
                <a:cubicBezTo>
                  <a:pt x="2882" y="9325"/>
                  <a:pt x="2823" y="9765"/>
                  <a:pt x="2775" y="10111"/>
                </a:cubicBezTo>
                <a:cubicBezTo>
                  <a:pt x="2715" y="9968"/>
                  <a:pt x="2680" y="9825"/>
                  <a:pt x="2620" y="9682"/>
                </a:cubicBezTo>
                <a:cubicBezTo>
                  <a:pt x="2592" y="9606"/>
                  <a:pt x="2517" y="9568"/>
                  <a:pt x="2446" y="9568"/>
                </a:cubicBezTo>
                <a:cubicBezTo>
                  <a:pt x="2428" y="9568"/>
                  <a:pt x="2411" y="9570"/>
                  <a:pt x="2394" y="9575"/>
                </a:cubicBezTo>
                <a:cubicBezTo>
                  <a:pt x="2299" y="9611"/>
                  <a:pt x="2263" y="9706"/>
                  <a:pt x="2287" y="9801"/>
                </a:cubicBezTo>
                <a:cubicBezTo>
                  <a:pt x="2501" y="10349"/>
                  <a:pt x="2715" y="10885"/>
                  <a:pt x="2930" y="11408"/>
                </a:cubicBezTo>
                <a:cubicBezTo>
                  <a:pt x="2954" y="11468"/>
                  <a:pt x="3013" y="11516"/>
                  <a:pt x="3073" y="11516"/>
                </a:cubicBezTo>
                <a:cubicBezTo>
                  <a:pt x="3096" y="11516"/>
                  <a:pt x="3120" y="11516"/>
                  <a:pt x="3132" y="11492"/>
                </a:cubicBezTo>
                <a:cubicBezTo>
                  <a:pt x="3227" y="11468"/>
                  <a:pt x="3251" y="11361"/>
                  <a:pt x="3227" y="11277"/>
                </a:cubicBezTo>
                <a:cubicBezTo>
                  <a:pt x="3156" y="11111"/>
                  <a:pt x="3096" y="10932"/>
                  <a:pt x="3013" y="10765"/>
                </a:cubicBezTo>
                <a:cubicBezTo>
                  <a:pt x="3037" y="10646"/>
                  <a:pt x="3108" y="9825"/>
                  <a:pt x="3239" y="8980"/>
                </a:cubicBezTo>
                <a:cubicBezTo>
                  <a:pt x="3513" y="7325"/>
                  <a:pt x="3728" y="7122"/>
                  <a:pt x="3763" y="7086"/>
                </a:cubicBezTo>
                <a:cubicBezTo>
                  <a:pt x="3811" y="7086"/>
                  <a:pt x="3989" y="7110"/>
                  <a:pt x="4585" y="7444"/>
                </a:cubicBezTo>
                <a:cubicBezTo>
                  <a:pt x="4954" y="7670"/>
                  <a:pt x="5430" y="8003"/>
                  <a:pt x="5978" y="8396"/>
                </a:cubicBezTo>
                <a:cubicBezTo>
                  <a:pt x="6930" y="9099"/>
                  <a:pt x="7811" y="9825"/>
                  <a:pt x="7823" y="9825"/>
                </a:cubicBezTo>
                <a:cubicBezTo>
                  <a:pt x="7851" y="9853"/>
                  <a:pt x="7890" y="9865"/>
                  <a:pt x="7929" y="9865"/>
                </a:cubicBezTo>
                <a:cubicBezTo>
                  <a:pt x="7973" y="9865"/>
                  <a:pt x="8018" y="9850"/>
                  <a:pt x="8049" y="9825"/>
                </a:cubicBezTo>
                <a:cubicBezTo>
                  <a:pt x="8109" y="9765"/>
                  <a:pt x="8121" y="9682"/>
                  <a:pt x="8061" y="9611"/>
                </a:cubicBezTo>
                <a:cubicBezTo>
                  <a:pt x="8049" y="9587"/>
                  <a:pt x="7287" y="8551"/>
                  <a:pt x="6371" y="7563"/>
                </a:cubicBezTo>
                <a:cubicBezTo>
                  <a:pt x="5203" y="6341"/>
                  <a:pt x="4276" y="5718"/>
                  <a:pt x="3591" y="5718"/>
                </a:cubicBezTo>
                <a:cubicBezTo>
                  <a:pt x="3514" y="5718"/>
                  <a:pt x="3441" y="5726"/>
                  <a:pt x="3370" y="5741"/>
                </a:cubicBezTo>
                <a:cubicBezTo>
                  <a:pt x="3013" y="5813"/>
                  <a:pt x="2751" y="6051"/>
                  <a:pt x="2537" y="6348"/>
                </a:cubicBezTo>
                <a:cubicBezTo>
                  <a:pt x="2537" y="6253"/>
                  <a:pt x="2537" y="6170"/>
                  <a:pt x="2561" y="6063"/>
                </a:cubicBezTo>
                <a:cubicBezTo>
                  <a:pt x="2680" y="5693"/>
                  <a:pt x="3108" y="4527"/>
                  <a:pt x="3835" y="3753"/>
                </a:cubicBezTo>
                <a:cubicBezTo>
                  <a:pt x="4035" y="3686"/>
                  <a:pt x="4236" y="3648"/>
                  <a:pt x="4428" y="3648"/>
                </a:cubicBezTo>
                <a:cubicBezTo>
                  <a:pt x="4510" y="3648"/>
                  <a:pt x="4590" y="3655"/>
                  <a:pt x="4668" y="3669"/>
                </a:cubicBezTo>
                <a:cubicBezTo>
                  <a:pt x="4676" y="3670"/>
                  <a:pt x="4684" y="3671"/>
                  <a:pt x="4692" y="3671"/>
                </a:cubicBezTo>
                <a:cubicBezTo>
                  <a:pt x="4777" y="3671"/>
                  <a:pt x="4848" y="3613"/>
                  <a:pt x="4859" y="3515"/>
                </a:cubicBezTo>
                <a:cubicBezTo>
                  <a:pt x="4871" y="3431"/>
                  <a:pt x="4823" y="3336"/>
                  <a:pt x="4716" y="3324"/>
                </a:cubicBezTo>
                <a:cubicBezTo>
                  <a:pt x="4632" y="3316"/>
                  <a:pt x="4547" y="3307"/>
                  <a:pt x="4463" y="3307"/>
                </a:cubicBezTo>
                <a:cubicBezTo>
                  <a:pt x="4428" y="3307"/>
                  <a:pt x="4393" y="3309"/>
                  <a:pt x="4359" y="3312"/>
                </a:cubicBezTo>
                <a:cubicBezTo>
                  <a:pt x="4597" y="3157"/>
                  <a:pt x="4847" y="3074"/>
                  <a:pt x="5109" y="3038"/>
                </a:cubicBezTo>
                <a:cubicBezTo>
                  <a:pt x="5184" y="3031"/>
                  <a:pt x="5258" y="3027"/>
                  <a:pt x="5330" y="3027"/>
                </a:cubicBezTo>
                <a:cubicBezTo>
                  <a:pt x="5831" y="3027"/>
                  <a:pt x="6264" y="3205"/>
                  <a:pt x="6597" y="3538"/>
                </a:cubicBezTo>
                <a:cubicBezTo>
                  <a:pt x="7335" y="4265"/>
                  <a:pt x="7538" y="5622"/>
                  <a:pt x="7585" y="6551"/>
                </a:cubicBezTo>
                <a:cubicBezTo>
                  <a:pt x="7514" y="6348"/>
                  <a:pt x="7407" y="6122"/>
                  <a:pt x="7299" y="5896"/>
                </a:cubicBezTo>
                <a:cubicBezTo>
                  <a:pt x="6752" y="4741"/>
                  <a:pt x="6121" y="3967"/>
                  <a:pt x="5430" y="3574"/>
                </a:cubicBezTo>
                <a:cubicBezTo>
                  <a:pt x="5404" y="3563"/>
                  <a:pt x="5377" y="3558"/>
                  <a:pt x="5351" y="3558"/>
                </a:cubicBezTo>
                <a:cubicBezTo>
                  <a:pt x="5292" y="3558"/>
                  <a:pt x="5237" y="3584"/>
                  <a:pt x="5204" y="3634"/>
                </a:cubicBezTo>
                <a:cubicBezTo>
                  <a:pt x="5156" y="3717"/>
                  <a:pt x="5192" y="3812"/>
                  <a:pt x="5263" y="3860"/>
                </a:cubicBezTo>
                <a:cubicBezTo>
                  <a:pt x="6776" y="4693"/>
                  <a:pt x="7585" y="7563"/>
                  <a:pt x="7597" y="7598"/>
                </a:cubicBezTo>
                <a:cubicBezTo>
                  <a:pt x="7609" y="7670"/>
                  <a:pt x="7692" y="7718"/>
                  <a:pt x="7764" y="7718"/>
                </a:cubicBezTo>
                <a:lnTo>
                  <a:pt x="7776" y="7718"/>
                </a:lnTo>
                <a:cubicBezTo>
                  <a:pt x="7847" y="7694"/>
                  <a:pt x="7930" y="7646"/>
                  <a:pt x="7930" y="7563"/>
                </a:cubicBezTo>
                <a:cubicBezTo>
                  <a:pt x="7930" y="7539"/>
                  <a:pt x="7990" y="6825"/>
                  <a:pt x="7883" y="5932"/>
                </a:cubicBezTo>
                <a:cubicBezTo>
                  <a:pt x="7752" y="4717"/>
                  <a:pt x="7395" y="3824"/>
                  <a:pt x="6835" y="3288"/>
                </a:cubicBezTo>
                <a:cubicBezTo>
                  <a:pt x="6432" y="2896"/>
                  <a:pt x="5926" y="2683"/>
                  <a:pt x="5315" y="2683"/>
                </a:cubicBezTo>
                <a:cubicBezTo>
                  <a:pt x="5240" y="2683"/>
                  <a:pt x="5163" y="2687"/>
                  <a:pt x="5085" y="2693"/>
                </a:cubicBezTo>
                <a:cubicBezTo>
                  <a:pt x="4620" y="2741"/>
                  <a:pt x="4192" y="2955"/>
                  <a:pt x="3787" y="3324"/>
                </a:cubicBezTo>
                <a:cubicBezTo>
                  <a:pt x="3477" y="3610"/>
                  <a:pt x="3180" y="3991"/>
                  <a:pt x="2894" y="4467"/>
                </a:cubicBezTo>
                <a:cubicBezTo>
                  <a:pt x="2811" y="4622"/>
                  <a:pt x="2727" y="4765"/>
                  <a:pt x="2656" y="4920"/>
                </a:cubicBezTo>
                <a:cubicBezTo>
                  <a:pt x="2692" y="4670"/>
                  <a:pt x="2727" y="4408"/>
                  <a:pt x="2787" y="4146"/>
                </a:cubicBezTo>
                <a:cubicBezTo>
                  <a:pt x="2977" y="3276"/>
                  <a:pt x="3239" y="2562"/>
                  <a:pt x="3585" y="2014"/>
                </a:cubicBezTo>
                <a:cubicBezTo>
                  <a:pt x="3739" y="1752"/>
                  <a:pt x="3918" y="1526"/>
                  <a:pt x="4132" y="1336"/>
                </a:cubicBezTo>
                <a:cubicBezTo>
                  <a:pt x="4291" y="1291"/>
                  <a:pt x="4463" y="1270"/>
                  <a:pt x="4645" y="1270"/>
                </a:cubicBezTo>
                <a:cubicBezTo>
                  <a:pt x="5245" y="1270"/>
                  <a:pt x="5949" y="1505"/>
                  <a:pt x="6597" y="1943"/>
                </a:cubicBezTo>
                <a:cubicBezTo>
                  <a:pt x="7526" y="2550"/>
                  <a:pt x="8204" y="3431"/>
                  <a:pt x="8490" y="4372"/>
                </a:cubicBezTo>
                <a:cubicBezTo>
                  <a:pt x="8520" y="4432"/>
                  <a:pt x="8568" y="4484"/>
                  <a:pt x="8632" y="4484"/>
                </a:cubicBezTo>
                <a:cubicBezTo>
                  <a:pt x="8644" y="4484"/>
                  <a:pt x="8656" y="4483"/>
                  <a:pt x="8669" y="4479"/>
                </a:cubicBezTo>
                <a:cubicBezTo>
                  <a:pt x="8740" y="4479"/>
                  <a:pt x="8823" y="4408"/>
                  <a:pt x="8823" y="4336"/>
                </a:cubicBezTo>
                <a:cubicBezTo>
                  <a:pt x="9038" y="2824"/>
                  <a:pt x="8669" y="1586"/>
                  <a:pt x="7835" y="871"/>
                </a:cubicBezTo>
                <a:cubicBezTo>
                  <a:pt x="7351" y="452"/>
                  <a:pt x="6757" y="240"/>
                  <a:pt x="6102" y="240"/>
                </a:cubicBezTo>
                <a:cubicBezTo>
                  <a:pt x="5791" y="240"/>
                  <a:pt x="5466" y="287"/>
                  <a:pt x="5132" y="383"/>
                </a:cubicBezTo>
                <a:cubicBezTo>
                  <a:pt x="4394" y="574"/>
                  <a:pt x="3799" y="1062"/>
                  <a:pt x="3347" y="1824"/>
                </a:cubicBezTo>
                <a:cubicBezTo>
                  <a:pt x="2989" y="2419"/>
                  <a:pt x="2704" y="3157"/>
                  <a:pt x="2513" y="4074"/>
                </a:cubicBezTo>
                <a:cubicBezTo>
                  <a:pt x="2382" y="4693"/>
                  <a:pt x="2323" y="5301"/>
                  <a:pt x="2275" y="5801"/>
                </a:cubicBezTo>
                <a:cubicBezTo>
                  <a:pt x="1727" y="3181"/>
                  <a:pt x="1668" y="205"/>
                  <a:pt x="1668" y="169"/>
                </a:cubicBezTo>
                <a:cubicBezTo>
                  <a:pt x="1668" y="98"/>
                  <a:pt x="1608" y="26"/>
                  <a:pt x="1525" y="2"/>
                </a:cubicBezTo>
                <a:cubicBezTo>
                  <a:pt x="1517" y="1"/>
                  <a:pt x="1510" y="0"/>
                  <a:pt x="15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34" name="Google Shape;261;p40">
            <a:extLst>
              <a:ext uri="{FF2B5EF4-FFF2-40B4-BE49-F238E27FC236}">
                <a16:creationId xmlns:a16="http://schemas.microsoft.com/office/drawing/2014/main" id="{E9B70B71-0244-4A0C-87D3-5295BC2FFC3B}"/>
              </a:ext>
            </a:extLst>
          </p:cNvPr>
          <p:cNvSpPr txBox="1">
            <a:spLocks/>
          </p:cNvSpPr>
          <p:nvPr/>
        </p:nvSpPr>
        <p:spPr>
          <a:xfrm>
            <a:off x="3677907" y="1179531"/>
            <a:ext cx="1644800" cy="20429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0"/>
              </a:spcBef>
              <a:spcAft>
                <a:spcPts val="0"/>
              </a:spcAft>
              <a:buClr>
                <a:schemeClr val="dk1"/>
              </a:buClr>
              <a:buSzPts val="900"/>
              <a:buFont typeface="Public Sans"/>
              <a:buChar char="●"/>
              <a:defRPr sz="1600" b="0" i="0" u="none" strike="noStrike" cap="none">
                <a:solidFill>
                  <a:schemeClr val="dk1"/>
                </a:solidFill>
                <a:latin typeface="Lato"/>
                <a:ea typeface="Lato"/>
                <a:cs typeface="Lato"/>
                <a:sym typeface="Lato"/>
              </a:defRPr>
            </a:lvl1pPr>
            <a:lvl2pPr marL="914400" marR="0" lvl="1" indent="-342900" algn="l" rtl="0">
              <a:lnSpc>
                <a:spcPct val="100000"/>
              </a:lnSpc>
              <a:spcBef>
                <a:spcPts val="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2pPr>
            <a:lvl3pPr marL="1371600" marR="0" lvl="2"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3pPr>
            <a:lvl4pPr marL="1828800" marR="0" lvl="3"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4pPr>
            <a:lvl5pPr marL="2286000" marR="0" lvl="4"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5pPr>
            <a:lvl6pPr marL="2743200" marR="0" lvl="5"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6pPr>
            <a:lvl7pPr marL="3200400" marR="0" lvl="6"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7pPr>
            <a:lvl8pPr marL="3657600" marR="0" lvl="7"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8pPr>
            <a:lvl9pPr marL="4114800" marR="0" lvl="8" indent="-342900" algn="l" rtl="0">
              <a:lnSpc>
                <a:spcPct val="100000"/>
              </a:lnSpc>
              <a:spcBef>
                <a:spcPts val="1600"/>
              </a:spcBef>
              <a:spcAft>
                <a:spcPts val="1600"/>
              </a:spcAft>
              <a:buClr>
                <a:schemeClr val="dk1"/>
              </a:buClr>
              <a:buSzPts val="1800"/>
              <a:buFont typeface="Public Sans"/>
              <a:buChar char="■"/>
              <a:defRPr sz="1600" b="0" i="0" u="none" strike="noStrike" cap="none">
                <a:solidFill>
                  <a:schemeClr val="dk1"/>
                </a:solidFill>
                <a:latin typeface="Lato"/>
                <a:ea typeface="Lato"/>
                <a:cs typeface="Lato"/>
                <a:sym typeface="Lato"/>
              </a:defRPr>
            </a:lvl9pPr>
          </a:lstStyle>
          <a:p>
            <a:pPr marL="171450" indent="-171450">
              <a:buSzPts val="1100"/>
              <a:buFont typeface="Courier New" panose="02070309020205020404" pitchFamily="49" charset="0"/>
              <a:buChar char="o"/>
            </a:pPr>
            <a:r>
              <a:rPr lang="en-US" sz="1800" dirty="0">
                <a:solidFill>
                  <a:schemeClr val="tx1"/>
                </a:solidFill>
              </a:rPr>
              <a:t>Rakes</a:t>
            </a:r>
          </a:p>
          <a:p>
            <a:pPr marL="171450" indent="-171450">
              <a:buSzPts val="1100"/>
              <a:buFont typeface="Courier New" panose="02070309020205020404" pitchFamily="49" charset="0"/>
              <a:buChar char="o"/>
            </a:pPr>
            <a:r>
              <a:rPr lang="en-US" sz="1800" dirty="0">
                <a:solidFill>
                  <a:schemeClr val="tx1"/>
                </a:solidFill>
              </a:rPr>
              <a:t>Pitch Forks</a:t>
            </a:r>
          </a:p>
          <a:p>
            <a:pPr marL="171450" indent="-171450">
              <a:buSzPts val="1100"/>
              <a:buFont typeface="Courier New" panose="02070309020205020404" pitchFamily="49" charset="0"/>
              <a:buChar char="o"/>
            </a:pPr>
            <a:r>
              <a:rPr lang="en-US" sz="1800" dirty="0">
                <a:solidFill>
                  <a:schemeClr val="tx1"/>
                </a:solidFill>
              </a:rPr>
              <a:t>Shovels</a:t>
            </a:r>
          </a:p>
          <a:p>
            <a:pPr marL="171450" indent="-171450">
              <a:buSzPts val="1100"/>
              <a:buFont typeface="Courier New" panose="02070309020205020404" pitchFamily="49" charset="0"/>
              <a:buChar char="o"/>
            </a:pPr>
            <a:r>
              <a:rPr lang="en-US" sz="1800" dirty="0">
                <a:solidFill>
                  <a:schemeClr val="tx1"/>
                </a:solidFill>
              </a:rPr>
              <a:t>Hoses</a:t>
            </a:r>
          </a:p>
          <a:p>
            <a:pPr marL="171450" indent="-171450">
              <a:buSzPts val="1100"/>
              <a:buFont typeface="Courier New" panose="02070309020205020404" pitchFamily="49" charset="0"/>
              <a:buChar char="o"/>
            </a:pPr>
            <a:r>
              <a:rPr lang="en-US" sz="1800" dirty="0">
                <a:solidFill>
                  <a:schemeClr val="tx1"/>
                </a:solidFill>
              </a:rPr>
              <a:t>Brooms</a:t>
            </a:r>
            <a:endParaRPr lang="en-US" sz="1800" dirty="0">
              <a:solidFill>
                <a:srgbClr val="C00000"/>
              </a:solidFill>
            </a:endParaRPr>
          </a:p>
        </p:txBody>
      </p:sp>
      <p:sp>
        <p:nvSpPr>
          <p:cNvPr id="2" name="TextBox 1">
            <a:extLst>
              <a:ext uri="{FF2B5EF4-FFF2-40B4-BE49-F238E27FC236}">
                <a16:creationId xmlns:a16="http://schemas.microsoft.com/office/drawing/2014/main" id="{DA89E1AE-AD20-BF59-79A7-930BAB8CEA2C}"/>
              </a:ext>
            </a:extLst>
          </p:cNvPr>
          <p:cNvSpPr txBox="1"/>
          <p:nvPr/>
        </p:nvSpPr>
        <p:spPr>
          <a:xfrm>
            <a:off x="5614915" y="1490544"/>
            <a:ext cx="3416440" cy="553998"/>
          </a:xfrm>
          <a:prstGeom prst="rect">
            <a:avLst/>
          </a:prstGeom>
          <a:noFill/>
        </p:spPr>
        <p:txBody>
          <a:bodyPr wrap="square" rtlCol="0">
            <a:spAutoFit/>
          </a:bodyPr>
          <a:lstStyle/>
          <a:p>
            <a:r>
              <a:rPr lang="en-US" sz="1600" dirty="0">
                <a:solidFill>
                  <a:srgbClr val="FF0000"/>
                </a:solidFill>
              </a:rPr>
              <a:t>Exempt to a total value of $500</a:t>
            </a:r>
          </a:p>
          <a:p>
            <a:r>
              <a:rPr lang="en-US" dirty="0"/>
              <a:t>CGS 12-81 (38)</a:t>
            </a:r>
          </a:p>
        </p:txBody>
      </p:sp>
    </p:spTree>
    <p:extLst>
      <p:ext uri="{BB962C8B-B14F-4D97-AF65-F5344CB8AC3E}">
        <p14:creationId xmlns:p14="http://schemas.microsoft.com/office/powerpoint/2010/main" val="97998764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38">
                                            <p:txEl>
                                              <p:pRg st="0" end="0"/>
                                            </p:txEl>
                                          </p:spTgt>
                                        </p:tgtEl>
                                        <p:attrNameLst>
                                          <p:attrName>style.visibility</p:attrName>
                                        </p:attrNameLst>
                                      </p:cBhvr>
                                      <p:to>
                                        <p:strVal val="visible"/>
                                      </p:to>
                                    </p:set>
                                    <p:animEffect transition="in" filter="fade">
                                      <p:cBhvr>
                                        <p:cTn id="13" dur="750"/>
                                        <p:tgtEl>
                                          <p:spTgt spid="103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80">
                                          <p:stCondLst>
                                            <p:cond delay="0"/>
                                          </p:stCondLst>
                                        </p:cTn>
                                        <p:tgtEl>
                                          <p:spTgt spid="2"/>
                                        </p:tgtEl>
                                      </p:cBhvr>
                                    </p:animEffect>
                                    <p:anim calcmode="lin" valueType="num">
                                      <p:cBhvr>
                                        <p:cTn id="1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4" dur="26">
                                          <p:stCondLst>
                                            <p:cond delay="650"/>
                                          </p:stCondLst>
                                        </p:cTn>
                                        <p:tgtEl>
                                          <p:spTgt spid="2"/>
                                        </p:tgtEl>
                                      </p:cBhvr>
                                      <p:to x="100000" y="60000"/>
                                    </p:animScale>
                                    <p:animScale>
                                      <p:cBhvr>
                                        <p:cTn id="25" dur="166" decel="50000">
                                          <p:stCondLst>
                                            <p:cond delay="676"/>
                                          </p:stCondLst>
                                        </p:cTn>
                                        <p:tgtEl>
                                          <p:spTgt spid="2"/>
                                        </p:tgtEl>
                                      </p:cBhvr>
                                      <p:to x="100000" y="100000"/>
                                    </p:animScale>
                                    <p:animScale>
                                      <p:cBhvr>
                                        <p:cTn id="26" dur="26">
                                          <p:stCondLst>
                                            <p:cond delay="1312"/>
                                          </p:stCondLst>
                                        </p:cTn>
                                        <p:tgtEl>
                                          <p:spTgt spid="2"/>
                                        </p:tgtEl>
                                      </p:cBhvr>
                                      <p:to x="100000" y="80000"/>
                                    </p:animScale>
                                    <p:animScale>
                                      <p:cBhvr>
                                        <p:cTn id="27" dur="166" decel="50000">
                                          <p:stCondLst>
                                            <p:cond delay="1338"/>
                                          </p:stCondLst>
                                        </p:cTn>
                                        <p:tgtEl>
                                          <p:spTgt spid="2"/>
                                        </p:tgtEl>
                                      </p:cBhvr>
                                      <p:to x="100000" y="100000"/>
                                    </p:animScale>
                                    <p:animScale>
                                      <p:cBhvr>
                                        <p:cTn id="28" dur="26">
                                          <p:stCondLst>
                                            <p:cond delay="1642"/>
                                          </p:stCondLst>
                                        </p:cTn>
                                        <p:tgtEl>
                                          <p:spTgt spid="2"/>
                                        </p:tgtEl>
                                      </p:cBhvr>
                                      <p:to x="100000" y="90000"/>
                                    </p:animScale>
                                    <p:animScale>
                                      <p:cBhvr>
                                        <p:cTn id="29" dur="166" decel="50000">
                                          <p:stCondLst>
                                            <p:cond delay="1668"/>
                                          </p:stCondLst>
                                        </p:cTn>
                                        <p:tgtEl>
                                          <p:spTgt spid="2"/>
                                        </p:tgtEl>
                                      </p:cBhvr>
                                      <p:to x="100000" y="100000"/>
                                    </p:animScale>
                                    <p:animScale>
                                      <p:cBhvr>
                                        <p:cTn id="30" dur="26">
                                          <p:stCondLst>
                                            <p:cond delay="1808"/>
                                          </p:stCondLst>
                                        </p:cTn>
                                        <p:tgtEl>
                                          <p:spTgt spid="2"/>
                                        </p:tgtEl>
                                      </p:cBhvr>
                                      <p:to x="100000" y="95000"/>
                                    </p:animScale>
                                    <p:animScale>
                                      <p:cBhvr>
                                        <p:cTn id="31"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8" grpId="0" build="p"/>
      <p:bldP spid="34"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21" name="Google Shape;521;p48"/>
          <p:cNvPicPr preferRelativeResize="0"/>
          <p:nvPr/>
        </p:nvPicPr>
        <p:blipFill rotWithShape="1">
          <a:blip r:embed="rId3">
            <a:alphaModFix/>
          </a:blip>
          <a:srcRect l="-21934" t="2276" r="-27991"/>
          <a:stretch/>
        </p:blipFill>
        <p:spPr>
          <a:xfrm>
            <a:off x="2401471" y="643095"/>
            <a:ext cx="4485195" cy="3028962"/>
          </a:xfrm>
          <a:prstGeom prst="rect">
            <a:avLst/>
          </a:prstGeom>
          <a:noFill/>
          <a:ln>
            <a:noFill/>
          </a:ln>
        </p:spPr>
      </p:pic>
      <p:sp>
        <p:nvSpPr>
          <p:cNvPr id="522" name="Google Shape;522;p48"/>
          <p:cNvSpPr txBox="1">
            <a:spLocks noGrp="1"/>
          </p:cNvSpPr>
          <p:nvPr>
            <p:ph type="title"/>
          </p:nvPr>
        </p:nvSpPr>
        <p:spPr>
          <a:xfrm>
            <a:off x="2035906" y="3424852"/>
            <a:ext cx="5216324" cy="694200"/>
          </a:xfrm>
          <a:prstGeom prst="rect">
            <a:avLst/>
          </a:prstGeom>
        </p:spPr>
        <p:txBody>
          <a:bodyPr spcFirstLastPara="1" wrap="square" lIns="114300" tIns="91425" rIns="91425" bIns="91425" anchor="t" anchorCtr="0">
            <a:noAutofit/>
          </a:bodyPr>
          <a:lstStyle/>
          <a:p>
            <a:pPr marL="0" lvl="0" indent="0" algn="ctr" rtl="0">
              <a:spcBef>
                <a:spcPts val="0"/>
              </a:spcBef>
              <a:spcAft>
                <a:spcPts val="0"/>
              </a:spcAft>
              <a:buNone/>
            </a:pPr>
            <a:r>
              <a:rPr lang="en" dirty="0"/>
              <a:t>I</a:t>
            </a:r>
            <a:r>
              <a:rPr lang="en-US" dirty="0"/>
              <a:t>NTRO TO PERSONAL PROPERTY</a:t>
            </a:r>
            <a:endParaRPr dirty="0"/>
          </a:p>
        </p:txBody>
      </p:sp>
      <p:sp>
        <p:nvSpPr>
          <p:cNvPr id="523" name="Google Shape;523;p48"/>
          <p:cNvSpPr txBox="1">
            <a:spLocks noGrp="1"/>
          </p:cNvSpPr>
          <p:nvPr>
            <p:ph type="title" idx="2"/>
          </p:nvPr>
        </p:nvSpPr>
        <p:spPr>
          <a:xfrm>
            <a:off x="493485" y="543200"/>
            <a:ext cx="2104571" cy="1512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01</a:t>
            </a:r>
            <a:endParaRPr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4" name="Google Shape;1034;p70"/>
          <p:cNvSpPr txBox="1">
            <a:spLocks noGrp="1"/>
          </p:cNvSpPr>
          <p:nvPr>
            <p:ph type="title"/>
          </p:nvPr>
        </p:nvSpPr>
        <p:spPr>
          <a:xfrm>
            <a:off x="388699" y="424146"/>
            <a:ext cx="3871200" cy="54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Code #19</a:t>
            </a:r>
            <a:endParaRPr b="1" dirty="0"/>
          </a:p>
        </p:txBody>
      </p:sp>
      <p:sp>
        <p:nvSpPr>
          <p:cNvPr id="1038" name="Google Shape;1038;p70"/>
          <p:cNvSpPr txBox="1">
            <a:spLocks noGrp="1"/>
          </p:cNvSpPr>
          <p:nvPr>
            <p:ph type="subTitle" idx="1"/>
          </p:nvPr>
        </p:nvSpPr>
        <p:spPr>
          <a:xfrm>
            <a:off x="5971655" y="1143294"/>
            <a:ext cx="2386385" cy="33271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sz="2000" b="1" dirty="0"/>
              <a:t>Mechanic Tools</a:t>
            </a:r>
            <a:endParaRPr sz="2000" b="1" dirty="0"/>
          </a:p>
        </p:txBody>
      </p:sp>
      <p:sp>
        <p:nvSpPr>
          <p:cNvPr id="17" name="Google Shape;261;p40">
            <a:extLst>
              <a:ext uri="{FF2B5EF4-FFF2-40B4-BE49-F238E27FC236}">
                <a16:creationId xmlns:a16="http://schemas.microsoft.com/office/drawing/2014/main" id="{87402ABD-C30C-4EDA-A420-EE0ABA4BE240}"/>
              </a:ext>
            </a:extLst>
          </p:cNvPr>
          <p:cNvSpPr txBox="1">
            <a:spLocks/>
          </p:cNvSpPr>
          <p:nvPr/>
        </p:nvSpPr>
        <p:spPr>
          <a:xfrm>
            <a:off x="6062092" y="2139885"/>
            <a:ext cx="2382575" cy="155741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0"/>
              </a:spcBef>
              <a:spcAft>
                <a:spcPts val="0"/>
              </a:spcAft>
              <a:buClr>
                <a:schemeClr val="dk1"/>
              </a:buClr>
              <a:buSzPts val="900"/>
              <a:buFont typeface="Public Sans"/>
              <a:buChar char="●"/>
              <a:defRPr sz="1600" b="0" i="0" u="none" strike="noStrike" cap="none">
                <a:solidFill>
                  <a:schemeClr val="dk1"/>
                </a:solidFill>
                <a:latin typeface="Lato"/>
                <a:ea typeface="Lato"/>
                <a:cs typeface="Lato"/>
                <a:sym typeface="Lato"/>
              </a:defRPr>
            </a:lvl1pPr>
            <a:lvl2pPr marL="914400" marR="0" lvl="1" indent="-342900" algn="l" rtl="0">
              <a:lnSpc>
                <a:spcPct val="100000"/>
              </a:lnSpc>
              <a:spcBef>
                <a:spcPts val="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2pPr>
            <a:lvl3pPr marL="1371600" marR="0" lvl="2"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3pPr>
            <a:lvl4pPr marL="1828800" marR="0" lvl="3"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4pPr>
            <a:lvl5pPr marL="2286000" marR="0" lvl="4"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5pPr>
            <a:lvl6pPr marL="2743200" marR="0" lvl="5"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6pPr>
            <a:lvl7pPr marL="3200400" marR="0" lvl="6"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7pPr>
            <a:lvl8pPr marL="3657600" marR="0" lvl="7"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8pPr>
            <a:lvl9pPr marL="4114800" marR="0" lvl="8" indent="-342900" algn="l" rtl="0">
              <a:lnSpc>
                <a:spcPct val="100000"/>
              </a:lnSpc>
              <a:spcBef>
                <a:spcPts val="1600"/>
              </a:spcBef>
              <a:spcAft>
                <a:spcPts val="1600"/>
              </a:spcAft>
              <a:buClr>
                <a:schemeClr val="dk1"/>
              </a:buClr>
              <a:buSzPts val="1800"/>
              <a:buFont typeface="Public Sans"/>
              <a:buChar char="■"/>
              <a:defRPr sz="1600" b="0" i="0" u="none" strike="noStrike" cap="none">
                <a:solidFill>
                  <a:schemeClr val="dk1"/>
                </a:solidFill>
                <a:latin typeface="Lato"/>
                <a:ea typeface="Lato"/>
                <a:cs typeface="Lato"/>
                <a:sym typeface="Lato"/>
              </a:defRPr>
            </a:lvl9pPr>
          </a:lstStyle>
          <a:p>
            <a:pPr marL="171450" indent="-171450">
              <a:lnSpc>
                <a:spcPct val="150000"/>
              </a:lnSpc>
              <a:buSzPts val="1100"/>
              <a:buFont typeface="Courier New" panose="02070309020205020404" pitchFamily="49" charset="0"/>
              <a:buChar char="o"/>
            </a:pPr>
            <a:r>
              <a:rPr lang="en-US" sz="1800" dirty="0">
                <a:solidFill>
                  <a:schemeClr val="tx1"/>
                </a:solidFill>
              </a:rPr>
              <a:t>Wrenches</a:t>
            </a:r>
          </a:p>
          <a:p>
            <a:pPr marL="171450" indent="-171450">
              <a:lnSpc>
                <a:spcPct val="150000"/>
              </a:lnSpc>
              <a:buSzPts val="1100"/>
              <a:buFont typeface="Courier New" panose="02070309020205020404" pitchFamily="49" charset="0"/>
              <a:buChar char="o"/>
            </a:pPr>
            <a:r>
              <a:rPr lang="en-US" sz="1800" dirty="0">
                <a:solidFill>
                  <a:schemeClr val="tx1"/>
                </a:solidFill>
              </a:rPr>
              <a:t>Air Hammers</a:t>
            </a:r>
          </a:p>
          <a:p>
            <a:pPr marL="171450" indent="-171450">
              <a:lnSpc>
                <a:spcPct val="150000"/>
              </a:lnSpc>
              <a:buSzPts val="1100"/>
              <a:buFont typeface="Courier New" panose="02070309020205020404" pitchFamily="49" charset="0"/>
              <a:buChar char="o"/>
            </a:pPr>
            <a:r>
              <a:rPr lang="en-US" sz="1800" dirty="0">
                <a:solidFill>
                  <a:schemeClr val="tx1"/>
                </a:solidFill>
              </a:rPr>
              <a:t>Jack Sockets</a:t>
            </a:r>
          </a:p>
          <a:p>
            <a:pPr marL="0" indent="0" algn="ctr">
              <a:lnSpc>
                <a:spcPct val="150000"/>
              </a:lnSpc>
              <a:buSzPts val="1100"/>
              <a:buNone/>
            </a:pPr>
            <a:endParaRPr lang="en-US" sz="1200" dirty="0">
              <a:solidFill>
                <a:schemeClr val="tx1"/>
              </a:solidFill>
            </a:endParaRPr>
          </a:p>
          <a:p>
            <a:pPr marL="171450" indent="-171450" algn="ctr">
              <a:lnSpc>
                <a:spcPct val="150000"/>
              </a:lnSpc>
              <a:buSzPts val="1100"/>
              <a:buFont typeface="Courier New" panose="02070309020205020404" pitchFamily="49" charset="0"/>
              <a:buChar char="o"/>
            </a:pPr>
            <a:endParaRPr lang="en-US" sz="1200" dirty="0">
              <a:solidFill>
                <a:schemeClr val="tx1"/>
              </a:solidFill>
            </a:endParaRPr>
          </a:p>
          <a:p>
            <a:pPr marL="0" indent="0" algn="ctr">
              <a:buSzPts val="1100"/>
              <a:buNone/>
            </a:pPr>
            <a:endParaRPr lang="en-US" sz="1200" dirty="0">
              <a:solidFill>
                <a:schemeClr val="tx1"/>
              </a:solidFill>
            </a:endParaRPr>
          </a:p>
        </p:txBody>
      </p:sp>
      <p:sp>
        <p:nvSpPr>
          <p:cNvPr id="18" name="Google Shape;261;p40">
            <a:extLst>
              <a:ext uri="{FF2B5EF4-FFF2-40B4-BE49-F238E27FC236}">
                <a16:creationId xmlns:a16="http://schemas.microsoft.com/office/drawing/2014/main" id="{7DCC978C-7B30-43A5-BFC7-8D5B1C8F4C54}"/>
              </a:ext>
            </a:extLst>
          </p:cNvPr>
          <p:cNvSpPr txBox="1">
            <a:spLocks/>
          </p:cNvSpPr>
          <p:nvPr/>
        </p:nvSpPr>
        <p:spPr>
          <a:xfrm>
            <a:off x="6152531" y="1628890"/>
            <a:ext cx="1575171" cy="4261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0"/>
              </a:spcBef>
              <a:spcAft>
                <a:spcPts val="0"/>
              </a:spcAft>
              <a:buClr>
                <a:schemeClr val="dk1"/>
              </a:buClr>
              <a:buSzPts val="900"/>
              <a:buFont typeface="Public Sans"/>
              <a:buChar char="●"/>
              <a:defRPr sz="1600" b="0" i="0" u="none" strike="noStrike" cap="none">
                <a:solidFill>
                  <a:schemeClr val="dk1"/>
                </a:solidFill>
                <a:latin typeface="Lato"/>
                <a:ea typeface="Lato"/>
                <a:cs typeface="Lato"/>
                <a:sym typeface="Lato"/>
              </a:defRPr>
            </a:lvl1pPr>
            <a:lvl2pPr marL="914400" marR="0" lvl="1" indent="-342900" algn="l" rtl="0">
              <a:lnSpc>
                <a:spcPct val="100000"/>
              </a:lnSpc>
              <a:spcBef>
                <a:spcPts val="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2pPr>
            <a:lvl3pPr marL="1371600" marR="0" lvl="2"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3pPr>
            <a:lvl4pPr marL="1828800" marR="0" lvl="3"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4pPr>
            <a:lvl5pPr marL="2286000" marR="0" lvl="4"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5pPr>
            <a:lvl6pPr marL="2743200" marR="0" lvl="5"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6pPr>
            <a:lvl7pPr marL="3200400" marR="0" lvl="6"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7pPr>
            <a:lvl8pPr marL="3657600" marR="0" lvl="7"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8pPr>
            <a:lvl9pPr marL="4114800" marR="0" lvl="8" indent="-342900" algn="l" rtl="0">
              <a:lnSpc>
                <a:spcPct val="100000"/>
              </a:lnSpc>
              <a:spcBef>
                <a:spcPts val="1600"/>
              </a:spcBef>
              <a:spcAft>
                <a:spcPts val="1600"/>
              </a:spcAft>
              <a:buClr>
                <a:schemeClr val="dk1"/>
              </a:buClr>
              <a:buSzPts val="1800"/>
              <a:buFont typeface="Public Sans"/>
              <a:buChar char="■"/>
              <a:defRPr sz="1600" b="0" i="0" u="none" strike="noStrike" cap="none">
                <a:solidFill>
                  <a:schemeClr val="dk1"/>
                </a:solidFill>
                <a:latin typeface="Lato"/>
                <a:ea typeface="Lato"/>
                <a:cs typeface="Lato"/>
                <a:sym typeface="Lato"/>
              </a:defRPr>
            </a:lvl9pPr>
          </a:lstStyle>
          <a:p>
            <a:pPr marL="0" indent="0" algn="ctr">
              <a:buSzPts val="1100"/>
              <a:buNone/>
            </a:pPr>
            <a:r>
              <a:rPr lang="en-US" b="1" dirty="0">
                <a:solidFill>
                  <a:schemeClr val="tx1"/>
                </a:solidFill>
              </a:rPr>
              <a:t>Examples</a:t>
            </a:r>
          </a:p>
        </p:txBody>
      </p:sp>
      <p:sp>
        <p:nvSpPr>
          <p:cNvPr id="21" name="Google Shape;11599;p94">
            <a:extLst>
              <a:ext uri="{FF2B5EF4-FFF2-40B4-BE49-F238E27FC236}">
                <a16:creationId xmlns:a16="http://schemas.microsoft.com/office/drawing/2014/main" id="{7FF03960-E6D4-4551-875F-7B175E298A02}"/>
              </a:ext>
            </a:extLst>
          </p:cNvPr>
          <p:cNvSpPr/>
          <p:nvPr/>
        </p:nvSpPr>
        <p:spPr>
          <a:xfrm>
            <a:off x="5523274" y="1113490"/>
            <a:ext cx="361754" cy="362514"/>
          </a:xfrm>
          <a:custGeom>
            <a:avLst/>
            <a:gdLst/>
            <a:ahLst/>
            <a:cxnLst/>
            <a:rect l="l" t="t" r="r" b="b"/>
            <a:pathLst>
              <a:path w="11419" h="11443" extrusionOk="0">
                <a:moveTo>
                  <a:pt x="4644" y="3560"/>
                </a:moveTo>
                <a:lnTo>
                  <a:pt x="4727" y="3655"/>
                </a:lnTo>
                <a:lnTo>
                  <a:pt x="4132" y="4263"/>
                </a:lnTo>
                <a:cubicBezTo>
                  <a:pt x="3989" y="4084"/>
                  <a:pt x="3965" y="3834"/>
                  <a:pt x="4108" y="3655"/>
                </a:cubicBezTo>
                <a:lnTo>
                  <a:pt x="4120" y="3655"/>
                </a:lnTo>
                <a:cubicBezTo>
                  <a:pt x="4298" y="3655"/>
                  <a:pt x="4465" y="3620"/>
                  <a:pt x="4644" y="3560"/>
                </a:cubicBezTo>
                <a:close/>
                <a:moveTo>
                  <a:pt x="8751" y="5739"/>
                </a:moveTo>
                <a:lnTo>
                  <a:pt x="8918" y="5906"/>
                </a:lnTo>
                <a:cubicBezTo>
                  <a:pt x="8944" y="5932"/>
                  <a:pt x="8994" y="5951"/>
                  <a:pt x="9043" y="5951"/>
                </a:cubicBezTo>
                <a:cubicBezTo>
                  <a:pt x="9061" y="5951"/>
                  <a:pt x="9080" y="5948"/>
                  <a:pt x="9097" y="5941"/>
                </a:cubicBezTo>
                <a:cubicBezTo>
                  <a:pt x="9275" y="5894"/>
                  <a:pt x="9430" y="5858"/>
                  <a:pt x="9597" y="5846"/>
                </a:cubicBezTo>
                <a:lnTo>
                  <a:pt x="9704" y="5858"/>
                </a:lnTo>
                <a:cubicBezTo>
                  <a:pt x="10478" y="5918"/>
                  <a:pt x="11073" y="6561"/>
                  <a:pt x="11073" y="7335"/>
                </a:cubicBezTo>
                <a:cubicBezTo>
                  <a:pt x="11085" y="7454"/>
                  <a:pt x="11073" y="7585"/>
                  <a:pt x="11025" y="7716"/>
                </a:cubicBezTo>
                <a:lnTo>
                  <a:pt x="10121" y="6811"/>
                </a:lnTo>
                <a:cubicBezTo>
                  <a:pt x="10061" y="6739"/>
                  <a:pt x="9966" y="6692"/>
                  <a:pt x="9870" y="6644"/>
                </a:cubicBezTo>
                <a:cubicBezTo>
                  <a:pt x="9787" y="6620"/>
                  <a:pt x="9704" y="6608"/>
                  <a:pt x="9609" y="6608"/>
                </a:cubicBezTo>
                <a:cubicBezTo>
                  <a:pt x="9418" y="6608"/>
                  <a:pt x="9239" y="6680"/>
                  <a:pt x="9108" y="6811"/>
                </a:cubicBezTo>
                <a:cubicBezTo>
                  <a:pt x="8918" y="7001"/>
                  <a:pt x="8858" y="7299"/>
                  <a:pt x="8942" y="7573"/>
                </a:cubicBezTo>
                <a:cubicBezTo>
                  <a:pt x="8978" y="7680"/>
                  <a:pt x="9037" y="7763"/>
                  <a:pt x="9108" y="7823"/>
                </a:cubicBezTo>
                <a:lnTo>
                  <a:pt x="10013" y="8728"/>
                </a:lnTo>
                <a:cubicBezTo>
                  <a:pt x="9882" y="8775"/>
                  <a:pt x="9751" y="8787"/>
                  <a:pt x="9609" y="8787"/>
                </a:cubicBezTo>
                <a:cubicBezTo>
                  <a:pt x="8835" y="8787"/>
                  <a:pt x="8204" y="8180"/>
                  <a:pt x="8156" y="7418"/>
                </a:cubicBezTo>
                <a:lnTo>
                  <a:pt x="8144" y="7323"/>
                </a:lnTo>
                <a:cubicBezTo>
                  <a:pt x="8144" y="7156"/>
                  <a:pt x="8168" y="6977"/>
                  <a:pt x="8227" y="6811"/>
                </a:cubicBezTo>
                <a:cubicBezTo>
                  <a:pt x="8263" y="6751"/>
                  <a:pt x="8239" y="6680"/>
                  <a:pt x="8180" y="6632"/>
                </a:cubicBezTo>
                <a:lnTo>
                  <a:pt x="8025" y="6465"/>
                </a:lnTo>
                <a:lnTo>
                  <a:pt x="8751" y="5739"/>
                </a:lnTo>
                <a:close/>
                <a:moveTo>
                  <a:pt x="2393" y="6537"/>
                </a:moveTo>
                <a:lnTo>
                  <a:pt x="2751" y="6894"/>
                </a:lnTo>
                <a:lnTo>
                  <a:pt x="4632" y="8775"/>
                </a:lnTo>
                <a:lnTo>
                  <a:pt x="4894" y="9037"/>
                </a:lnTo>
                <a:lnTo>
                  <a:pt x="4358" y="9573"/>
                </a:lnTo>
                <a:lnTo>
                  <a:pt x="1858" y="7084"/>
                </a:lnTo>
                <a:lnTo>
                  <a:pt x="2393" y="6537"/>
                </a:lnTo>
                <a:close/>
                <a:moveTo>
                  <a:pt x="4155" y="0"/>
                </a:moveTo>
                <a:cubicBezTo>
                  <a:pt x="3882" y="0"/>
                  <a:pt x="3632" y="60"/>
                  <a:pt x="3382" y="179"/>
                </a:cubicBezTo>
                <a:cubicBezTo>
                  <a:pt x="3334" y="203"/>
                  <a:pt x="3286" y="250"/>
                  <a:pt x="3286" y="298"/>
                </a:cubicBezTo>
                <a:cubicBezTo>
                  <a:pt x="3274" y="357"/>
                  <a:pt x="3298" y="393"/>
                  <a:pt x="3334" y="441"/>
                </a:cubicBezTo>
                <a:lnTo>
                  <a:pt x="4417" y="1524"/>
                </a:lnTo>
                <a:cubicBezTo>
                  <a:pt x="4453" y="1560"/>
                  <a:pt x="4477" y="1608"/>
                  <a:pt x="4513" y="1667"/>
                </a:cubicBezTo>
                <a:cubicBezTo>
                  <a:pt x="4548" y="1810"/>
                  <a:pt x="4525" y="1965"/>
                  <a:pt x="4417" y="2060"/>
                </a:cubicBezTo>
                <a:cubicBezTo>
                  <a:pt x="4346" y="2143"/>
                  <a:pt x="4251" y="2167"/>
                  <a:pt x="4155" y="2167"/>
                </a:cubicBezTo>
                <a:cubicBezTo>
                  <a:pt x="4108" y="2167"/>
                  <a:pt x="4060" y="2155"/>
                  <a:pt x="4013" y="2143"/>
                </a:cubicBezTo>
                <a:cubicBezTo>
                  <a:pt x="3953" y="2108"/>
                  <a:pt x="3917" y="2096"/>
                  <a:pt x="3882" y="2048"/>
                </a:cubicBezTo>
                <a:lnTo>
                  <a:pt x="2798" y="965"/>
                </a:lnTo>
                <a:cubicBezTo>
                  <a:pt x="2762" y="928"/>
                  <a:pt x="2725" y="913"/>
                  <a:pt x="2684" y="913"/>
                </a:cubicBezTo>
                <a:cubicBezTo>
                  <a:pt x="2671" y="913"/>
                  <a:pt x="2657" y="914"/>
                  <a:pt x="2643" y="917"/>
                </a:cubicBezTo>
                <a:cubicBezTo>
                  <a:pt x="2584" y="929"/>
                  <a:pt x="2548" y="965"/>
                  <a:pt x="2524" y="1012"/>
                </a:cubicBezTo>
                <a:cubicBezTo>
                  <a:pt x="2405" y="1262"/>
                  <a:pt x="2346" y="1512"/>
                  <a:pt x="2346" y="1786"/>
                </a:cubicBezTo>
                <a:cubicBezTo>
                  <a:pt x="2346" y="2239"/>
                  <a:pt x="2524" y="2679"/>
                  <a:pt x="2846" y="3013"/>
                </a:cubicBezTo>
                <a:cubicBezTo>
                  <a:pt x="3096" y="3286"/>
                  <a:pt x="3417" y="3465"/>
                  <a:pt x="3798" y="3548"/>
                </a:cubicBezTo>
                <a:cubicBezTo>
                  <a:pt x="3655" y="3846"/>
                  <a:pt x="3715" y="4203"/>
                  <a:pt x="3941" y="4465"/>
                </a:cubicBezTo>
                <a:lnTo>
                  <a:pt x="3560" y="4846"/>
                </a:lnTo>
                <a:cubicBezTo>
                  <a:pt x="3405" y="5001"/>
                  <a:pt x="3334" y="5191"/>
                  <a:pt x="3334" y="5394"/>
                </a:cubicBezTo>
                <a:cubicBezTo>
                  <a:pt x="3334" y="5596"/>
                  <a:pt x="3405" y="5775"/>
                  <a:pt x="3524" y="5906"/>
                </a:cubicBezTo>
                <a:lnTo>
                  <a:pt x="2917" y="6513"/>
                </a:lnTo>
                <a:lnTo>
                  <a:pt x="2560" y="6156"/>
                </a:lnTo>
                <a:cubicBezTo>
                  <a:pt x="2530" y="6126"/>
                  <a:pt x="2486" y="6111"/>
                  <a:pt x="2441" y="6111"/>
                </a:cubicBezTo>
                <a:cubicBezTo>
                  <a:pt x="2396" y="6111"/>
                  <a:pt x="2352" y="6126"/>
                  <a:pt x="2322" y="6156"/>
                </a:cubicBezTo>
                <a:lnTo>
                  <a:pt x="1417" y="7061"/>
                </a:lnTo>
                <a:lnTo>
                  <a:pt x="60" y="8418"/>
                </a:lnTo>
                <a:cubicBezTo>
                  <a:pt x="0" y="8478"/>
                  <a:pt x="0" y="8597"/>
                  <a:pt x="60" y="8656"/>
                </a:cubicBezTo>
                <a:lnTo>
                  <a:pt x="1096" y="9704"/>
                </a:lnTo>
                <a:cubicBezTo>
                  <a:pt x="1125" y="9734"/>
                  <a:pt x="1170" y="9748"/>
                  <a:pt x="1215" y="9748"/>
                </a:cubicBezTo>
                <a:cubicBezTo>
                  <a:pt x="1259" y="9748"/>
                  <a:pt x="1304" y="9734"/>
                  <a:pt x="1334" y="9704"/>
                </a:cubicBezTo>
                <a:cubicBezTo>
                  <a:pt x="1393" y="9644"/>
                  <a:pt x="1393" y="9525"/>
                  <a:pt x="1334" y="9466"/>
                </a:cubicBezTo>
                <a:lnTo>
                  <a:pt x="417" y="8537"/>
                </a:lnTo>
                <a:lnTo>
                  <a:pt x="1667" y="7287"/>
                </a:lnTo>
                <a:lnTo>
                  <a:pt x="4167" y="9787"/>
                </a:lnTo>
                <a:lnTo>
                  <a:pt x="2917" y="11037"/>
                </a:lnTo>
                <a:lnTo>
                  <a:pt x="1810" y="9942"/>
                </a:lnTo>
                <a:cubicBezTo>
                  <a:pt x="1780" y="9912"/>
                  <a:pt x="1736" y="9897"/>
                  <a:pt x="1691" y="9897"/>
                </a:cubicBezTo>
                <a:cubicBezTo>
                  <a:pt x="1646" y="9897"/>
                  <a:pt x="1602" y="9912"/>
                  <a:pt x="1572" y="9942"/>
                </a:cubicBezTo>
                <a:cubicBezTo>
                  <a:pt x="1512" y="10002"/>
                  <a:pt x="1512" y="10121"/>
                  <a:pt x="1572" y="10180"/>
                </a:cubicBezTo>
                <a:lnTo>
                  <a:pt x="2798" y="11395"/>
                </a:lnTo>
                <a:cubicBezTo>
                  <a:pt x="2822" y="11430"/>
                  <a:pt x="2870" y="11442"/>
                  <a:pt x="2917" y="11442"/>
                </a:cubicBezTo>
                <a:cubicBezTo>
                  <a:pt x="2965" y="11442"/>
                  <a:pt x="3001" y="11430"/>
                  <a:pt x="3036" y="11395"/>
                </a:cubicBezTo>
                <a:lnTo>
                  <a:pt x="4394" y="10037"/>
                </a:lnTo>
                <a:lnTo>
                  <a:pt x="5298" y="9132"/>
                </a:lnTo>
                <a:cubicBezTo>
                  <a:pt x="5322" y="9109"/>
                  <a:pt x="5346" y="9061"/>
                  <a:pt x="5346" y="9013"/>
                </a:cubicBezTo>
                <a:cubicBezTo>
                  <a:pt x="5346" y="8966"/>
                  <a:pt x="5322" y="8930"/>
                  <a:pt x="5298" y="8894"/>
                </a:cubicBezTo>
                <a:lnTo>
                  <a:pt x="5025" y="8632"/>
                </a:lnTo>
                <a:lnTo>
                  <a:pt x="5644" y="8013"/>
                </a:lnTo>
                <a:cubicBezTo>
                  <a:pt x="5770" y="8094"/>
                  <a:pt x="5916" y="8135"/>
                  <a:pt x="6062" y="8135"/>
                </a:cubicBezTo>
                <a:cubicBezTo>
                  <a:pt x="6217" y="8135"/>
                  <a:pt x="6372" y="8088"/>
                  <a:pt x="6501" y="7989"/>
                </a:cubicBezTo>
                <a:cubicBezTo>
                  <a:pt x="6572" y="7930"/>
                  <a:pt x="6596" y="7823"/>
                  <a:pt x="6537" y="7751"/>
                </a:cubicBezTo>
                <a:cubicBezTo>
                  <a:pt x="6500" y="7708"/>
                  <a:pt x="6446" y="7682"/>
                  <a:pt x="6393" y="7682"/>
                </a:cubicBezTo>
                <a:cubicBezTo>
                  <a:pt x="6360" y="7682"/>
                  <a:pt x="6326" y="7692"/>
                  <a:pt x="6299" y="7716"/>
                </a:cubicBezTo>
                <a:cubicBezTo>
                  <a:pt x="6220" y="7778"/>
                  <a:pt x="6131" y="7806"/>
                  <a:pt x="6041" y="7806"/>
                </a:cubicBezTo>
                <a:cubicBezTo>
                  <a:pt x="5927" y="7806"/>
                  <a:pt x="5814" y="7760"/>
                  <a:pt x="5727" y="7680"/>
                </a:cubicBezTo>
                <a:cubicBezTo>
                  <a:pt x="5703" y="7644"/>
                  <a:pt x="5656" y="7632"/>
                  <a:pt x="5608" y="7632"/>
                </a:cubicBezTo>
                <a:cubicBezTo>
                  <a:pt x="5560" y="7632"/>
                  <a:pt x="5525" y="7644"/>
                  <a:pt x="5489" y="7680"/>
                </a:cubicBezTo>
                <a:lnTo>
                  <a:pt x="4763" y="8406"/>
                </a:lnTo>
                <a:lnTo>
                  <a:pt x="3108" y="6799"/>
                </a:lnTo>
                <a:lnTo>
                  <a:pt x="3834" y="6072"/>
                </a:lnTo>
                <a:cubicBezTo>
                  <a:pt x="3894" y="6013"/>
                  <a:pt x="3894" y="5894"/>
                  <a:pt x="3834" y="5834"/>
                </a:cubicBezTo>
                <a:lnTo>
                  <a:pt x="3751" y="5739"/>
                </a:lnTo>
                <a:cubicBezTo>
                  <a:pt x="3655" y="5644"/>
                  <a:pt x="3620" y="5549"/>
                  <a:pt x="3620" y="5430"/>
                </a:cubicBezTo>
                <a:cubicBezTo>
                  <a:pt x="3620" y="5310"/>
                  <a:pt x="3655" y="5203"/>
                  <a:pt x="3751" y="5108"/>
                </a:cubicBezTo>
                <a:lnTo>
                  <a:pt x="4251" y="4608"/>
                </a:lnTo>
                <a:lnTo>
                  <a:pt x="5096" y="3763"/>
                </a:lnTo>
                <a:lnTo>
                  <a:pt x="6013" y="2846"/>
                </a:lnTo>
                <a:cubicBezTo>
                  <a:pt x="6025" y="2834"/>
                  <a:pt x="6037" y="2822"/>
                  <a:pt x="6049" y="2822"/>
                </a:cubicBezTo>
                <a:cubicBezTo>
                  <a:pt x="6106" y="2780"/>
                  <a:pt x="6170" y="2761"/>
                  <a:pt x="6233" y="2761"/>
                </a:cubicBezTo>
                <a:cubicBezTo>
                  <a:pt x="6314" y="2761"/>
                  <a:pt x="6393" y="2792"/>
                  <a:pt x="6453" y="2846"/>
                </a:cubicBezTo>
                <a:lnTo>
                  <a:pt x="6477" y="2870"/>
                </a:lnTo>
                <a:cubicBezTo>
                  <a:pt x="6572" y="2965"/>
                  <a:pt x="6596" y="3132"/>
                  <a:pt x="6501" y="3263"/>
                </a:cubicBezTo>
                <a:cubicBezTo>
                  <a:pt x="6489" y="3286"/>
                  <a:pt x="6477" y="3298"/>
                  <a:pt x="6477" y="3310"/>
                </a:cubicBezTo>
                <a:lnTo>
                  <a:pt x="5477" y="4310"/>
                </a:lnTo>
                <a:cubicBezTo>
                  <a:pt x="5418" y="4370"/>
                  <a:pt x="5418" y="4489"/>
                  <a:pt x="5477" y="4548"/>
                </a:cubicBezTo>
                <a:cubicBezTo>
                  <a:pt x="5501" y="4584"/>
                  <a:pt x="5549" y="4596"/>
                  <a:pt x="5596" y="4596"/>
                </a:cubicBezTo>
                <a:cubicBezTo>
                  <a:pt x="5644" y="4596"/>
                  <a:pt x="5679" y="4572"/>
                  <a:pt x="5715" y="4548"/>
                </a:cubicBezTo>
                <a:lnTo>
                  <a:pt x="6715" y="3548"/>
                </a:lnTo>
                <a:cubicBezTo>
                  <a:pt x="6727" y="3536"/>
                  <a:pt x="6739" y="3525"/>
                  <a:pt x="6751" y="3525"/>
                </a:cubicBezTo>
                <a:cubicBezTo>
                  <a:pt x="6805" y="3481"/>
                  <a:pt x="6872" y="3460"/>
                  <a:pt x="6939" y="3460"/>
                </a:cubicBezTo>
                <a:cubicBezTo>
                  <a:pt x="7018" y="3460"/>
                  <a:pt x="7098" y="3490"/>
                  <a:pt x="7156" y="3548"/>
                </a:cubicBezTo>
                <a:lnTo>
                  <a:pt x="7168" y="3560"/>
                </a:lnTo>
                <a:cubicBezTo>
                  <a:pt x="7275" y="3667"/>
                  <a:pt x="7287" y="3834"/>
                  <a:pt x="7203" y="3965"/>
                </a:cubicBezTo>
                <a:cubicBezTo>
                  <a:pt x="7192" y="3989"/>
                  <a:pt x="7192" y="4001"/>
                  <a:pt x="7168" y="4013"/>
                </a:cubicBezTo>
                <a:lnTo>
                  <a:pt x="6180" y="5013"/>
                </a:lnTo>
                <a:cubicBezTo>
                  <a:pt x="6120" y="5072"/>
                  <a:pt x="6120" y="5191"/>
                  <a:pt x="6180" y="5251"/>
                </a:cubicBezTo>
                <a:cubicBezTo>
                  <a:pt x="6203" y="5275"/>
                  <a:pt x="6251" y="5299"/>
                  <a:pt x="6299" y="5299"/>
                </a:cubicBezTo>
                <a:cubicBezTo>
                  <a:pt x="6334" y="5299"/>
                  <a:pt x="6382" y="5275"/>
                  <a:pt x="6418" y="5251"/>
                </a:cubicBezTo>
                <a:lnTo>
                  <a:pt x="7406" y="4251"/>
                </a:lnTo>
                <a:cubicBezTo>
                  <a:pt x="7430" y="4239"/>
                  <a:pt x="7442" y="4215"/>
                  <a:pt x="7454" y="4215"/>
                </a:cubicBezTo>
                <a:cubicBezTo>
                  <a:pt x="7506" y="4179"/>
                  <a:pt x="7569" y="4160"/>
                  <a:pt x="7633" y="4160"/>
                </a:cubicBezTo>
                <a:cubicBezTo>
                  <a:pt x="7715" y="4160"/>
                  <a:pt x="7798" y="4191"/>
                  <a:pt x="7858" y="4251"/>
                </a:cubicBezTo>
                <a:lnTo>
                  <a:pt x="7870" y="4263"/>
                </a:lnTo>
                <a:cubicBezTo>
                  <a:pt x="7977" y="4370"/>
                  <a:pt x="7989" y="4537"/>
                  <a:pt x="7906" y="4668"/>
                </a:cubicBezTo>
                <a:cubicBezTo>
                  <a:pt x="7882" y="4679"/>
                  <a:pt x="7882" y="4703"/>
                  <a:pt x="7870" y="4715"/>
                </a:cubicBezTo>
                <a:lnTo>
                  <a:pt x="6870" y="5715"/>
                </a:lnTo>
                <a:cubicBezTo>
                  <a:pt x="6811" y="5775"/>
                  <a:pt x="6811" y="5894"/>
                  <a:pt x="6870" y="5953"/>
                </a:cubicBezTo>
                <a:cubicBezTo>
                  <a:pt x="6906" y="5977"/>
                  <a:pt x="6953" y="5989"/>
                  <a:pt x="6989" y="5989"/>
                </a:cubicBezTo>
                <a:cubicBezTo>
                  <a:pt x="7037" y="5989"/>
                  <a:pt x="7084" y="5977"/>
                  <a:pt x="7108" y="5953"/>
                </a:cubicBezTo>
                <a:lnTo>
                  <a:pt x="8108" y="4953"/>
                </a:lnTo>
                <a:cubicBezTo>
                  <a:pt x="8120" y="4941"/>
                  <a:pt x="8144" y="4918"/>
                  <a:pt x="8156" y="4918"/>
                </a:cubicBezTo>
                <a:cubicBezTo>
                  <a:pt x="8208" y="4881"/>
                  <a:pt x="8272" y="4863"/>
                  <a:pt x="8335" y="4863"/>
                </a:cubicBezTo>
                <a:cubicBezTo>
                  <a:pt x="8418" y="4863"/>
                  <a:pt x="8501" y="4893"/>
                  <a:pt x="8561" y="4953"/>
                </a:cubicBezTo>
                <a:lnTo>
                  <a:pt x="8573" y="4965"/>
                </a:lnTo>
                <a:cubicBezTo>
                  <a:pt x="8680" y="5072"/>
                  <a:pt x="8692" y="5239"/>
                  <a:pt x="8597" y="5370"/>
                </a:cubicBezTo>
                <a:cubicBezTo>
                  <a:pt x="8585" y="5382"/>
                  <a:pt x="8573" y="5394"/>
                  <a:pt x="8573" y="5418"/>
                </a:cubicBezTo>
                <a:lnTo>
                  <a:pt x="6715" y="7275"/>
                </a:lnTo>
                <a:cubicBezTo>
                  <a:pt x="6656" y="7335"/>
                  <a:pt x="6656" y="7454"/>
                  <a:pt x="6715" y="7513"/>
                </a:cubicBezTo>
                <a:cubicBezTo>
                  <a:pt x="6739" y="7537"/>
                  <a:pt x="6787" y="7561"/>
                  <a:pt x="6834" y="7561"/>
                </a:cubicBezTo>
                <a:cubicBezTo>
                  <a:pt x="6870" y="7561"/>
                  <a:pt x="6918" y="7537"/>
                  <a:pt x="6953" y="7513"/>
                </a:cubicBezTo>
                <a:lnTo>
                  <a:pt x="7787" y="6680"/>
                </a:lnTo>
                <a:lnTo>
                  <a:pt x="7870" y="6763"/>
                </a:lnTo>
                <a:cubicBezTo>
                  <a:pt x="7811" y="6942"/>
                  <a:pt x="7787" y="7120"/>
                  <a:pt x="7787" y="7287"/>
                </a:cubicBezTo>
                <a:lnTo>
                  <a:pt x="7787" y="7299"/>
                </a:lnTo>
                <a:lnTo>
                  <a:pt x="7799" y="7406"/>
                </a:lnTo>
                <a:cubicBezTo>
                  <a:pt x="7823" y="7870"/>
                  <a:pt x="8037" y="8287"/>
                  <a:pt x="8358" y="8597"/>
                </a:cubicBezTo>
                <a:cubicBezTo>
                  <a:pt x="8692" y="8906"/>
                  <a:pt x="9132" y="9085"/>
                  <a:pt x="9597" y="9085"/>
                </a:cubicBezTo>
                <a:cubicBezTo>
                  <a:pt x="9870" y="9085"/>
                  <a:pt x="10121" y="9025"/>
                  <a:pt x="10371" y="8906"/>
                </a:cubicBezTo>
                <a:cubicBezTo>
                  <a:pt x="10418" y="8882"/>
                  <a:pt x="10466" y="8835"/>
                  <a:pt x="10466" y="8787"/>
                </a:cubicBezTo>
                <a:cubicBezTo>
                  <a:pt x="10478" y="8728"/>
                  <a:pt x="10442" y="8692"/>
                  <a:pt x="10418" y="8644"/>
                </a:cubicBezTo>
                <a:lnTo>
                  <a:pt x="9335" y="7537"/>
                </a:lnTo>
                <a:cubicBezTo>
                  <a:pt x="9287" y="7501"/>
                  <a:pt x="9251" y="7454"/>
                  <a:pt x="9251" y="7406"/>
                </a:cubicBezTo>
                <a:cubicBezTo>
                  <a:pt x="9192" y="7263"/>
                  <a:pt x="9239" y="7108"/>
                  <a:pt x="9347" y="7001"/>
                </a:cubicBezTo>
                <a:cubicBezTo>
                  <a:pt x="9418" y="6930"/>
                  <a:pt x="9513" y="6882"/>
                  <a:pt x="9609" y="6882"/>
                </a:cubicBezTo>
                <a:cubicBezTo>
                  <a:pt x="9656" y="6882"/>
                  <a:pt x="9704" y="6906"/>
                  <a:pt x="9751" y="6918"/>
                </a:cubicBezTo>
                <a:cubicBezTo>
                  <a:pt x="9811" y="6942"/>
                  <a:pt x="9847" y="6965"/>
                  <a:pt x="9882" y="7001"/>
                </a:cubicBezTo>
                <a:lnTo>
                  <a:pt x="10966" y="8097"/>
                </a:lnTo>
                <a:cubicBezTo>
                  <a:pt x="11000" y="8122"/>
                  <a:pt x="11034" y="8142"/>
                  <a:pt x="11073" y="8142"/>
                </a:cubicBezTo>
                <a:cubicBezTo>
                  <a:pt x="11088" y="8142"/>
                  <a:pt x="11104" y="8139"/>
                  <a:pt x="11121" y="8132"/>
                </a:cubicBezTo>
                <a:cubicBezTo>
                  <a:pt x="11180" y="8120"/>
                  <a:pt x="11216" y="8097"/>
                  <a:pt x="11240" y="8049"/>
                </a:cubicBezTo>
                <a:cubicBezTo>
                  <a:pt x="11359" y="7799"/>
                  <a:pt x="11418" y="7537"/>
                  <a:pt x="11418" y="7275"/>
                </a:cubicBezTo>
                <a:cubicBezTo>
                  <a:pt x="11418" y="6858"/>
                  <a:pt x="11252" y="6430"/>
                  <a:pt x="10918" y="6084"/>
                </a:cubicBezTo>
                <a:cubicBezTo>
                  <a:pt x="10609" y="5751"/>
                  <a:pt x="10180" y="5549"/>
                  <a:pt x="9728" y="5513"/>
                </a:cubicBezTo>
                <a:lnTo>
                  <a:pt x="9632" y="5501"/>
                </a:lnTo>
                <a:lnTo>
                  <a:pt x="9609" y="5501"/>
                </a:lnTo>
                <a:cubicBezTo>
                  <a:pt x="9454" y="5501"/>
                  <a:pt x="9275" y="5537"/>
                  <a:pt x="9097" y="5596"/>
                </a:cubicBezTo>
                <a:lnTo>
                  <a:pt x="8954" y="5453"/>
                </a:lnTo>
                <a:cubicBezTo>
                  <a:pt x="9049" y="5215"/>
                  <a:pt x="9001" y="4953"/>
                  <a:pt x="8811" y="4763"/>
                </a:cubicBezTo>
                <a:lnTo>
                  <a:pt x="8799" y="4739"/>
                </a:lnTo>
                <a:cubicBezTo>
                  <a:pt x="8656" y="4608"/>
                  <a:pt x="8477" y="4548"/>
                  <a:pt x="8299" y="4548"/>
                </a:cubicBezTo>
                <a:cubicBezTo>
                  <a:pt x="8323" y="4370"/>
                  <a:pt x="8239" y="4191"/>
                  <a:pt x="8108" y="4060"/>
                </a:cubicBezTo>
                <a:lnTo>
                  <a:pt x="8096" y="4048"/>
                </a:lnTo>
                <a:cubicBezTo>
                  <a:pt x="7965" y="3906"/>
                  <a:pt x="7775" y="3846"/>
                  <a:pt x="7596" y="3846"/>
                </a:cubicBezTo>
                <a:cubicBezTo>
                  <a:pt x="7620" y="3667"/>
                  <a:pt x="7537" y="3489"/>
                  <a:pt x="7406" y="3358"/>
                </a:cubicBezTo>
                <a:lnTo>
                  <a:pt x="7394" y="3346"/>
                </a:lnTo>
                <a:cubicBezTo>
                  <a:pt x="7263" y="3215"/>
                  <a:pt x="7084" y="3155"/>
                  <a:pt x="6906" y="3155"/>
                </a:cubicBezTo>
                <a:cubicBezTo>
                  <a:pt x="6918" y="2977"/>
                  <a:pt x="6846" y="2798"/>
                  <a:pt x="6703" y="2655"/>
                </a:cubicBezTo>
                <a:lnTo>
                  <a:pt x="6692" y="2643"/>
                </a:lnTo>
                <a:cubicBezTo>
                  <a:pt x="6565" y="2516"/>
                  <a:pt x="6400" y="2453"/>
                  <a:pt x="6235" y="2453"/>
                </a:cubicBezTo>
                <a:cubicBezTo>
                  <a:pt x="6152" y="2453"/>
                  <a:pt x="6068" y="2469"/>
                  <a:pt x="5989" y="2501"/>
                </a:cubicBezTo>
                <a:lnTo>
                  <a:pt x="5858" y="2358"/>
                </a:lnTo>
                <a:cubicBezTo>
                  <a:pt x="5918" y="2179"/>
                  <a:pt x="5953" y="2001"/>
                  <a:pt x="5953" y="1846"/>
                </a:cubicBezTo>
                <a:lnTo>
                  <a:pt x="5953" y="1822"/>
                </a:lnTo>
                <a:lnTo>
                  <a:pt x="5930" y="1727"/>
                </a:lnTo>
                <a:cubicBezTo>
                  <a:pt x="5918" y="1465"/>
                  <a:pt x="5846" y="1215"/>
                  <a:pt x="5727" y="988"/>
                </a:cubicBezTo>
                <a:cubicBezTo>
                  <a:pt x="5693" y="937"/>
                  <a:pt x="5628" y="898"/>
                  <a:pt x="5567" y="898"/>
                </a:cubicBezTo>
                <a:cubicBezTo>
                  <a:pt x="5544" y="898"/>
                  <a:pt x="5521" y="904"/>
                  <a:pt x="5501" y="917"/>
                </a:cubicBezTo>
                <a:cubicBezTo>
                  <a:pt x="5429" y="965"/>
                  <a:pt x="5382" y="1072"/>
                  <a:pt x="5429" y="1143"/>
                </a:cubicBezTo>
                <a:cubicBezTo>
                  <a:pt x="5537" y="1334"/>
                  <a:pt x="5596" y="1524"/>
                  <a:pt x="5608" y="1739"/>
                </a:cubicBezTo>
                <a:lnTo>
                  <a:pt x="5620" y="1846"/>
                </a:lnTo>
                <a:cubicBezTo>
                  <a:pt x="5620" y="2001"/>
                  <a:pt x="5596" y="2167"/>
                  <a:pt x="5513" y="2346"/>
                </a:cubicBezTo>
                <a:cubicBezTo>
                  <a:pt x="5489" y="2405"/>
                  <a:pt x="5513" y="2477"/>
                  <a:pt x="5560" y="2524"/>
                </a:cubicBezTo>
                <a:lnTo>
                  <a:pt x="5727" y="2691"/>
                </a:lnTo>
                <a:lnTo>
                  <a:pt x="5001" y="3417"/>
                </a:lnTo>
                <a:lnTo>
                  <a:pt x="4834" y="3251"/>
                </a:lnTo>
                <a:cubicBezTo>
                  <a:pt x="4800" y="3225"/>
                  <a:pt x="4753" y="3205"/>
                  <a:pt x="4707" y="3205"/>
                </a:cubicBezTo>
                <a:cubicBezTo>
                  <a:pt x="4690" y="3205"/>
                  <a:pt x="4672" y="3208"/>
                  <a:pt x="4656" y="3215"/>
                </a:cubicBezTo>
                <a:cubicBezTo>
                  <a:pt x="4477" y="3274"/>
                  <a:pt x="4310" y="3298"/>
                  <a:pt x="4155" y="3298"/>
                </a:cubicBezTo>
                <a:lnTo>
                  <a:pt x="4048" y="3286"/>
                </a:lnTo>
                <a:cubicBezTo>
                  <a:pt x="3274" y="3227"/>
                  <a:pt x="2679" y="2584"/>
                  <a:pt x="2679" y="1822"/>
                </a:cubicBezTo>
                <a:cubicBezTo>
                  <a:pt x="2679" y="1691"/>
                  <a:pt x="2691" y="1560"/>
                  <a:pt x="2739" y="1429"/>
                </a:cubicBezTo>
                <a:lnTo>
                  <a:pt x="3644" y="2334"/>
                </a:lnTo>
                <a:cubicBezTo>
                  <a:pt x="3703" y="2405"/>
                  <a:pt x="3798" y="2453"/>
                  <a:pt x="3894" y="2501"/>
                </a:cubicBezTo>
                <a:cubicBezTo>
                  <a:pt x="3989" y="2524"/>
                  <a:pt x="4060" y="2536"/>
                  <a:pt x="4155" y="2536"/>
                </a:cubicBezTo>
                <a:cubicBezTo>
                  <a:pt x="4346" y="2536"/>
                  <a:pt x="4525" y="2465"/>
                  <a:pt x="4656" y="2334"/>
                </a:cubicBezTo>
                <a:cubicBezTo>
                  <a:pt x="4846" y="2143"/>
                  <a:pt x="4929" y="1846"/>
                  <a:pt x="4822" y="1572"/>
                </a:cubicBezTo>
                <a:lnTo>
                  <a:pt x="4822" y="1560"/>
                </a:lnTo>
                <a:cubicBezTo>
                  <a:pt x="4787" y="1489"/>
                  <a:pt x="4751" y="1393"/>
                  <a:pt x="4656" y="1310"/>
                </a:cubicBezTo>
                <a:lnTo>
                  <a:pt x="3751" y="393"/>
                </a:lnTo>
                <a:cubicBezTo>
                  <a:pt x="3882" y="357"/>
                  <a:pt x="4013" y="334"/>
                  <a:pt x="4144" y="334"/>
                </a:cubicBezTo>
                <a:cubicBezTo>
                  <a:pt x="4489" y="334"/>
                  <a:pt x="4798" y="441"/>
                  <a:pt x="5060" y="655"/>
                </a:cubicBezTo>
                <a:cubicBezTo>
                  <a:pt x="5088" y="678"/>
                  <a:pt x="5121" y="689"/>
                  <a:pt x="5155" y="689"/>
                </a:cubicBezTo>
                <a:cubicBezTo>
                  <a:pt x="5208" y="689"/>
                  <a:pt x="5262" y="663"/>
                  <a:pt x="5298" y="619"/>
                </a:cubicBezTo>
                <a:cubicBezTo>
                  <a:pt x="5358" y="548"/>
                  <a:pt x="5346" y="441"/>
                  <a:pt x="5263" y="381"/>
                </a:cubicBezTo>
                <a:cubicBezTo>
                  <a:pt x="4941" y="131"/>
                  <a:pt x="4548" y="0"/>
                  <a:pt x="4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2" name="Google Shape;11599;p94">
            <a:extLst>
              <a:ext uri="{FF2B5EF4-FFF2-40B4-BE49-F238E27FC236}">
                <a16:creationId xmlns:a16="http://schemas.microsoft.com/office/drawing/2014/main" id="{9123CEE1-AC38-4149-B008-497045354F5D}"/>
              </a:ext>
            </a:extLst>
          </p:cNvPr>
          <p:cNvSpPr/>
          <p:nvPr/>
        </p:nvSpPr>
        <p:spPr>
          <a:xfrm flipH="1">
            <a:off x="7965159" y="1113490"/>
            <a:ext cx="479508" cy="332710"/>
          </a:xfrm>
          <a:custGeom>
            <a:avLst/>
            <a:gdLst/>
            <a:ahLst/>
            <a:cxnLst/>
            <a:rect l="l" t="t" r="r" b="b"/>
            <a:pathLst>
              <a:path w="11419" h="11443" extrusionOk="0">
                <a:moveTo>
                  <a:pt x="4644" y="3560"/>
                </a:moveTo>
                <a:lnTo>
                  <a:pt x="4727" y="3655"/>
                </a:lnTo>
                <a:lnTo>
                  <a:pt x="4132" y="4263"/>
                </a:lnTo>
                <a:cubicBezTo>
                  <a:pt x="3989" y="4084"/>
                  <a:pt x="3965" y="3834"/>
                  <a:pt x="4108" y="3655"/>
                </a:cubicBezTo>
                <a:lnTo>
                  <a:pt x="4120" y="3655"/>
                </a:lnTo>
                <a:cubicBezTo>
                  <a:pt x="4298" y="3655"/>
                  <a:pt x="4465" y="3620"/>
                  <a:pt x="4644" y="3560"/>
                </a:cubicBezTo>
                <a:close/>
                <a:moveTo>
                  <a:pt x="8751" y="5739"/>
                </a:moveTo>
                <a:lnTo>
                  <a:pt x="8918" y="5906"/>
                </a:lnTo>
                <a:cubicBezTo>
                  <a:pt x="8944" y="5932"/>
                  <a:pt x="8994" y="5951"/>
                  <a:pt x="9043" y="5951"/>
                </a:cubicBezTo>
                <a:cubicBezTo>
                  <a:pt x="9061" y="5951"/>
                  <a:pt x="9080" y="5948"/>
                  <a:pt x="9097" y="5941"/>
                </a:cubicBezTo>
                <a:cubicBezTo>
                  <a:pt x="9275" y="5894"/>
                  <a:pt x="9430" y="5858"/>
                  <a:pt x="9597" y="5846"/>
                </a:cubicBezTo>
                <a:lnTo>
                  <a:pt x="9704" y="5858"/>
                </a:lnTo>
                <a:cubicBezTo>
                  <a:pt x="10478" y="5918"/>
                  <a:pt x="11073" y="6561"/>
                  <a:pt x="11073" y="7335"/>
                </a:cubicBezTo>
                <a:cubicBezTo>
                  <a:pt x="11085" y="7454"/>
                  <a:pt x="11073" y="7585"/>
                  <a:pt x="11025" y="7716"/>
                </a:cubicBezTo>
                <a:lnTo>
                  <a:pt x="10121" y="6811"/>
                </a:lnTo>
                <a:cubicBezTo>
                  <a:pt x="10061" y="6739"/>
                  <a:pt x="9966" y="6692"/>
                  <a:pt x="9870" y="6644"/>
                </a:cubicBezTo>
                <a:cubicBezTo>
                  <a:pt x="9787" y="6620"/>
                  <a:pt x="9704" y="6608"/>
                  <a:pt x="9609" y="6608"/>
                </a:cubicBezTo>
                <a:cubicBezTo>
                  <a:pt x="9418" y="6608"/>
                  <a:pt x="9239" y="6680"/>
                  <a:pt x="9108" y="6811"/>
                </a:cubicBezTo>
                <a:cubicBezTo>
                  <a:pt x="8918" y="7001"/>
                  <a:pt x="8858" y="7299"/>
                  <a:pt x="8942" y="7573"/>
                </a:cubicBezTo>
                <a:cubicBezTo>
                  <a:pt x="8978" y="7680"/>
                  <a:pt x="9037" y="7763"/>
                  <a:pt x="9108" y="7823"/>
                </a:cubicBezTo>
                <a:lnTo>
                  <a:pt x="10013" y="8728"/>
                </a:lnTo>
                <a:cubicBezTo>
                  <a:pt x="9882" y="8775"/>
                  <a:pt x="9751" y="8787"/>
                  <a:pt x="9609" y="8787"/>
                </a:cubicBezTo>
                <a:cubicBezTo>
                  <a:pt x="8835" y="8787"/>
                  <a:pt x="8204" y="8180"/>
                  <a:pt x="8156" y="7418"/>
                </a:cubicBezTo>
                <a:lnTo>
                  <a:pt x="8144" y="7323"/>
                </a:lnTo>
                <a:cubicBezTo>
                  <a:pt x="8144" y="7156"/>
                  <a:pt x="8168" y="6977"/>
                  <a:pt x="8227" y="6811"/>
                </a:cubicBezTo>
                <a:cubicBezTo>
                  <a:pt x="8263" y="6751"/>
                  <a:pt x="8239" y="6680"/>
                  <a:pt x="8180" y="6632"/>
                </a:cubicBezTo>
                <a:lnTo>
                  <a:pt x="8025" y="6465"/>
                </a:lnTo>
                <a:lnTo>
                  <a:pt x="8751" y="5739"/>
                </a:lnTo>
                <a:close/>
                <a:moveTo>
                  <a:pt x="2393" y="6537"/>
                </a:moveTo>
                <a:lnTo>
                  <a:pt x="2751" y="6894"/>
                </a:lnTo>
                <a:lnTo>
                  <a:pt x="4632" y="8775"/>
                </a:lnTo>
                <a:lnTo>
                  <a:pt x="4894" y="9037"/>
                </a:lnTo>
                <a:lnTo>
                  <a:pt x="4358" y="9573"/>
                </a:lnTo>
                <a:lnTo>
                  <a:pt x="1858" y="7084"/>
                </a:lnTo>
                <a:lnTo>
                  <a:pt x="2393" y="6537"/>
                </a:lnTo>
                <a:close/>
                <a:moveTo>
                  <a:pt x="4155" y="0"/>
                </a:moveTo>
                <a:cubicBezTo>
                  <a:pt x="3882" y="0"/>
                  <a:pt x="3632" y="60"/>
                  <a:pt x="3382" y="179"/>
                </a:cubicBezTo>
                <a:cubicBezTo>
                  <a:pt x="3334" y="203"/>
                  <a:pt x="3286" y="250"/>
                  <a:pt x="3286" y="298"/>
                </a:cubicBezTo>
                <a:cubicBezTo>
                  <a:pt x="3274" y="357"/>
                  <a:pt x="3298" y="393"/>
                  <a:pt x="3334" y="441"/>
                </a:cubicBezTo>
                <a:lnTo>
                  <a:pt x="4417" y="1524"/>
                </a:lnTo>
                <a:cubicBezTo>
                  <a:pt x="4453" y="1560"/>
                  <a:pt x="4477" y="1608"/>
                  <a:pt x="4513" y="1667"/>
                </a:cubicBezTo>
                <a:cubicBezTo>
                  <a:pt x="4548" y="1810"/>
                  <a:pt x="4525" y="1965"/>
                  <a:pt x="4417" y="2060"/>
                </a:cubicBezTo>
                <a:cubicBezTo>
                  <a:pt x="4346" y="2143"/>
                  <a:pt x="4251" y="2167"/>
                  <a:pt x="4155" y="2167"/>
                </a:cubicBezTo>
                <a:cubicBezTo>
                  <a:pt x="4108" y="2167"/>
                  <a:pt x="4060" y="2155"/>
                  <a:pt x="4013" y="2143"/>
                </a:cubicBezTo>
                <a:cubicBezTo>
                  <a:pt x="3953" y="2108"/>
                  <a:pt x="3917" y="2096"/>
                  <a:pt x="3882" y="2048"/>
                </a:cubicBezTo>
                <a:lnTo>
                  <a:pt x="2798" y="965"/>
                </a:lnTo>
                <a:cubicBezTo>
                  <a:pt x="2762" y="928"/>
                  <a:pt x="2725" y="913"/>
                  <a:pt x="2684" y="913"/>
                </a:cubicBezTo>
                <a:cubicBezTo>
                  <a:pt x="2671" y="913"/>
                  <a:pt x="2657" y="914"/>
                  <a:pt x="2643" y="917"/>
                </a:cubicBezTo>
                <a:cubicBezTo>
                  <a:pt x="2584" y="929"/>
                  <a:pt x="2548" y="965"/>
                  <a:pt x="2524" y="1012"/>
                </a:cubicBezTo>
                <a:cubicBezTo>
                  <a:pt x="2405" y="1262"/>
                  <a:pt x="2346" y="1512"/>
                  <a:pt x="2346" y="1786"/>
                </a:cubicBezTo>
                <a:cubicBezTo>
                  <a:pt x="2346" y="2239"/>
                  <a:pt x="2524" y="2679"/>
                  <a:pt x="2846" y="3013"/>
                </a:cubicBezTo>
                <a:cubicBezTo>
                  <a:pt x="3096" y="3286"/>
                  <a:pt x="3417" y="3465"/>
                  <a:pt x="3798" y="3548"/>
                </a:cubicBezTo>
                <a:cubicBezTo>
                  <a:pt x="3655" y="3846"/>
                  <a:pt x="3715" y="4203"/>
                  <a:pt x="3941" y="4465"/>
                </a:cubicBezTo>
                <a:lnTo>
                  <a:pt x="3560" y="4846"/>
                </a:lnTo>
                <a:cubicBezTo>
                  <a:pt x="3405" y="5001"/>
                  <a:pt x="3334" y="5191"/>
                  <a:pt x="3334" y="5394"/>
                </a:cubicBezTo>
                <a:cubicBezTo>
                  <a:pt x="3334" y="5596"/>
                  <a:pt x="3405" y="5775"/>
                  <a:pt x="3524" y="5906"/>
                </a:cubicBezTo>
                <a:lnTo>
                  <a:pt x="2917" y="6513"/>
                </a:lnTo>
                <a:lnTo>
                  <a:pt x="2560" y="6156"/>
                </a:lnTo>
                <a:cubicBezTo>
                  <a:pt x="2530" y="6126"/>
                  <a:pt x="2486" y="6111"/>
                  <a:pt x="2441" y="6111"/>
                </a:cubicBezTo>
                <a:cubicBezTo>
                  <a:pt x="2396" y="6111"/>
                  <a:pt x="2352" y="6126"/>
                  <a:pt x="2322" y="6156"/>
                </a:cubicBezTo>
                <a:lnTo>
                  <a:pt x="1417" y="7061"/>
                </a:lnTo>
                <a:lnTo>
                  <a:pt x="60" y="8418"/>
                </a:lnTo>
                <a:cubicBezTo>
                  <a:pt x="0" y="8478"/>
                  <a:pt x="0" y="8597"/>
                  <a:pt x="60" y="8656"/>
                </a:cubicBezTo>
                <a:lnTo>
                  <a:pt x="1096" y="9704"/>
                </a:lnTo>
                <a:cubicBezTo>
                  <a:pt x="1125" y="9734"/>
                  <a:pt x="1170" y="9748"/>
                  <a:pt x="1215" y="9748"/>
                </a:cubicBezTo>
                <a:cubicBezTo>
                  <a:pt x="1259" y="9748"/>
                  <a:pt x="1304" y="9734"/>
                  <a:pt x="1334" y="9704"/>
                </a:cubicBezTo>
                <a:cubicBezTo>
                  <a:pt x="1393" y="9644"/>
                  <a:pt x="1393" y="9525"/>
                  <a:pt x="1334" y="9466"/>
                </a:cubicBezTo>
                <a:lnTo>
                  <a:pt x="417" y="8537"/>
                </a:lnTo>
                <a:lnTo>
                  <a:pt x="1667" y="7287"/>
                </a:lnTo>
                <a:lnTo>
                  <a:pt x="4167" y="9787"/>
                </a:lnTo>
                <a:lnTo>
                  <a:pt x="2917" y="11037"/>
                </a:lnTo>
                <a:lnTo>
                  <a:pt x="1810" y="9942"/>
                </a:lnTo>
                <a:cubicBezTo>
                  <a:pt x="1780" y="9912"/>
                  <a:pt x="1736" y="9897"/>
                  <a:pt x="1691" y="9897"/>
                </a:cubicBezTo>
                <a:cubicBezTo>
                  <a:pt x="1646" y="9897"/>
                  <a:pt x="1602" y="9912"/>
                  <a:pt x="1572" y="9942"/>
                </a:cubicBezTo>
                <a:cubicBezTo>
                  <a:pt x="1512" y="10002"/>
                  <a:pt x="1512" y="10121"/>
                  <a:pt x="1572" y="10180"/>
                </a:cubicBezTo>
                <a:lnTo>
                  <a:pt x="2798" y="11395"/>
                </a:lnTo>
                <a:cubicBezTo>
                  <a:pt x="2822" y="11430"/>
                  <a:pt x="2870" y="11442"/>
                  <a:pt x="2917" y="11442"/>
                </a:cubicBezTo>
                <a:cubicBezTo>
                  <a:pt x="2965" y="11442"/>
                  <a:pt x="3001" y="11430"/>
                  <a:pt x="3036" y="11395"/>
                </a:cubicBezTo>
                <a:lnTo>
                  <a:pt x="4394" y="10037"/>
                </a:lnTo>
                <a:lnTo>
                  <a:pt x="5298" y="9132"/>
                </a:lnTo>
                <a:cubicBezTo>
                  <a:pt x="5322" y="9109"/>
                  <a:pt x="5346" y="9061"/>
                  <a:pt x="5346" y="9013"/>
                </a:cubicBezTo>
                <a:cubicBezTo>
                  <a:pt x="5346" y="8966"/>
                  <a:pt x="5322" y="8930"/>
                  <a:pt x="5298" y="8894"/>
                </a:cubicBezTo>
                <a:lnTo>
                  <a:pt x="5025" y="8632"/>
                </a:lnTo>
                <a:lnTo>
                  <a:pt x="5644" y="8013"/>
                </a:lnTo>
                <a:cubicBezTo>
                  <a:pt x="5770" y="8094"/>
                  <a:pt x="5916" y="8135"/>
                  <a:pt x="6062" y="8135"/>
                </a:cubicBezTo>
                <a:cubicBezTo>
                  <a:pt x="6217" y="8135"/>
                  <a:pt x="6372" y="8088"/>
                  <a:pt x="6501" y="7989"/>
                </a:cubicBezTo>
                <a:cubicBezTo>
                  <a:pt x="6572" y="7930"/>
                  <a:pt x="6596" y="7823"/>
                  <a:pt x="6537" y="7751"/>
                </a:cubicBezTo>
                <a:cubicBezTo>
                  <a:pt x="6500" y="7708"/>
                  <a:pt x="6446" y="7682"/>
                  <a:pt x="6393" y="7682"/>
                </a:cubicBezTo>
                <a:cubicBezTo>
                  <a:pt x="6360" y="7682"/>
                  <a:pt x="6326" y="7692"/>
                  <a:pt x="6299" y="7716"/>
                </a:cubicBezTo>
                <a:cubicBezTo>
                  <a:pt x="6220" y="7778"/>
                  <a:pt x="6131" y="7806"/>
                  <a:pt x="6041" y="7806"/>
                </a:cubicBezTo>
                <a:cubicBezTo>
                  <a:pt x="5927" y="7806"/>
                  <a:pt x="5814" y="7760"/>
                  <a:pt x="5727" y="7680"/>
                </a:cubicBezTo>
                <a:cubicBezTo>
                  <a:pt x="5703" y="7644"/>
                  <a:pt x="5656" y="7632"/>
                  <a:pt x="5608" y="7632"/>
                </a:cubicBezTo>
                <a:cubicBezTo>
                  <a:pt x="5560" y="7632"/>
                  <a:pt x="5525" y="7644"/>
                  <a:pt x="5489" y="7680"/>
                </a:cubicBezTo>
                <a:lnTo>
                  <a:pt x="4763" y="8406"/>
                </a:lnTo>
                <a:lnTo>
                  <a:pt x="3108" y="6799"/>
                </a:lnTo>
                <a:lnTo>
                  <a:pt x="3834" y="6072"/>
                </a:lnTo>
                <a:cubicBezTo>
                  <a:pt x="3894" y="6013"/>
                  <a:pt x="3894" y="5894"/>
                  <a:pt x="3834" y="5834"/>
                </a:cubicBezTo>
                <a:lnTo>
                  <a:pt x="3751" y="5739"/>
                </a:lnTo>
                <a:cubicBezTo>
                  <a:pt x="3655" y="5644"/>
                  <a:pt x="3620" y="5549"/>
                  <a:pt x="3620" y="5430"/>
                </a:cubicBezTo>
                <a:cubicBezTo>
                  <a:pt x="3620" y="5310"/>
                  <a:pt x="3655" y="5203"/>
                  <a:pt x="3751" y="5108"/>
                </a:cubicBezTo>
                <a:lnTo>
                  <a:pt x="4251" y="4608"/>
                </a:lnTo>
                <a:lnTo>
                  <a:pt x="5096" y="3763"/>
                </a:lnTo>
                <a:lnTo>
                  <a:pt x="6013" y="2846"/>
                </a:lnTo>
                <a:cubicBezTo>
                  <a:pt x="6025" y="2834"/>
                  <a:pt x="6037" y="2822"/>
                  <a:pt x="6049" y="2822"/>
                </a:cubicBezTo>
                <a:cubicBezTo>
                  <a:pt x="6106" y="2780"/>
                  <a:pt x="6170" y="2761"/>
                  <a:pt x="6233" y="2761"/>
                </a:cubicBezTo>
                <a:cubicBezTo>
                  <a:pt x="6314" y="2761"/>
                  <a:pt x="6393" y="2792"/>
                  <a:pt x="6453" y="2846"/>
                </a:cubicBezTo>
                <a:lnTo>
                  <a:pt x="6477" y="2870"/>
                </a:lnTo>
                <a:cubicBezTo>
                  <a:pt x="6572" y="2965"/>
                  <a:pt x="6596" y="3132"/>
                  <a:pt x="6501" y="3263"/>
                </a:cubicBezTo>
                <a:cubicBezTo>
                  <a:pt x="6489" y="3286"/>
                  <a:pt x="6477" y="3298"/>
                  <a:pt x="6477" y="3310"/>
                </a:cubicBezTo>
                <a:lnTo>
                  <a:pt x="5477" y="4310"/>
                </a:lnTo>
                <a:cubicBezTo>
                  <a:pt x="5418" y="4370"/>
                  <a:pt x="5418" y="4489"/>
                  <a:pt x="5477" y="4548"/>
                </a:cubicBezTo>
                <a:cubicBezTo>
                  <a:pt x="5501" y="4584"/>
                  <a:pt x="5549" y="4596"/>
                  <a:pt x="5596" y="4596"/>
                </a:cubicBezTo>
                <a:cubicBezTo>
                  <a:pt x="5644" y="4596"/>
                  <a:pt x="5679" y="4572"/>
                  <a:pt x="5715" y="4548"/>
                </a:cubicBezTo>
                <a:lnTo>
                  <a:pt x="6715" y="3548"/>
                </a:lnTo>
                <a:cubicBezTo>
                  <a:pt x="6727" y="3536"/>
                  <a:pt x="6739" y="3525"/>
                  <a:pt x="6751" y="3525"/>
                </a:cubicBezTo>
                <a:cubicBezTo>
                  <a:pt x="6805" y="3481"/>
                  <a:pt x="6872" y="3460"/>
                  <a:pt x="6939" y="3460"/>
                </a:cubicBezTo>
                <a:cubicBezTo>
                  <a:pt x="7018" y="3460"/>
                  <a:pt x="7098" y="3490"/>
                  <a:pt x="7156" y="3548"/>
                </a:cubicBezTo>
                <a:lnTo>
                  <a:pt x="7168" y="3560"/>
                </a:lnTo>
                <a:cubicBezTo>
                  <a:pt x="7275" y="3667"/>
                  <a:pt x="7287" y="3834"/>
                  <a:pt x="7203" y="3965"/>
                </a:cubicBezTo>
                <a:cubicBezTo>
                  <a:pt x="7192" y="3989"/>
                  <a:pt x="7192" y="4001"/>
                  <a:pt x="7168" y="4013"/>
                </a:cubicBezTo>
                <a:lnTo>
                  <a:pt x="6180" y="5013"/>
                </a:lnTo>
                <a:cubicBezTo>
                  <a:pt x="6120" y="5072"/>
                  <a:pt x="6120" y="5191"/>
                  <a:pt x="6180" y="5251"/>
                </a:cubicBezTo>
                <a:cubicBezTo>
                  <a:pt x="6203" y="5275"/>
                  <a:pt x="6251" y="5299"/>
                  <a:pt x="6299" y="5299"/>
                </a:cubicBezTo>
                <a:cubicBezTo>
                  <a:pt x="6334" y="5299"/>
                  <a:pt x="6382" y="5275"/>
                  <a:pt x="6418" y="5251"/>
                </a:cubicBezTo>
                <a:lnTo>
                  <a:pt x="7406" y="4251"/>
                </a:lnTo>
                <a:cubicBezTo>
                  <a:pt x="7430" y="4239"/>
                  <a:pt x="7442" y="4215"/>
                  <a:pt x="7454" y="4215"/>
                </a:cubicBezTo>
                <a:cubicBezTo>
                  <a:pt x="7506" y="4179"/>
                  <a:pt x="7569" y="4160"/>
                  <a:pt x="7633" y="4160"/>
                </a:cubicBezTo>
                <a:cubicBezTo>
                  <a:pt x="7715" y="4160"/>
                  <a:pt x="7798" y="4191"/>
                  <a:pt x="7858" y="4251"/>
                </a:cubicBezTo>
                <a:lnTo>
                  <a:pt x="7870" y="4263"/>
                </a:lnTo>
                <a:cubicBezTo>
                  <a:pt x="7977" y="4370"/>
                  <a:pt x="7989" y="4537"/>
                  <a:pt x="7906" y="4668"/>
                </a:cubicBezTo>
                <a:cubicBezTo>
                  <a:pt x="7882" y="4679"/>
                  <a:pt x="7882" y="4703"/>
                  <a:pt x="7870" y="4715"/>
                </a:cubicBezTo>
                <a:lnTo>
                  <a:pt x="6870" y="5715"/>
                </a:lnTo>
                <a:cubicBezTo>
                  <a:pt x="6811" y="5775"/>
                  <a:pt x="6811" y="5894"/>
                  <a:pt x="6870" y="5953"/>
                </a:cubicBezTo>
                <a:cubicBezTo>
                  <a:pt x="6906" y="5977"/>
                  <a:pt x="6953" y="5989"/>
                  <a:pt x="6989" y="5989"/>
                </a:cubicBezTo>
                <a:cubicBezTo>
                  <a:pt x="7037" y="5989"/>
                  <a:pt x="7084" y="5977"/>
                  <a:pt x="7108" y="5953"/>
                </a:cubicBezTo>
                <a:lnTo>
                  <a:pt x="8108" y="4953"/>
                </a:lnTo>
                <a:cubicBezTo>
                  <a:pt x="8120" y="4941"/>
                  <a:pt x="8144" y="4918"/>
                  <a:pt x="8156" y="4918"/>
                </a:cubicBezTo>
                <a:cubicBezTo>
                  <a:pt x="8208" y="4881"/>
                  <a:pt x="8272" y="4863"/>
                  <a:pt x="8335" y="4863"/>
                </a:cubicBezTo>
                <a:cubicBezTo>
                  <a:pt x="8418" y="4863"/>
                  <a:pt x="8501" y="4893"/>
                  <a:pt x="8561" y="4953"/>
                </a:cubicBezTo>
                <a:lnTo>
                  <a:pt x="8573" y="4965"/>
                </a:lnTo>
                <a:cubicBezTo>
                  <a:pt x="8680" y="5072"/>
                  <a:pt x="8692" y="5239"/>
                  <a:pt x="8597" y="5370"/>
                </a:cubicBezTo>
                <a:cubicBezTo>
                  <a:pt x="8585" y="5382"/>
                  <a:pt x="8573" y="5394"/>
                  <a:pt x="8573" y="5418"/>
                </a:cubicBezTo>
                <a:lnTo>
                  <a:pt x="6715" y="7275"/>
                </a:lnTo>
                <a:cubicBezTo>
                  <a:pt x="6656" y="7335"/>
                  <a:pt x="6656" y="7454"/>
                  <a:pt x="6715" y="7513"/>
                </a:cubicBezTo>
                <a:cubicBezTo>
                  <a:pt x="6739" y="7537"/>
                  <a:pt x="6787" y="7561"/>
                  <a:pt x="6834" y="7561"/>
                </a:cubicBezTo>
                <a:cubicBezTo>
                  <a:pt x="6870" y="7561"/>
                  <a:pt x="6918" y="7537"/>
                  <a:pt x="6953" y="7513"/>
                </a:cubicBezTo>
                <a:lnTo>
                  <a:pt x="7787" y="6680"/>
                </a:lnTo>
                <a:lnTo>
                  <a:pt x="7870" y="6763"/>
                </a:lnTo>
                <a:cubicBezTo>
                  <a:pt x="7811" y="6942"/>
                  <a:pt x="7787" y="7120"/>
                  <a:pt x="7787" y="7287"/>
                </a:cubicBezTo>
                <a:lnTo>
                  <a:pt x="7787" y="7299"/>
                </a:lnTo>
                <a:lnTo>
                  <a:pt x="7799" y="7406"/>
                </a:lnTo>
                <a:cubicBezTo>
                  <a:pt x="7823" y="7870"/>
                  <a:pt x="8037" y="8287"/>
                  <a:pt x="8358" y="8597"/>
                </a:cubicBezTo>
                <a:cubicBezTo>
                  <a:pt x="8692" y="8906"/>
                  <a:pt x="9132" y="9085"/>
                  <a:pt x="9597" y="9085"/>
                </a:cubicBezTo>
                <a:cubicBezTo>
                  <a:pt x="9870" y="9085"/>
                  <a:pt x="10121" y="9025"/>
                  <a:pt x="10371" y="8906"/>
                </a:cubicBezTo>
                <a:cubicBezTo>
                  <a:pt x="10418" y="8882"/>
                  <a:pt x="10466" y="8835"/>
                  <a:pt x="10466" y="8787"/>
                </a:cubicBezTo>
                <a:cubicBezTo>
                  <a:pt x="10478" y="8728"/>
                  <a:pt x="10442" y="8692"/>
                  <a:pt x="10418" y="8644"/>
                </a:cubicBezTo>
                <a:lnTo>
                  <a:pt x="9335" y="7537"/>
                </a:lnTo>
                <a:cubicBezTo>
                  <a:pt x="9287" y="7501"/>
                  <a:pt x="9251" y="7454"/>
                  <a:pt x="9251" y="7406"/>
                </a:cubicBezTo>
                <a:cubicBezTo>
                  <a:pt x="9192" y="7263"/>
                  <a:pt x="9239" y="7108"/>
                  <a:pt x="9347" y="7001"/>
                </a:cubicBezTo>
                <a:cubicBezTo>
                  <a:pt x="9418" y="6930"/>
                  <a:pt x="9513" y="6882"/>
                  <a:pt x="9609" y="6882"/>
                </a:cubicBezTo>
                <a:cubicBezTo>
                  <a:pt x="9656" y="6882"/>
                  <a:pt x="9704" y="6906"/>
                  <a:pt x="9751" y="6918"/>
                </a:cubicBezTo>
                <a:cubicBezTo>
                  <a:pt x="9811" y="6942"/>
                  <a:pt x="9847" y="6965"/>
                  <a:pt x="9882" y="7001"/>
                </a:cubicBezTo>
                <a:lnTo>
                  <a:pt x="10966" y="8097"/>
                </a:lnTo>
                <a:cubicBezTo>
                  <a:pt x="11000" y="8122"/>
                  <a:pt x="11034" y="8142"/>
                  <a:pt x="11073" y="8142"/>
                </a:cubicBezTo>
                <a:cubicBezTo>
                  <a:pt x="11088" y="8142"/>
                  <a:pt x="11104" y="8139"/>
                  <a:pt x="11121" y="8132"/>
                </a:cubicBezTo>
                <a:cubicBezTo>
                  <a:pt x="11180" y="8120"/>
                  <a:pt x="11216" y="8097"/>
                  <a:pt x="11240" y="8049"/>
                </a:cubicBezTo>
                <a:cubicBezTo>
                  <a:pt x="11359" y="7799"/>
                  <a:pt x="11418" y="7537"/>
                  <a:pt x="11418" y="7275"/>
                </a:cubicBezTo>
                <a:cubicBezTo>
                  <a:pt x="11418" y="6858"/>
                  <a:pt x="11252" y="6430"/>
                  <a:pt x="10918" y="6084"/>
                </a:cubicBezTo>
                <a:cubicBezTo>
                  <a:pt x="10609" y="5751"/>
                  <a:pt x="10180" y="5549"/>
                  <a:pt x="9728" y="5513"/>
                </a:cubicBezTo>
                <a:lnTo>
                  <a:pt x="9632" y="5501"/>
                </a:lnTo>
                <a:lnTo>
                  <a:pt x="9609" y="5501"/>
                </a:lnTo>
                <a:cubicBezTo>
                  <a:pt x="9454" y="5501"/>
                  <a:pt x="9275" y="5537"/>
                  <a:pt x="9097" y="5596"/>
                </a:cubicBezTo>
                <a:lnTo>
                  <a:pt x="8954" y="5453"/>
                </a:lnTo>
                <a:cubicBezTo>
                  <a:pt x="9049" y="5215"/>
                  <a:pt x="9001" y="4953"/>
                  <a:pt x="8811" y="4763"/>
                </a:cubicBezTo>
                <a:lnTo>
                  <a:pt x="8799" y="4739"/>
                </a:lnTo>
                <a:cubicBezTo>
                  <a:pt x="8656" y="4608"/>
                  <a:pt x="8477" y="4548"/>
                  <a:pt x="8299" y="4548"/>
                </a:cubicBezTo>
                <a:cubicBezTo>
                  <a:pt x="8323" y="4370"/>
                  <a:pt x="8239" y="4191"/>
                  <a:pt x="8108" y="4060"/>
                </a:cubicBezTo>
                <a:lnTo>
                  <a:pt x="8096" y="4048"/>
                </a:lnTo>
                <a:cubicBezTo>
                  <a:pt x="7965" y="3906"/>
                  <a:pt x="7775" y="3846"/>
                  <a:pt x="7596" y="3846"/>
                </a:cubicBezTo>
                <a:cubicBezTo>
                  <a:pt x="7620" y="3667"/>
                  <a:pt x="7537" y="3489"/>
                  <a:pt x="7406" y="3358"/>
                </a:cubicBezTo>
                <a:lnTo>
                  <a:pt x="7394" y="3346"/>
                </a:lnTo>
                <a:cubicBezTo>
                  <a:pt x="7263" y="3215"/>
                  <a:pt x="7084" y="3155"/>
                  <a:pt x="6906" y="3155"/>
                </a:cubicBezTo>
                <a:cubicBezTo>
                  <a:pt x="6918" y="2977"/>
                  <a:pt x="6846" y="2798"/>
                  <a:pt x="6703" y="2655"/>
                </a:cubicBezTo>
                <a:lnTo>
                  <a:pt x="6692" y="2643"/>
                </a:lnTo>
                <a:cubicBezTo>
                  <a:pt x="6565" y="2516"/>
                  <a:pt x="6400" y="2453"/>
                  <a:pt x="6235" y="2453"/>
                </a:cubicBezTo>
                <a:cubicBezTo>
                  <a:pt x="6152" y="2453"/>
                  <a:pt x="6068" y="2469"/>
                  <a:pt x="5989" y="2501"/>
                </a:cubicBezTo>
                <a:lnTo>
                  <a:pt x="5858" y="2358"/>
                </a:lnTo>
                <a:cubicBezTo>
                  <a:pt x="5918" y="2179"/>
                  <a:pt x="5953" y="2001"/>
                  <a:pt x="5953" y="1846"/>
                </a:cubicBezTo>
                <a:lnTo>
                  <a:pt x="5953" y="1822"/>
                </a:lnTo>
                <a:lnTo>
                  <a:pt x="5930" y="1727"/>
                </a:lnTo>
                <a:cubicBezTo>
                  <a:pt x="5918" y="1465"/>
                  <a:pt x="5846" y="1215"/>
                  <a:pt x="5727" y="988"/>
                </a:cubicBezTo>
                <a:cubicBezTo>
                  <a:pt x="5693" y="937"/>
                  <a:pt x="5628" y="898"/>
                  <a:pt x="5567" y="898"/>
                </a:cubicBezTo>
                <a:cubicBezTo>
                  <a:pt x="5544" y="898"/>
                  <a:pt x="5521" y="904"/>
                  <a:pt x="5501" y="917"/>
                </a:cubicBezTo>
                <a:cubicBezTo>
                  <a:pt x="5429" y="965"/>
                  <a:pt x="5382" y="1072"/>
                  <a:pt x="5429" y="1143"/>
                </a:cubicBezTo>
                <a:cubicBezTo>
                  <a:pt x="5537" y="1334"/>
                  <a:pt x="5596" y="1524"/>
                  <a:pt x="5608" y="1739"/>
                </a:cubicBezTo>
                <a:lnTo>
                  <a:pt x="5620" y="1846"/>
                </a:lnTo>
                <a:cubicBezTo>
                  <a:pt x="5620" y="2001"/>
                  <a:pt x="5596" y="2167"/>
                  <a:pt x="5513" y="2346"/>
                </a:cubicBezTo>
                <a:cubicBezTo>
                  <a:pt x="5489" y="2405"/>
                  <a:pt x="5513" y="2477"/>
                  <a:pt x="5560" y="2524"/>
                </a:cubicBezTo>
                <a:lnTo>
                  <a:pt x="5727" y="2691"/>
                </a:lnTo>
                <a:lnTo>
                  <a:pt x="5001" y="3417"/>
                </a:lnTo>
                <a:lnTo>
                  <a:pt x="4834" y="3251"/>
                </a:lnTo>
                <a:cubicBezTo>
                  <a:pt x="4800" y="3225"/>
                  <a:pt x="4753" y="3205"/>
                  <a:pt x="4707" y="3205"/>
                </a:cubicBezTo>
                <a:cubicBezTo>
                  <a:pt x="4690" y="3205"/>
                  <a:pt x="4672" y="3208"/>
                  <a:pt x="4656" y="3215"/>
                </a:cubicBezTo>
                <a:cubicBezTo>
                  <a:pt x="4477" y="3274"/>
                  <a:pt x="4310" y="3298"/>
                  <a:pt x="4155" y="3298"/>
                </a:cubicBezTo>
                <a:lnTo>
                  <a:pt x="4048" y="3286"/>
                </a:lnTo>
                <a:cubicBezTo>
                  <a:pt x="3274" y="3227"/>
                  <a:pt x="2679" y="2584"/>
                  <a:pt x="2679" y="1822"/>
                </a:cubicBezTo>
                <a:cubicBezTo>
                  <a:pt x="2679" y="1691"/>
                  <a:pt x="2691" y="1560"/>
                  <a:pt x="2739" y="1429"/>
                </a:cubicBezTo>
                <a:lnTo>
                  <a:pt x="3644" y="2334"/>
                </a:lnTo>
                <a:cubicBezTo>
                  <a:pt x="3703" y="2405"/>
                  <a:pt x="3798" y="2453"/>
                  <a:pt x="3894" y="2501"/>
                </a:cubicBezTo>
                <a:cubicBezTo>
                  <a:pt x="3989" y="2524"/>
                  <a:pt x="4060" y="2536"/>
                  <a:pt x="4155" y="2536"/>
                </a:cubicBezTo>
                <a:cubicBezTo>
                  <a:pt x="4346" y="2536"/>
                  <a:pt x="4525" y="2465"/>
                  <a:pt x="4656" y="2334"/>
                </a:cubicBezTo>
                <a:cubicBezTo>
                  <a:pt x="4846" y="2143"/>
                  <a:pt x="4929" y="1846"/>
                  <a:pt x="4822" y="1572"/>
                </a:cubicBezTo>
                <a:lnTo>
                  <a:pt x="4822" y="1560"/>
                </a:lnTo>
                <a:cubicBezTo>
                  <a:pt x="4787" y="1489"/>
                  <a:pt x="4751" y="1393"/>
                  <a:pt x="4656" y="1310"/>
                </a:cubicBezTo>
                <a:lnTo>
                  <a:pt x="3751" y="393"/>
                </a:lnTo>
                <a:cubicBezTo>
                  <a:pt x="3882" y="357"/>
                  <a:pt x="4013" y="334"/>
                  <a:pt x="4144" y="334"/>
                </a:cubicBezTo>
                <a:cubicBezTo>
                  <a:pt x="4489" y="334"/>
                  <a:pt x="4798" y="441"/>
                  <a:pt x="5060" y="655"/>
                </a:cubicBezTo>
                <a:cubicBezTo>
                  <a:pt x="5088" y="678"/>
                  <a:pt x="5121" y="689"/>
                  <a:pt x="5155" y="689"/>
                </a:cubicBezTo>
                <a:cubicBezTo>
                  <a:pt x="5208" y="689"/>
                  <a:pt x="5262" y="663"/>
                  <a:pt x="5298" y="619"/>
                </a:cubicBezTo>
                <a:cubicBezTo>
                  <a:pt x="5358" y="548"/>
                  <a:pt x="5346" y="441"/>
                  <a:pt x="5263" y="381"/>
                </a:cubicBezTo>
                <a:cubicBezTo>
                  <a:pt x="4941" y="131"/>
                  <a:pt x="4548" y="0"/>
                  <a:pt x="4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 name="TextBox 1">
            <a:extLst>
              <a:ext uri="{FF2B5EF4-FFF2-40B4-BE49-F238E27FC236}">
                <a16:creationId xmlns:a16="http://schemas.microsoft.com/office/drawing/2014/main" id="{53AEE37F-F223-9DE5-AB41-672A44EAACE9}"/>
              </a:ext>
            </a:extLst>
          </p:cNvPr>
          <p:cNvSpPr txBox="1"/>
          <p:nvPr/>
        </p:nvSpPr>
        <p:spPr>
          <a:xfrm>
            <a:off x="5727560" y="3723207"/>
            <a:ext cx="3416440" cy="553998"/>
          </a:xfrm>
          <a:prstGeom prst="rect">
            <a:avLst/>
          </a:prstGeom>
          <a:noFill/>
        </p:spPr>
        <p:txBody>
          <a:bodyPr wrap="square" rtlCol="0">
            <a:spAutoFit/>
          </a:bodyPr>
          <a:lstStyle/>
          <a:p>
            <a:r>
              <a:rPr lang="en-US" sz="1600" dirty="0">
                <a:solidFill>
                  <a:srgbClr val="FF0000"/>
                </a:solidFill>
              </a:rPr>
              <a:t>Exempt to a total value of $500</a:t>
            </a:r>
          </a:p>
          <a:p>
            <a:r>
              <a:rPr lang="en-US" dirty="0"/>
              <a:t>CGS 12-81 (37)</a:t>
            </a:r>
          </a:p>
        </p:txBody>
      </p:sp>
      <p:pic>
        <p:nvPicPr>
          <p:cNvPr id="7" name="Picture 6" descr="A person doing a handstand&#10;&#10;Description automatically generated with medium confidence">
            <a:extLst>
              <a:ext uri="{FF2B5EF4-FFF2-40B4-BE49-F238E27FC236}">
                <a16:creationId xmlns:a16="http://schemas.microsoft.com/office/drawing/2014/main" id="{FB5C5A21-6409-95C5-1990-E4BE28DD796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39988" y="1841967"/>
            <a:ext cx="3919255" cy="2616103"/>
          </a:xfrm>
          <a:prstGeom prst="rect">
            <a:avLst/>
          </a:prstGeom>
        </p:spPr>
      </p:pic>
    </p:spTree>
    <p:extLst>
      <p:ext uri="{BB962C8B-B14F-4D97-AF65-F5344CB8AC3E}">
        <p14:creationId xmlns:p14="http://schemas.microsoft.com/office/powerpoint/2010/main" val="33591120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80">
                                          <p:stCondLst>
                                            <p:cond delay="0"/>
                                          </p:stCondLst>
                                        </p:cTn>
                                        <p:tgtEl>
                                          <p:spTgt spid="2"/>
                                        </p:tgtEl>
                                      </p:cBhvr>
                                    </p:animEffect>
                                    <p:anim calcmode="lin" valueType="num">
                                      <p:cBhvr>
                                        <p:cTn id="2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5" dur="26">
                                          <p:stCondLst>
                                            <p:cond delay="650"/>
                                          </p:stCondLst>
                                        </p:cTn>
                                        <p:tgtEl>
                                          <p:spTgt spid="2"/>
                                        </p:tgtEl>
                                      </p:cBhvr>
                                      <p:to x="100000" y="60000"/>
                                    </p:animScale>
                                    <p:animScale>
                                      <p:cBhvr>
                                        <p:cTn id="26" dur="166" decel="50000">
                                          <p:stCondLst>
                                            <p:cond delay="676"/>
                                          </p:stCondLst>
                                        </p:cTn>
                                        <p:tgtEl>
                                          <p:spTgt spid="2"/>
                                        </p:tgtEl>
                                      </p:cBhvr>
                                      <p:to x="100000" y="100000"/>
                                    </p:animScale>
                                    <p:animScale>
                                      <p:cBhvr>
                                        <p:cTn id="27" dur="26">
                                          <p:stCondLst>
                                            <p:cond delay="1312"/>
                                          </p:stCondLst>
                                        </p:cTn>
                                        <p:tgtEl>
                                          <p:spTgt spid="2"/>
                                        </p:tgtEl>
                                      </p:cBhvr>
                                      <p:to x="100000" y="80000"/>
                                    </p:animScale>
                                    <p:animScale>
                                      <p:cBhvr>
                                        <p:cTn id="28" dur="166" decel="50000">
                                          <p:stCondLst>
                                            <p:cond delay="1338"/>
                                          </p:stCondLst>
                                        </p:cTn>
                                        <p:tgtEl>
                                          <p:spTgt spid="2"/>
                                        </p:tgtEl>
                                      </p:cBhvr>
                                      <p:to x="100000" y="100000"/>
                                    </p:animScale>
                                    <p:animScale>
                                      <p:cBhvr>
                                        <p:cTn id="29" dur="26">
                                          <p:stCondLst>
                                            <p:cond delay="1642"/>
                                          </p:stCondLst>
                                        </p:cTn>
                                        <p:tgtEl>
                                          <p:spTgt spid="2"/>
                                        </p:tgtEl>
                                      </p:cBhvr>
                                      <p:to x="100000" y="90000"/>
                                    </p:animScale>
                                    <p:animScale>
                                      <p:cBhvr>
                                        <p:cTn id="30" dur="166" decel="50000">
                                          <p:stCondLst>
                                            <p:cond delay="1668"/>
                                          </p:stCondLst>
                                        </p:cTn>
                                        <p:tgtEl>
                                          <p:spTgt spid="2"/>
                                        </p:tgtEl>
                                      </p:cBhvr>
                                      <p:to x="100000" y="100000"/>
                                    </p:animScale>
                                    <p:animScale>
                                      <p:cBhvr>
                                        <p:cTn id="31" dur="26">
                                          <p:stCondLst>
                                            <p:cond delay="1808"/>
                                          </p:stCondLst>
                                        </p:cTn>
                                        <p:tgtEl>
                                          <p:spTgt spid="2"/>
                                        </p:tgtEl>
                                      </p:cBhvr>
                                      <p:to x="100000" y="95000"/>
                                    </p:animScale>
                                    <p:animScale>
                                      <p:cBhvr>
                                        <p:cTn id="32"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pic>
        <p:nvPicPr>
          <p:cNvPr id="40" name="Google Shape;528;p49">
            <a:extLst>
              <a:ext uri="{FF2B5EF4-FFF2-40B4-BE49-F238E27FC236}">
                <a16:creationId xmlns:a16="http://schemas.microsoft.com/office/drawing/2014/main" id="{ED9818EF-C5FB-4AD0-B36E-9164BD9E4E91}"/>
              </a:ext>
            </a:extLst>
          </p:cNvPr>
          <p:cNvPicPr preferRelativeResize="0"/>
          <p:nvPr/>
        </p:nvPicPr>
        <p:blipFill rotWithShape="1">
          <a:blip r:embed="rId3">
            <a:alphaModFix/>
          </a:blip>
          <a:srcRect l="7733" t="7880" r="6237" b="8015"/>
          <a:stretch/>
        </p:blipFill>
        <p:spPr>
          <a:xfrm>
            <a:off x="1289328" y="1711702"/>
            <a:ext cx="3318350" cy="3243874"/>
          </a:xfrm>
          <a:prstGeom prst="rect">
            <a:avLst/>
          </a:prstGeom>
          <a:noFill/>
          <a:ln>
            <a:noFill/>
          </a:ln>
        </p:spPr>
      </p:pic>
      <p:sp>
        <p:nvSpPr>
          <p:cNvPr id="1034" name="Google Shape;1034;p70"/>
          <p:cNvSpPr txBox="1">
            <a:spLocks noGrp="1"/>
          </p:cNvSpPr>
          <p:nvPr>
            <p:ph type="title"/>
          </p:nvPr>
        </p:nvSpPr>
        <p:spPr>
          <a:xfrm>
            <a:off x="388699" y="424146"/>
            <a:ext cx="3871200" cy="54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Code #16</a:t>
            </a:r>
            <a:endParaRPr b="1" dirty="0"/>
          </a:p>
        </p:txBody>
      </p:sp>
      <p:sp>
        <p:nvSpPr>
          <p:cNvPr id="1038" name="Google Shape;1038;p70"/>
          <p:cNvSpPr txBox="1">
            <a:spLocks noGrp="1"/>
          </p:cNvSpPr>
          <p:nvPr>
            <p:ph type="subTitle" idx="1"/>
          </p:nvPr>
        </p:nvSpPr>
        <p:spPr>
          <a:xfrm>
            <a:off x="3121001" y="530207"/>
            <a:ext cx="4250760" cy="367826"/>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sz="2000" b="1" dirty="0"/>
              <a:t>Furniture, Fixtures, and Equipment</a:t>
            </a:r>
            <a:endParaRPr sz="2000" b="1" dirty="0"/>
          </a:p>
        </p:txBody>
      </p:sp>
      <p:sp>
        <p:nvSpPr>
          <p:cNvPr id="18" name="Google Shape;261;p40">
            <a:extLst>
              <a:ext uri="{FF2B5EF4-FFF2-40B4-BE49-F238E27FC236}">
                <a16:creationId xmlns:a16="http://schemas.microsoft.com/office/drawing/2014/main" id="{7DCC978C-7B30-43A5-BFC7-8D5B1C8F4C54}"/>
              </a:ext>
            </a:extLst>
          </p:cNvPr>
          <p:cNvSpPr txBox="1">
            <a:spLocks/>
          </p:cNvSpPr>
          <p:nvPr/>
        </p:nvSpPr>
        <p:spPr>
          <a:xfrm>
            <a:off x="2324299" y="1029867"/>
            <a:ext cx="5958731" cy="9728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0"/>
              </a:spcBef>
              <a:spcAft>
                <a:spcPts val="0"/>
              </a:spcAft>
              <a:buClr>
                <a:schemeClr val="dk1"/>
              </a:buClr>
              <a:buSzPts val="900"/>
              <a:buFont typeface="Public Sans"/>
              <a:buChar char="●"/>
              <a:defRPr sz="1600" b="0" i="0" u="none" strike="noStrike" cap="none">
                <a:solidFill>
                  <a:schemeClr val="dk1"/>
                </a:solidFill>
                <a:latin typeface="Lato"/>
                <a:ea typeface="Lato"/>
                <a:cs typeface="Lato"/>
                <a:sym typeface="Lato"/>
              </a:defRPr>
            </a:lvl1pPr>
            <a:lvl2pPr marL="914400" marR="0" lvl="1" indent="-342900" algn="l" rtl="0">
              <a:lnSpc>
                <a:spcPct val="100000"/>
              </a:lnSpc>
              <a:spcBef>
                <a:spcPts val="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2pPr>
            <a:lvl3pPr marL="1371600" marR="0" lvl="2"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3pPr>
            <a:lvl4pPr marL="1828800" marR="0" lvl="3"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4pPr>
            <a:lvl5pPr marL="2286000" marR="0" lvl="4"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5pPr>
            <a:lvl6pPr marL="2743200" marR="0" lvl="5"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6pPr>
            <a:lvl7pPr marL="3200400" marR="0" lvl="6"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7pPr>
            <a:lvl8pPr marL="3657600" marR="0" lvl="7"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8pPr>
            <a:lvl9pPr marL="4114800" marR="0" lvl="8" indent="-342900" algn="l" rtl="0">
              <a:lnSpc>
                <a:spcPct val="100000"/>
              </a:lnSpc>
              <a:spcBef>
                <a:spcPts val="1600"/>
              </a:spcBef>
              <a:spcAft>
                <a:spcPts val="1600"/>
              </a:spcAft>
              <a:buClr>
                <a:schemeClr val="dk1"/>
              </a:buClr>
              <a:buSzPts val="1800"/>
              <a:buFont typeface="Public Sans"/>
              <a:buChar char="■"/>
              <a:defRPr sz="1600" b="0" i="0" u="none" strike="noStrike" cap="none">
                <a:solidFill>
                  <a:schemeClr val="dk1"/>
                </a:solidFill>
                <a:latin typeface="Lato"/>
                <a:ea typeface="Lato"/>
                <a:cs typeface="Lato"/>
                <a:sym typeface="Lato"/>
              </a:defRPr>
            </a:lvl9pPr>
          </a:lstStyle>
          <a:p>
            <a:pPr marL="0" indent="0" algn="ctr">
              <a:buSzPts val="1100"/>
              <a:buNone/>
            </a:pPr>
            <a:r>
              <a:rPr lang="en-US" dirty="0">
                <a:solidFill>
                  <a:schemeClr val="tx1"/>
                </a:solidFill>
              </a:rPr>
              <a:t>Furniture, fixtures, and equipment, of all commercial, industrial, manufacturing, mercantile, trading, and all other businesses, occupations, and professions. </a:t>
            </a:r>
          </a:p>
          <a:p>
            <a:pPr marL="0" indent="0" algn="ctr">
              <a:buSzPts val="1100"/>
              <a:buNone/>
            </a:pPr>
            <a:endParaRPr lang="en-US" sz="1200" dirty="0">
              <a:solidFill>
                <a:schemeClr val="tx1"/>
              </a:solidFill>
            </a:endParaRPr>
          </a:p>
        </p:txBody>
      </p:sp>
      <p:sp>
        <p:nvSpPr>
          <p:cNvPr id="36" name="Google Shape;261;p40">
            <a:extLst>
              <a:ext uri="{FF2B5EF4-FFF2-40B4-BE49-F238E27FC236}">
                <a16:creationId xmlns:a16="http://schemas.microsoft.com/office/drawing/2014/main" id="{2B7673A8-769D-4E80-BAFA-1DA787A7CCFE}"/>
              </a:ext>
            </a:extLst>
          </p:cNvPr>
          <p:cNvSpPr txBox="1">
            <a:spLocks/>
          </p:cNvSpPr>
          <p:nvPr/>
        </p:nvSpPr>
        <p:spPr>
          <a:xfrm>
            <a:off x="6690014" y="1606073"/>
            <a:ext cx="1897509" cy="31861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0"/>
              </a:spcBef>
              <a:spcAft>
                <a:spcPts val="0"/>
              </a:spcAft>
              <a:buClr>
                <a:schemeClr val="dk1"/>
              </a:buClr>
              <a:buSzPts val="900"/>
              <a:buFont typeface="Public Sans"/>
              <a:buChar char="●"/>
              <a:defRPr sz="1600" b="0" i="0" u="none" strike="noStrike" cap="none">
                <a:solidFill>
                  <a:schemeClr val="dk1"/>
                </a:solidFill>
                <a:latin typeface="Lato"/>
                <a:ea typeface="Lato"/>
                <a:cs typeface="Lato"/>
                <a:sym typeface="Lato"/>
              </a:defRPr>
            </a:lvl1pPr>
            <a:lvl2pPr marL="914400" marR="0" lvl="1" indent="-342900" algn="l" rtl="0">
              <a:lnSpc>
                <a:spcPct val="100000"/>
              </a:lnSpc>
              <a:spcBef>
                <a:spcPts val="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2pPr>
            <a:lvl3pPr marL="1371600" marR="0" lvl="2"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3pPr>
            <a:lvl4pPr marL="1828800" marR="0" lvl="3"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4pPr>
            <a:lvl5pPr marL="2286000" marR="0" lvl="4"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5pPr>
            <a:lvl6pPr marL="2743200" marR="0" lvl="5"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6pPr>
            <a:lvl7pPr marL="3200400" marR="0" lvl="6"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7pPr>
            <a:lvl8pPr marL="3657600" marR="0" lvl="7"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8pPr>
            <a:lvl9pPr marL="4114800" marR="0" lvl="8" indent="-342900" algn="l" rtl="0">
              <a:lnSpc>
                <a:spcPct val="100000"/>
              </a:lnSpc>
              <a:spcBef>
                <a:spcPts val="1600"/>
              </a:spcBef>
              <a:spcAft>
                <a:spcPts val="1600"/>
              </a:spcAft>
              <a:buClr>
                <a:schemeClr val="dk1"/>
              </a:buClr>
              <a:buSzPts val="1800"/>
              <a:buFont typeface="Public Sans"/>
              <a:buChar char="■"/>
              <a:defRPr sz="1600" b="0" i="0" u="none" strike="noStrike" cap="none">
                <a:solidFill>
                  <a:schemeClr val="dk1"/>
                </a:solidFill>
                <a:latin typeface="Lato"/>
                <a:ea typeface="Lato"/>
                <a:cs typeface="Lato"/>
                <a:sym typeface="Lato"/>
              </a:defRPr>
            </a:lvl9pPr>
          </a:lstStyle>
          <a:p>
            <a:pPr marL="171450" indent="-171450" algn="ctr">
              <a:lnSpc>
                <a:spcPct val="150000"/>
              </a:lnSpc>
              <a:buSzPts val="1100"/>
              <a:buFont typeface="Courier New" panose="02070309020205020404" pitchFamily="49" charset="0"/>
              <a:buChar char="o"/>
            </a:pPr>
            <a:r>
              <a:rPr lang="en-US" sz="1200" dirty="0">
                <a:solidFill>
                  <a:schemeClr val="tx1"/>
                </a:solidFill>
              </a:rPr>
              <a:t>Ladders</a:t>
            </a:r>
          </a:p>
          <a:p>
            <a:pPr marL="171450" indent="-171450" algn="ctr">
              <a:lnSpc>
                <a:spcPct val="150000"/>
              </a:lnSpc>
              <a:buSzPts val="1100"/>
              <a:buFont typeface="Courier New" panose="02070309020205020404" pitchFamily="49" charset="0"/>
              <a:buChar char="o"/>
            </a:pPr>
            <a:r>
              <a:rPr lang="en-US" sz="1200" dirty="0">
                <a:solidFill>
                  <a:schemeClr val="tx1"/>
                </a:solidFill>
              </a:rPr>
              <a:t>Scaffolding</a:t>
            </a:r>
          </a:p>
          <a:p>
            <a:pPr marL="171450" indent="-171450" algn="ctr">
              <a:lnSpc>
                <a:spcPct val="150000"/>
              </a:lnSpc>
              <a:buSzPts val="1100"/>
              <a:buFont typeface="Courier New" panose="02070309020205020404" pitchFamily="49" charset="0"/>
              <a:buChar char="o"/>
            </a:pPr>
            <a:r>
              <a:rPr lang="en-US" sz="1200" dirty="0">
                <a:solidFill>
                  <a:schemeClr val="tx1"/>
                </a:solidFill>
              </a:rPr>
              <a:t>Chairs</a:t>
            </a:r>
          </a:p>
          <a:p>
            <a:pPr marL="171450" indent="-171450" algn="ctr">
              <a:lnSpc>
                <a:spcPct val="150000"/>
              </a:lnSpc>
              <a:buSzPts val="1100"/>
              <a:buFont typeface="Courier New" panose="02070309020205020404" pitchFamily="49" charset="0"/>
              <a:buChar char="o"/>
            </a:pPr>
            <a:r>
              <a:rPr lang="en-US" sz="1200" dirty="0">
                <a:solidFill>
                  <a:schemeClr val="tx1"/>
                </a:solidFill>
              </a:rPr>
              <a:t>Tables</a:t>
            </a:r>
          </a:p>
          <a:p>
            <a:pPr marL="171450" indent="-171450" algn="ctr">
              <a:lnSpc>
                <a:spcPct val="150000"/>
              </a:lnSpc>
              <a:buSzPts val="1100"/>
              <a:buFont typeface="Courier New" panose="02070309020205020404" pitchFamily="49" charset="0"/>
              <a:buChar char="o"/>
            </a:pPr>
            <a:r>
              <a:rPr lang="en-US" sz="1200" dirty="0">
                <a:solidFill>
                  <a:schemeClr val="tx1"/>
                </a:solidFill>
              </a:rPr>
              <a:t>File Cabinets</a:t>
            </a:r>
          </a:p>
          <a:p>
            <a:pPr marL="171450" indent="-171450" algn="ctr">
              <a:lnSpc>
                <a:spcPct val="150000"/>
              </a:lnSpc>
              <a:buSzPts val="1100"/>
              <a:buFont typeface="Courier New" panose="02070309020205020404" pitchFamily="49" charset="0"/>
              <a:buChar char="o"/>
            </a:pPr>
            <a:r>
              <a:rPr lang="en-US" sz="1200" dirty="0">
                <a:solidFill>
                  <a:schemeClr val="tx1"/>
                </a:solidFill>
              </a:rPr>
              <a:t>Partitions</a:t>
            </a:r>
          </a:p>
          <a:p>
            <a:pPr marL="171450" indent="-171450" algn="ctr">
              <a:lnSpc>
                <a:spcPct val="150000"/>
              </a:lnSpc>
              <a:buSzPts val="1100"/>
              <a:buFont typeface="Courier New" panose="02070309020205020404" pitchFamily="49" charset="0"/>
              <a:buChar char="o"/>
            </a:pPr>
            <a:r>
              <a:rPr lang="en-US" sz="1200" dirty="0">
                <a:solidFill>
                  <a:schemeClr val="tx1"/>
                </a:solidFill>
              </a:rPr>
              <a:t>Display Racks</a:t>
            </a:r>
          </a:p>
          <a:p>
            <a:pPr marL="171450" indent="-171450" algn="ctr">
              <a:lnSpc>
                <a:spcPct val="150000"/>
              </a:lnSpc>
              <a:buSzPts val="1100"/>
              <a:buFont typeface="Courier New" panose="02070309020205020404" pitchFamily="49" charset="0"/>
              <a:buChar char="o"/>
            </a:pPr>
            <a:r>
              <a:rPr lang="en-US" sz="1200" dirty="0">
                <a:solidFill>
                  <a:schemeClr val="tx1"/>
                </a:solidFill>
              </a:rPr>
              <a:t>Coolers/Freezers</a:t>
            </a:r>
          </a:p>
          <a:p>
            <a:pPr marL="171450" indent="-171450" algn="ctr">
              <a:lnSpc>
                <a:spcPct val="150000"/>
              </a:lnSpc>
              <a:buSzPts val="1100"/>
              <a:buFont typeface="Courier New" panose="02070309020205020404" pitchFamily="49" charset="0"/>
              <a:buChar char="o"/>
            </a:pPr>
            <a:r>
              <a:rPr lang="en-US" sz="1200" dirty="0">
                <a:solidFill>
                  <a:schemeClr val="tx1"/>
                </a:solidFill>
              </a:rPr>
              <a:t>Kitchen Equipment</a:t>
            </a:r>
          </a:p>
          <a:p>
            <a:pPr marL="171450" indent="-171450" algn="ctr">
              <a:lnSpc>
                <a:spcPct val="150000"/>
              </a:lnSpc>
              <a:buSzPts val="1100"/>
              <a:buFont typeface="Courier New" panose="02070309020205020404" pitchFamily="49" charset="0"/>
              <a:buChar char="o"/>
            </a:pPr>
            <a:r>
              <a:rPr lang="en-US" sz="1200" dirty="0">
                <a:solidFill>
                  <a:schemeClr val="tx1"/>
                </a:solidFill>
              </a:rPr>
              <a:t>Weights</a:t>
            </a:r>
          </a:p>
          <a:p>
            <a:pPr marL="171450" indent="-171450" algn="ctr">
              <a:lnSpc>
                <a:spcPct val="150000"/>
              </a:lnSpc>
              <a:buSzPts val="1100"/>
              <a:buFont typeface="Courier New" panose="02070309020205020404" pitchFamily="49" charset="0"/>
              <a:buChar char="o"/>
            </a:pPr>
            <a:r>
              <a:rPr lang="en-US" sz="1200" dirty="0">
                <a:solidFill>
                  <a:schemeClr val="tx1"/>
                </a:solidFill>
              </a:rPr>
              <a:t>Treadmills</a:t>
            </a:r>
          </a:p>
          <a:p>
            <a:pPr marL="171450" indent="-171450" algn="ctr">
              <a:lnSpc>
                <a:spcPct val="150000"/>
              </a:lnSpc>
              <a:buSzPts val="1100"/>
              <a:buFont typeface="Courier New" panose="02070309020205020404" pitchFamily="49" charset="0"/>
              <a:buChar char="o"/>
            </a:pPr>
            <a:endParaRPr lang="en-US" sz="1200" dirty="0">
              <a:solidFill>
                <a:schemeClr val="tx1"/>
              </a:solidFill>
            </a:endParaRPr>
          </a:p>
          <a:p>
            <a:pPr marL="0" indent="0" algn="ctr">
              <a:lnSpc>
                <a:spcPct val="150000"/>
              </a:lnSpc>
              <a:buSzPts val="1100"/>
              <a:buNone/>
            </a:pPr>
            <a:endParaRPr lang="en-US" sz="1200" dirty="0">
              <a:solidFill>
                <a:schemeClr val="tx1"/>
              </a:solidFill>
            </a:endParaRPr>
          </a:p>
        </p:txBody>
      </p:sp>
      <p:sp>
        <p:nvSpPr>
          <p:cNvPr id="37" name="Google Shape;261;p40">
            <a:extLst>
              <a:ext uri="{FF2B5EF4-FFF2-40B4-BE49-F238E27FC236}">
                <a16:creationId xmlns:a16="http://schemas.microsoft.com/office/drawing/2014/main" id="{99EE3725-1F88-4697-80DF-625F370D4450}"/>
              </a:ext>
            </a:extLst>
          </p:cNvPr>
          <p:cNvSpPr txBox="1">
            <a:spLocks/>
          </p:cNvSpPr>
          <p:nvPr/>
        </p:nvSpPr>
        <p:spPr>
          <a:xfrm>
            <a:off x="4607678" y="1875020"/>
            <a:ext cx="1963571" cy="29172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0"/>
              </a:spcBef>
              <a:spcAft>
                <a:spcPts val="0"/>
              </a:spcAft>
              <a:buClr>
                <a:schemeClr val="dk1"/>
              </a:buClr>
              <a:buSzPts val="900"/>
              <a:buFont typeface="Public Sans"/>
              <a:buChar char="●"/>
              <a:defRPr sz="1600" b="0" i="0" u="none" strike="noStrike" cap="none">
                <a:solidFill>
                  <a:schemeClr val="dk1"/>
                </a:solidFill>
                <a:latin typeface="Lato"/>
                <a:ea typeface="Lato"/>
                <a:cs typeface="Lato"/>
                <a:sym typeface="Lato"/>
              </a:defRPr>
            </a:lvl1pPr>
            <a:lvl2pPr marL="914400" marR="0" lvl="1" indent="-342900" algn="l" rtl="0">
              <a:lnSpc>
                <a:spcPct val="100000"/>
              </a:lnSpc>
              <a:spcBef>
                <a:spcPts val="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2pPr>
            <a:lvl3pPr marL="1371600" marR="0" lvl="2"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3pPr>
            <a:lvl4pPr marL="1828800" marR="0" lvl="3"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4pPr>
            <a:lvl5pPr marL="2286000" marR="0" lvl="4"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5pPr>
            <a:lvl6pPr marL="2743200" marR="0" lvl="5"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6pPr>
            <a:lvl7pPr marL="3200400" marR="0" lvl="6"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7pPr>
            <a:lvl8pPr marL="3657600" marR="0" lvl="7"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8pPr>
            <a:lvl9pPr marL="4114800" marR="0" lvl="8" indent="-342900" algn="l" rtl="0">
              <a:lnSpc>
                <a:spcPct val="100000"/>
              </a:lnSpc>
              <a:spcBef>
                <a:spcPts val="1600"/>
              </a:spcBef>
              <a:spcAft>
                <a:spcPts val="1600"/>
              </a:spcAft>
              <a:buClr>
                <a:schemeClr val="dk1"/>
              </a:buClr>
              <a:buSzPts val="1800"/>
              <a:buFont typeface="Public Sans"/>
              <a:buChar char="■"/>
              <a:defRPr sz="1600" b="0" i="0" u="none" strike="noStrike" cap="none">
                <a:solidFill>
                  <a:schemeClr val="dk1"/>
                </a:solidFill>
                <a:latin typeface="Lato"/>
                <a:ea typeface="Lato"/>
                <a:cs typeface="Lato"/>
                <a:sym typeface="Lato"/>
              </a:defRPr>
            </a:lvl9pPr>
          </a:lstStyle>
          <a:p>
            <a:pPr marL="171450" indent="-171450" algn="ctr">
              <a:lnSpc>
                <a:spcPct val="150000"/>
              </a:lnSpc>
              <a:buSzPts val="1100"/>
              <a:buFont typeface="Courier New" panose="02070309020205020404" pitchFamily="49" charset="0"/>
              <a:buChar char="o"/>
            </a:pPr>
            <a:r>
              <a:rPr lang="en-US" sz="1200" dirty="0">
                <a:solidFill>
                  <a:schemeClr val="tx1"/>
                </a:solidFill>
              </a:rPr>
              <a:t>Calculators</a:t>
            </a:r>
          </a:p>
          <a:p>
            <a:pPr marL="171450" indent="-171450" algn="ctr">
              <a:lnSpc>
                <a:spcPct val="150000"/>
              </a:lnSpc>
              <a:buSzPts val="1100"/>
              <a:buFont typeface="Courier New" panose="02070309020205020404" pitchFamily="49" charset="0"/>
              <a:buChar char="o"/>
            </a:pPr>
            <a:r>
              <a:rPr lang="en-US" sz="1200" dirty="0">
                <a:solidFill>
                  <a:schemeClr val="tx1"/>
                </a:solidFill>
              </a:rPr>
              <a:t>Copy Machines</a:t>
            </a:r>
          </a:p>
          <a:p>
            <a:pPr marL="171450" indent="-171450" algn="ctr">
              <a:lnSpc>
                <a:spcPct val="150000"/>
              </a:lnSpc>
              <a:buSzPts val="1100"/>
              <a:buFont typeface="Courier New" panose="02070309020205020404" pitchFamily="49" charset="0"/>
              <a:buChar char="o"/>
            </a:pPr>
            <a:r>
              <a:rPr lang="en-US" sz="1200" dirty="0">
                <a:solidFill>
                  <a:schemeClr val="tx1"/>
                </a:solidFill>
              </a:rPr>
              <a:t>Telephones</a:t>
            </a:r>
          </a:p>
          <a:p>
            <a:pPr marL="0" indent="0" algn="ctr">
              <a:lnSpc>
                <a:spcPct val="150000"/>
              </a:lnSpc>
              <a:buSzPts val="1100"/>
              <a:buNone/>
            </a:pPr>
            <a:r>
              <a:rPr lang="en-US" sz="1200" dirty="0">
                <a:solidFill>
                  <a:schemeClr val="tx1"/>
                </a:solidFill>
              </a:rPr>
              <a:t>(including mobile phones)</a:t>
            </a:r>
          </a:p>
          <a:p>
            <a:pPr marL="171450" indent="-171450" algn="ctr">
              <a:lnSpc>
                <a:spcPct val="150000"/>
              </a:lnSpc>
              <a:buSzPts val="1100"/>
              <a:buFont typeface="Courier New" panose="02070309020205020404" pitchFamily="49" charset="0"/>
              <a:buChar char="o"/>
            </a:pPr>
            <a:r>
              <a:rPr lang="en-US" sz="1200" dirty="0">
                <a:solidFill>
                  <a:schemeClr val="tx1"/>
                </a:solidFill>
              </a:rPr>
              <a:t>Postage Meters</a:t>
            </a:r>
          </a:p>
          <a:p>
            <a:pPr marL="171450" indent="-171450" algn="ctr">
              <a:lnSpc>
                <a:spcPct val="150000"/>
              </a:lnSpc>
              <a:buSzPts val="1100"/>
              <a:buFont typeface="Courier New" panose="02070309020205020404" pitchFamily="49" charset="0"/>
              <a:buChar char="o"/>
            </a:pPr>
            <a:r>
              <a:rPr lang="en-US" sz="1200" dirty="0">
                <a:solidFill>
                  <a:schemeClr val="tx1"/>
                </a:solidFill>
              </a:rPr>
              <a:t>Cash Registers</a:t>
            </a:r>
          </a:p>
          <a:p>
            <a:pPr marL="171450" indent="-171450" algn="ctr">
              <a:lnSpc>
                <a:spcPct val="150000"/>
              </a:lnSpc>
              <a:buSzPts val="1100"/>
              <a:buFont typeface="Courier New" panose="02070309020205020404" pitchFamily="49" charset="0"/>
              <a:buChar char="o"/>
            </a:pPr>
            <a:r>
              <a:rPr lang="en-US" sz="1200" dirty="0">
                <a:solidFill>
                  <a:schemeClr val="tx1"/>
                </a:solidFill>
              </a:rPr>
              <a:t>Portable Air </a:t>
            </a:r>
          </a:p>
          <a:p>
            <a:pPr marL="0" indent="0" algn="ctr">
              <a:lnSpc>
                <a:spcPct val="150000"/>
              </a:lnSpc>
              <a:buSzPts val="1100"/>
              <a:buNone/>
            </a:pPr>
            <a:r>
              <a:rPr lang="en-US" sz="1200" dirty="0">
                <a:solidFill>
                  <a:schemeClr val="tx1"/>
                </a:solidFill>
              </a:rPr>
              <a:t>Conditioners</a:t>
            </a:r>
          </a:p>
          <a:p>
            <a:pPr marL="171450" indent="-171450" algn="ctr">
              <a:lnSpc>
                <a:spcPct val="150000"/>
              </a:lnSpc>
              <a:buSzPts val="1100"/>
              <a:buFont typeface="Courier New" panose="02070309020205020404" pitchFamily="49" charset="0"/>
              <a:buChar char="o"/>
            </a:pPr>
            <a:r>
              <a:rPr lang="en-US" sz="1200" dirty="0">
                <a:solidFill>
                  <a:schemeClr val="tx1"/>
                </a:solidFill>
              </a:rPr>
              <a:t>Desks</a:t>
            </a:r>
          </a:p>
          <a:p>
            <a:pPr marL="171450" indent="-171450" algn="ctr">
              <a:lnSpc>
                <a:spcPct val="150000"/>
              </a:lnSpc>
              <a:buSzPts val="1100"/>
              <a:buFont typeface="Courier New" panose="02070309020205020404" pitchFamily="49" charset="0"/>
              <a:buChar char="o"/>
            </a:pPr>
            <a:r>
              <a:rPr lang="en-US" sz="1200" dirty="0">
                <a:solidFill>
                  <a:schemeClr val="tx1"/>
                </a:solidFill>
              </a:rPr>
              <a:t>Tools, not exempt</a:t>
            </a:r>
          </a:p>
          <a:p>
            <a:pPr marL="171450" indent="-171450" algn="ctr">
              <a:lnSpc>
                <a:spcPct val="150000"/>
              </a:lnSpc>
              <a:buSzPts val="1100"/>
              <a:buFont typeface="Courier New" panose="02070309020205020404" pitchFamily="49" charset="0"/>
              <a:buChar char="o"/>
            </a:pPr>
            <a:endParaRPr lang="en-US" sz="1200" dirty="0">
              <a:solidFill>
                <a:schemeClr val="tx1"/>
              </a:solidFill>
            </a:endParaRPr>
          </a:p>
          <a:p>
            <a:pPr marL="0" indent="0" algn="ctr">
              <a:lnSpc>
                <a:spcPct val="150000"/>
              </a:lnSpc>
              <a:buSzPts val="1100"/>
              <a:buNone/>
            </a:pPr>
            <a:endParaRPr lang="en-US" sz="1200" dirty="0">
              <a:solidFill>
                <a:schemeClr val="tx1"/>
              </a:solidFill>
            </a:endParaRPr>
          </a:p>
          <a:p>
            <a:pPr marL="0" indent="0" algn="ctr">
              <a:lnSpc>
                <a:spcPct val="150000"/>
              </a:lnSpc>
              <a:buSzPts val="1100"/>
              <a:buNone/>
            </a:pPr>
            <a:endParaRPr lang="en-US" sz="1200" dirty="0">
              <a:solidFill>
                <a:schemeClr val="tx1"/>
              </a:solidFill>
            </a:endParaRPr>
          </a:p>
          <a:p>
            <a:pPr marL="171450" indent="-171450" algn="ctr">
              <a:lnSpc>
                <a:spcPct val="150000"/>
              </a:lnSpc>
              <a:buSzPts val="1100"/>
              <a:buFont typeface="Courier New" panose="02070309020205020404" pitchFamily="49" charset="0"/>
              <a:buChar char="o"/>
            </a:pPr>
            <a:endParaRPr lang="en-US" sz="1200" dirty="0">
              <a:solidFill>
                <a:schemeClr val="tx1"/>
              </a:solidFill>
            </a:endParaRPr>
          </a:p>
          <a:p>
            <a:pPr marL="0" indent="0" algn="ctr">
              <a:lnSpc>
                <a:spcPct val="150000"/>
              </a:lnSpc>
              <a:buSzPts val="1100"/>
              <a:buNone/>
            </a:pPr>
            <a:endParaRPr lang="en-US" sz="1200" dirty="0">
              <a:solidFill>
                <a:schemeClr val="tx1"/>
              </a:solidFill>
            </a:endParaRPr>
          </a:p>
        </p:txBody>
      </p:sp>
      <p:sp>
        <p:nvSpPr>
          <p:cNvPr id="41" name="Google Shape;9729;p91">
            <a:extLst>
              <a:ext uri="{FF2B5EF4-FFF2-40B4-BE49-F238E27FC236}">
                <a16:creationId xmlns:a16="http://schemas.microsoft.com/office/drawing/2014/main" id="{CF2A6FDB-4D6F-4573-AADB-795A7BB7C46D}"/>
              </a:ext>
            </a:extLst>
          </p:cNvPr>
          <p:cNvSpPr/>
          <p:nvPr/>
        </p:nvSpPr>
        <p:spPr>
          <a:xfrm>
            <a:off x="2786854" y="647557"/>
            <a:ext cx="323298" cy="320789"/>
          </a:xfrm>
          <a:custGeom>
            <a:avLst/>
            <a:gdLst/>
            <a:ahLst/>
            <a:cxnLst/>
            <a:rect l="l" t="t" r="r" b="b"/>
            <a:pathLst>
              <a:path w="10181" h="10102" extrusionOk="0">
                <a:moveTo>
                  <a:pt x="2632" y="410"/>
                </a:moveTo>
                <a:lnTo>
                  <a:pt x="4085" y="2863"/>
                </a:lnTo>
                <a:lnTo>
                  <a:pt x="3311" y="3327"/>
                </a:lnTo>
                <a:lnTo>
                  <a:pt x="1858" y="874"/>
                </a:lnTo>
                <a:lnTo>
                  <a:pt x="2632" y="410"/>
                </a:lnTo>
                <a:close/>
                <a:moveTo>
                  <a:pt x="2715" y="0"/>
                </a:moveTo>
                <a:cubicBezTo>
                  <a:pt x="2684" y="0"/>
                  <a:pt x="2655" y="12"/>
                  <a:pt x="2620" y="29"/>
                </a:cubicBezTo>
                <a:lnTo>
                  <a:pt x="1537" y="660"/>
                </a:lnTo>
                <a:cubicBezTo>
                  <a:pt x="1442" y="708"/>
                  <a:pt x="1418" y="827"/>
                  <a:pt x="1477" y="922"/>
                </a:cubicBezTo>
                <a:lnTo>
                  <a:pt x="1573" y="1101"/>
                </a:lnTo>
                <a:lnTo>
                  <a:pt x="1132" y="1339"/>
                </a:lnTo>
                <a:cubicBezTo>
                  <a:pt x="668" y="1577"/>
                  <a:pt x="322" y="1993"/>
                  <a:pt x="168" y="2482"/>
                </a:cubicBezTo>
                <a:cubicBezTo>
                  <a:pt x="1" y="2982"/>
                  <a:pt x="49" y="3506"/>
                  <a:pt x="263" y="3982"/>
                </a:cubicBezTo>
                <a:cubicBezTo>
                  <a:pt x="489" y="4446"/>
                  <a:pt x="1180" y="5220"/>
                  <a:pt x="1692" y="5803"/>
                </a:cubicBezTo>
                <a:cubicBezTo>
                  <a:pt x="1727" y="5839"/>
                  <a:pt x="1787" y="5863"/>
                  <a:pt x="1835" y="5863"/>
                </a:cubicBezTo>
                <a:cubicBezTo>
                  <a:pt x="1870" y="5863"/>
                  <a:pt x="1918" y="5839"/>
                  <a:pt x="1954" y="5815"/>
                </a:cubicBezTo>
                <a:cubicBezTo>
                  <a:pt x="2025" y="5744"/>
                  <a:pt x="2025" y="5637"/>
                  <a:pt x="1965" y="5565"/>
                </a:cubicBezTo>
                <a:cubicBezTo>
                  <a:pt x="1251" y="4768"/>
                  <a:pt x="763" y="4149"/>
                  <a:pt x="596" y="3815"/>
                </a:cubicBezTo>
                <a:cubicBezTo>
                  <a:pt x="203" y="3029"/>
                  <a:pt x="525" y="2065"/>
                  <a:pt x="1299" y="1648"/>
                </a:cubicBezTo>
                <a:lnTo>
                  <a:pt x="1751" y="1410"/>
                </a:lnTo>
                <a:lnTo>
                  <a:pt x="2763" y="3125"/>
                </a:lnTo>
                <a:cubicBezTo>
                  <a:pt x="2668" y="3160"/>
                  <a:pt x="2573" y="3220"/>
                  <a:pt x="2501" y="3303"/>
                </a:cubicBezTo>
                <a:cubicBezTo>
                  <a:pt x="2096" y="3660"/>
                  <a:pt x="2037" y="4232"/>
                  <a:pt x="2346" y="4672"/>
                </a:cubicBezTo>
                <a:cubicBezTo>
                  <a:pt x="2513" y="4887"/>
                  <a:pt x="5299" y="7685"/>
                  <a:pt x="5525" y="7839"/>
                </a:cubicBezTo>
                <a:cubicBezTo>
                  <a:pt x="5704" y="7970"/>
                  <a:pt x="5906" y="8030"/>
                  <a:pt x="6133" y="8030"/>
                </a:cubicBezTo>
                <a:cubicBezTo>
                  <a:pt x="6418" y="8030"/>
                  <a:pt x="6692" y="7911"/>
                  <a:pt x="6907" y="7673"/>
                </a:cubicBezTo>
                <a:cubicBezTo>
                  <a:pt x="6978" y="7601"/>
                  <a:pt x="7038" y="7494"/>
                  <a:pt x="7085" y="7387"/>
                </a:cubicBezTo>
                <a:lnTo>
                  <a:pt x="8800" y="8399"/>
                </a:lnTo>
                <a:lnTo>
                  <a:pt x="8562" y="8863"/>
                </a:lnTo>
                <a:cubicBezTo>
                  <a:pt x="8267" y="9418"/>
                  <a:pt x="7695" y="9741"/>
                  <a:pt x="7107" y="9741"/>
                </a:cubicBezTo>
                <a:cubicBezTo>
                  <a:pt x="6862" y="9741"/>
                  <a:pt x="6614" y="9685"/>
                  <a:pt x="6383" y="9566"/>
                </a:cubicBezTo>
                <a:cubicBezTo>
                  <a:pt x="5764" y="9256"/>
                  <a:pt x="4097" y="7768"/>
                  <a:pt x="2513" y="6113"/>
                </a:cubicBezTo>
                <a:cubicBezTo>
                  <a:pt x="2477" y="6077"/>
                  <a:pt x="2433" y="6059"/>
                  <a:pt x="2388" y="6059"/>
                </a:cubicBezTo>
                <a:cubicBezTo>
                  <a:pt x="2344" y="6059"/>
                  <a:pt x="2299" y="6077"/>
                  <a:pt x="2263" y="6113"/>
                </a:cubicBezTo>
                <a:cubicBezTo>
                  <a:pt x="2192" y="6184"/>
                  <a:pt x="2192" y="6292"/>
                  <a:pt x="2263" y="6363"/>
                </a:cubicBezTo>
                <a:cubicBezTo>
                  <a:pt x="3656" y="7839"/>
                  <a:pt x="5466" y="9518"/>
                  <a:pt x="6240" y="9887"/>
                </a:cubicBezTo>
                <a:cubicBezTo>
                  <a:pt x="6514" y="10030"/>
                  <a:pt x="6811" y="10102"/>
                  <a:pt x="7109" y="10102"/>
                </a:cubicBezTo>
                <a:cubicBezTo>
                  <a:pt x="7323" y="10102"/>
                  <a:pt x="7526" y="10066"/>
                  <a:pt x="7740" y="9994"/>
                </a:cubicBezTo>
                <a:cubicBezTo>
                  <a:pt x="8240" y="9828"/>
                  <a:pt x="8645" y="9494"/>
                  <a:pt x="8883" y="9030"/>
                </a:cubicBezTo>
                <a:lnTo>
                  <a:pt x="9121" y="8578"/>
                </a:lnTo>
                <a:lnTo>
                  <a:pt x="9300" y="8685"/>
                </a:lnTo>
                <a:cubicBezTo>
                  <a:pt x="9335" y="8697"/>
                  <a:pt x="9359" y="8721"/>
                  <a:pt x="9395" y="8721"/>
                </a:cubicBezTo>
                <a:cubicBezTo>
                  <a:pt x="9455" y="8721"/>
                  <a:pt x="9514" y="8685"/>
                  <a:pt x="9538" y="8625"/>
                </a:cubicBezTo>
                <a:lnTo>
                  <a:pt x="10181" y="7542"/>
                </a:lnTo>
                <a:cubicBezTo>
                  <a:pt x="10169" y="7494"/>
                  <a:pt x="10169" y="7447"/>
                  <a:pt x="10169" y="7411"/>
                </a:cubicBezTo>
                <a:cubicBezTo>
                  <a:pt x="10157" y="7363"/>
                  <a:pt x="10121" y="7316"/>
                  <a:pt x="10074" y="7304"/>
                </a:cubicBezTo>
                <a:lnTo>
                  <a:pt x="8871" y="6589"/>
                </a:lnTo>
                <a:cubicBezTo>
                  <a:pt x="8845" y="6574"/>
                  <a:pt x="8816" y="6568"/>
                  <a:pt x="8788" y="6568"/>
                </a:cubicBezTo>
                <a:cubicBezTo>
                  <a:pt x="8725" y="6568"/>
                  <a:pt x="8662" y="6600"/>
                  <a:pt x="8621" y="6649"/>
                </a:cubicBezTo>
                <a:cubicBezTo>
                  <a:pt x="8573" y="6732"/>
                  <a:pt x="8609" y="6839"/>
                  <a:pt x="8681" y="6899"/>
                </a:cubicBezTo>
                <a:lnTo>
                  <a:pt x="9740" y="7530"/>
                </a:lnTo>
                <a:lnTo>
                  <a:pt x="9276" y="8304"/>
                </a:lnTo>
                <a:lnTo>
                  <a:pt x="6823" y="6851"/>
                </a:lnTo>
                <a:lnTo>
                  <a:pt x="7276" y="6077"/>
                </a:lnTo>
                <a:lnTo>
                  <a:pt x="8038" y="6530"/>
                </a:lnTo>
                <a:cubicBezTo>
                  <a:pt x="8064" y="6545"/>
                  <a:pt x="8092" y="6551"/>
                  <a:pt x="8121" y="6551"/>
                </a:cubicBezTo>
                <a:cubicBezTo>
                  <a:pt x="8184" y="6551"/>
                  <a:pt x="8247" y="6519"/>
                  <a:pt x="8288" y="6470"/>
                </a:cubicBezTo>
                <a:cubicBezTo>
                  <a:pt x="8335" y="6375"/>
                  <a:pt x="8312" y="6280"/>
                  <a:pt x="8228" y="6220"/>
                </a:cubicBezTo>
                <a:lnTo>
                  <a:pt x="7311" y="5684"/>
                </a:lnTo>
                <a:cubicBezTo>
                  <a:pt x="7281" y="5662"/>
                  <a:pt x="7251" y="5653"/>
                  <a:pt x="7221" y="5653"/>
                </a:cubicBezTo>
                <a:cubicBezTo>
                  <a:pt x="7203" y="5653"/>
                  <a:pt x="7186" y="5656"/>
                  <a:pt x="7169" y="5661"/>
                </a:cubicBezTo>
                <a:cubicBezTo>
                  <a:pt x="7133" y="5684"/>
                  <a:pt x="7085" y="5708"/>
                  <a:pt x="7073" y="5756"/>
                </a:cubicBezTo>
                <a:lnTo>
                  <a:pt x="6430" y="6839"/>
                </a:lnTo>
                <a:cubicBezTo>
                  <a:pt x="6383" y="6935"/>
                  <a:pt x="6418" y="7030"/>
                  <a:pt x="6490" y="7089"/>
                </a:cubicBezTo>
                <a:lnTo>
                  <a:pt x="6728" y="7244"/>
                </a:lnTo>
                <a:lnTo>
                  <a:pt x="6716" y="7268"/>
                </a:lnTo>
                <a:cubicBezTo>
                  <a:pt x="6680" y="7351"/>
                  <a:pt x="6633" y="7411"/>
                  <a:pt x="6597" y="7470"/>
                </a:cubicBezTo>
                <a:cubicBezTo>
                  <a:pt x="6466" y="7615"/>
                  <a:pt x="6284" y="7692"/>
                  <a:pt x="6098" y="7692"/>
                </a:cubicBezTo>
                <a:cubicBezTo>
                  <a:pt x="5962" y="7692"/>
                  <a:pt x="5825" y="7651"/>
                  <a:pt x="5704" y="7566"/>
                </a:cubicBezTo>
                <a:cubicBezTo>
                  <a:pt x="5514" y="7423"/>
                  <a:pt x="2751" y="4672"/>
                  <a:pt x="2608" y="4470"/>
                </a:cubicBezTo>
                <a:cubicBezTo>
                  <a:pt x="2394" y="4196"/>
                  <a:pt x="2442" y="3815"/>
                  <a:pt x="2716" y="3577"/>
                </a:cubicBezTo>
                <a:cubicBezTo>
                  <a:pt x="2775" y="3541"/>
                  <a:pt x="2835" y="3494"/>
                  <a:pt x="2906" y="3458"/>
                </a:cubicBezTo>
                <a:lnTo>
                  <a:pt x="2930" y="3446"/>
                </a:lnTo>
                <a:lnTo>
                  <a:pt x="3085" y="3684"/>
                </a:lnTo>
                <a:cubicBezTo>
                  <a:pt x="3108" y="3744"/>
                  <a:pt x="3168" y="3779"/>
                  <a:pt x="3228" y="3779"/>
                </a:cubicBezTo>
                <a:cubicBezTo>
                  <a:pt x="3263" y="3779"/>
                  <a:pt x="3287" y="3756"/>
                  <a:pt x="3323" y="3744"/>
                </a:cubicBezTo>
                <a:lnTo>
                  <a:pt x="4406" y="3101"/>
                </a:lnTo>
                <a:cubicBezTo>
                  <a:pt x="4454" y="3077"/>
                  <a:pt x="4478" y="3041"/>
                  <a:pt x="4490" y="3006"/>
                </a:cubicBezTo>
                <a:cubicBezTo>
                  <a:pt x="4513" y="2958"/>
                  <a:pt x="4490" y="2910"/>
                  <a:pt x="4478" y="2863"/>
                </a:cubicBezTo>
                <a:lnTo>
                  <a:pt x="2858" y="100"/>
                </a:lnTo>
                <a:cubicBezTo>
                  <a:pt x="2823" y="53"/>
                  <a:pt x="2799" y="29"/>
                  <a:pt x="2751" y="5"/>
                </a:cubicBezTo>
                <a:cubicBezTo>
                  <a:pt x="2739" y="2"/>
                  <a:pt x="2727" y="0"/>
                  <a:pt x="271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42" name="Google Shape;9729;p91">
            <a:extLst>
              <a:ext uri="{FF2B5EF4-FFF2-40B4-BE49-F238E27FC236}">
                <a16:creationId xmlns:a16="http://schemas.microsoft.com/office/drawing/2014/main" id="{620D3B07-FB36-49EB-8097-616D2A3AC5F6}"/>
              </a:ext>
            </a:extLst>
          </p:cNvPr>
          <p:cNvSpPr/>
          <p:nvPr/>
        </p:nvSpPr>
        <p:spPr>
          <a:xfrm flipH="1">
            <a:off x="7302115" y="647557"/>
            <a:ext cx="336654" cy="319723"/>
          </a:xfrm>
          <a:custGeom>
            <a:avLst/>
            <a:gdLst/>
            <a:ahLst/>
            <a:cxnLst/>
            <a:rect l="l" t="t" r="r" b="b"/>
            <a:pathLst>
              <a:path w="10181" h="10102" extrusionOk="0">
                <a:moveTo>
                  <a:pt x="2632" y="410"/>
                </a:moveTo>
                <a:lnTo>
                  <a:pt x="4085" y="2863"/>
                </a:lnTo>
                <a:lnTo>
                  <a:pt x="3311" y="3327"/>
                </a:lnTo>
                <a:lnTo>
                  <a:pt x="1858" y="874"/>
                </a:lnTo>
                <a:lnTo>
                  <a:pt x="2632" y="410"/>
                </a:lnTo>
                <a:close/>
                <a:moveTo>
                  <a:pt x="2715" y="0"/>
                </a:moveTo>
                <a:cubicBezTo>
                  <a:pt x="2684" y="0"/>
                  <a:pt x="2655" y="12"/>
                  <a:pt x="2620" y="29"/>
                </a:cubicBezTo>
                <a:lnTo>
                  <a:pt x="1537" y="660"/>
                </a:lnTo>
                <a:cubicBezTo>
                  <a:pt x="1442" y="708"/>
                  <a:pt x="1418" y="827"/>
                  <a:pt x="1477" y="922"/>
                </a:cubicBezTo>
                <a:lnTo>
                  <a:pt x="1573" y="1101"/>
                </a:lnTo>
                <a:lnTo>
                  <a:pt x="1132" y="1339"/>
                </a:lnTo>
                <a:cubicBezTo>
                  <a:pt x="668" y="1577"/>
                  <a:pt x="322" y="1993"/>
                  <a:pt x="168" y="2482"/>
                </a:cubicBezTo>
                <a:cubicBezTo>
                  <a:pt x="1" y="2982"/>
                  <a:pt x="49" y="3506"/>
                  <a:pt x="263" y="3982"/>
                </a:cubicBezTo>
                <a:cubicBezTo>
                  <a:pt x="489" y="4446"/>
                  <a:pt x="1180" y="5220"/>
                  <a:pt x="1692" y="5803"/>
                </a:cubicBezTo>
                <a:cubicBezTo>
                  <a:pt x="1727" y="5839"/>
                  <a:pt x="1787" y="5863"/>
                  <a:pt x="1835" y="5863"/>
                </a:cubicBezTo>
                <a:cubicBezTo>
                  <a:pt x="1870" y="5863"/>
                  <a:pt x="1918" y="5839"/>
                  <a:pt x="1954" y="5815"/>
                </a:cubicBezTo>
                <a:cubicBezTo>
                  <a:pt x="2025" y="5744"/>
                  <a:pt x="2025" y="5637"/>
                  <a:pt x="1965" y="5565"/>
                </a:cubicBezTo>
                <a:cubicBezTo>
                  <a:pt x="1251" y="4768"/>
                  <a:pt x="763" y="4149"/>
                  <a:pt x="596" y="3815"/>
                </a:cubicBezTo>
                <a:cubicBezTo>
                  <a:pt x="203" y="3029"/>
                  <a:pt x="525" y="2065"/>
                  <a:pt x="1299" y="1648"/>
                </a:cubicBezTo>
                <a:lnTo>
                  <a:pt x="1751" y="1410"/>
                </a:lnTo>
                <a:lnTo>
                  <a:pt x="2763" y="3125"/>
                </a:lnTo>
                <a:cubicBezTo>
                  <a:pt x="2668" y="3160"/>
                  <a:pt x="2573" y="3220"/>
                  <a:pt x="2501" y="3303"/>
                </a:cubicBezTo>
                <a:cubicBezTo>
                  <a:pt x="2096" y="3660"/>
                  <a:pt x="2037" y="4232"/>
                  <a:pt x="2346" y="4672"/>
                </a:cubicBezTo>
                <a:cubicBezTo>
                  <a:pt x="2513" y="4887"/>
                  <a:pt x="5299" y="7685"/>
                  <a:pt x="5525" y="7839"/>
                </a:cubicBezTo>
                <a:cubicBezTo>
                  <a:pt x="5704" y="7970"/>
                  <a:pt x="5906" y="8030"/>
                  <a:pt x="6133" y="8030"/>
                </a:cubicBezTo>
                <a:cubicBezTo>
                  <a:pt x="6418" y="8030"/>
                  <a:pt x="6692" y="7911"/>
                  <a:pt x="6907" y="7673"/>
                </a:cubicBezTo>
                <a:cubicBezTo>
                  <a:pt x="6978" y="7601"/>
                  <a:pt x="7038" y="7494"/>
                  <a:pt x="7085" y="7387"/>
                </a:cubicBezTo>
                <a:lnTo>
                  <a:pt x="8800" y="8399"/>
                </a:lnTo>
                <a:lnTo>
                  <a:pt x="8562" y="8863"/>
                </a:lnTo>
                <a:cubicBezTo>
                  <a:pt x="8267" y="9418"/>
                  <a:pt x="7695" y="9741"/>
                  <a:pt x="7107" y="9741"/>
                </a:cubicBezTo>
                <a:cubicBezTo>
                  <a:pt x="6862" y="9741"/>
                  <a:pt x="6614" y="9685"/>
                  <a:pt x="6383" y="9566"/>
                </a:cubicBezTo>
                <a:cubicBezTo>
                  <a:pt x="5764" y="9256"/>
                  <a:pt x="4097" y="7768"/>
                  <a:pt x="2513" y="6113"/>
                </a:cubicBezTo>
                <a:cubicBezTo>
                  <a:pt x="2477" y="6077"/>
                  <a:pt x="2433" y="6059"/>
                  <a:pt x="2388" y="6059"/>
                </a:cubicBezTo>
                <a:cubicBezTo>
                  <a:pt x="2344" y="6059"/>
                  <a:pt x="2299" y="6077"/>
                  <a:pt x="2263" y="6113"/>
                </a:cubicBezTo>
                <a:cubicBezTo>
                  <a:pt x="2192" y="6184"/>
                  <a:pt x="2192" y="6292"/>
                  <a:pt x="2263" y="6363"/>
                </a:cubicBezTo>
                <a:cubicBezTo>
                  <a:pt x="3656" y="7839"/>
                  <a:pt x="5466" y="9518"/>
                  <a:pt x="6240" y="9887"/>
                </a:cubicBezTo>
                <a:cubicBezTo>
                  <a:pt x="6514" y="10030"/>
                  <a:pt x="6811" y="10102"/>
                  <a:pt x="7109" y="10102"/>
                </a:cubicBezTo>
                <a:cubicBezTo>
                  <a:pt x="7323" y="10102"/>
                  <a:pt x="7526" y="10066"/>
                  <a:pt x="7740" y="9994"/>
                </a:cubicBezTo>
                <a:cubicBezTo>
                  <a:pt x="8240" y="9828"/>
                  <a:pt x="8645" y="9494"/>
                  <a:pt x="8883" y="9030"/>
                </a:cubicBezTo>
                <a:lnTo>
                  <a:pt x="9121" y="8578"/>
                </a:lnTo>
                <a:lnTo>
                  <a:pt x="9300" y="8685"/>
                </a:lnTo>
                <a:cubicBezTo>
                  <a:pt x="9335" y="8697"/>
                  <a:pt x="9359" y="8721"/>
                  <a:pt x="9395" y="8721"/>
                </a:cubicBezTo>
                <a:cubicBezTo>
                  <a:pt x="9455" y="8721"/>
                  <a:pt x="9514" y="8685"/>
                  <a:pt x="9538" y="8625"/>
                </a:cubicBezTo>
                <a:lnTo>
                  <a:pt x="10181" y="7542"/>
                </a:lnTo>
                <a:cubicBezTo>
                  <a:pt x="10169" y="7494"/>
                  <a:pt x="10169" y="7447"/>
                  <a:pt x="10169" y="7411"/>
                </a:cubicBezTo>
                <a:cubicBezTo>
                  <a:pt x="10157" y="7363"/>
                  <a:pt x="10121" y="7316"/>
                  <a:pt x="10074" y="7304"/>
                </a:cubicBezTo>
                <a:lnTo>
                  <a:pt x="8871" y="6589"/>
                </a:lnTo>
                <a:cubicBezTo>
                  <a:pt x="8845" y="6574"/>
                  <a:pt x="8816" y="6568"/>
                  <a:pt x="8788" y="6568"/>
                </a:cubicBezTo>
                <a:cubicBezTo>
                  <a:pt x="8725" y="6568"/>
                  <a:pt x="8662" y="6600"/>
                  <a:pt x="8621" y="6649"/>
                </a:cubicBezTo>
                <a:cubicBezTo>
                  <a:pt x="8573" y="6732"/>
                  <a:pt x="8609" y="6839"/>
                  <a:pt x="8681" y="6899"/>
                </a:cubicBezTo>
                <a:lnTo>
                  <a:pt x="9740" y="7530"/>
                </a:lnTo>
                <a:lnTo>
                  <a:pt x="9276" y="8304"/>
                </a:lnTo>
                <a:lnTo>
                  <a:pt x="6823" y="6851"/>
                </a:lnTo>
                <a:lnTo>
                  <a:pt x="7276" y="6077"/>
                </a:lnTo>
                <a:lnTo>
                  <a:pt x="8038" y="6530"/>
                </a:lnTo>
                <a:cubicBezTo>
                  <a:pt x="8064" y="6545"/>
                  <a:pt x="8092" y="6551"/>
                  <a:pt x="8121" y="6551"/>
                </a:cubicBezTo>
                <a:cubicBezTo>
                  <a:pt x="8184" y="6551"/>
                  <a:pt x="8247" y="6519"/>
                  <a:pt x="8288" y="6470"/>
                </a:cubicBezTo>
                <a:cubicBezTo>
                  <a:pt x="8335" y="6375"/>
                  <a:pt x="8312" y="6280"/>
                  <a:pt x="8228" y="6220"/>
                </a:cubicBezTo>
                <a:lnTo>
                  <a:pt x="7311" y="5684"/>
                </a:lnTo>
                <a:cubicBezTo>
                  <a:pt x="7281" y="5662"/>
                  <a:pt x="7251" y="5653"/>
                  <a:pt x="7221" y="5653"/>
                </a:cubicBezTo>
                <a:cubicBezTo>
                  <a:pt x="7203" y="5653"/>
                  <a:pt x="7186" y="5656"/>
                  <a:pt x="7169" y="5661"/>
                </a:cubicBezTo>
                <a:cubicBezTo>
                  <a:pt x="7133" y="5684"/>
                  <a:pt x="7085" y="5708"/>
                  <a:pt x="7073" y="5756"/>
                </a:cubicBezTo>
                <a:lnTo>
                  <a:pt x="6430" y="6839"/>
                </a:lnTo>
                <a:cubicBezTo>
                  <a:pt x="6383" y="6935"/>
                  <a:pt x="6418" y="7030"/>
                  <a:pt x="6490" y="7089"/>
                </a:cubicBezTo>
                <a:lnTo>
                  <a:pt x="6728" y="7244"/>
                </a:lnTo>
                <a:lnTo>
                  <a:pt x="6716" y="7268"/>
                </a:lnTo>
                <a:cubicBezTo>
                  <a:pt x="6680" y="7351"/>
                  <a:pt x="6633" y="7411"/>
                  <a:pt x="6597" y="7470"/>
                </a:cubicBezTo>
                <a:cubicBezTo>
                  <a:pt x="6466" y="7615"/>
                  <a:pt x="6284" y="7692"/>
                  <a:pt x="6098" y="7692"/>
                </a:cubicBezTo>
                <a:cubicBezTo>
                  <a:pt x="5962" y="7692"/>
                  <a:pt x="5825" y="7651"/>
                  <a:pt x="5704" y="7566"/>
                </a:cubicBezTo>
                <a:cubicBezTo>
                  <a:pt x="5514" y="7423"/>
                  <a:pt x="2751" y="4672"/>
                  <a:pt x="2608" y="4470"/>
                </a:cubicBezTo>
                <a:cubicBezTo>
                  <a:pt x="2394" y="4196"/>
                  <a:pt x="2442" y="3815"/>
                  <a:pt x="2716" y="3577"/>
                </a:cubicBezTo>
                <a:cubicBezTo>
                  <a:pt x="2775" y="3541"/>
                  <a:pt x="2835" y="3494"/>
                  <a:pt x="2906" y="3458"/>
                </a:cubicBezTo>
                <a:lnTo>
                  <a:pt x="2930" y="3446"/>
                </a:lnTo>
                <a:lnTo>
                  <a:pt x="3085" y="3684"/>
                </a:lnTo>
                <a:cubicBezTo>
                  <a:pt x="3108" y="3744"/>
                  <a:pt x="3168" y="3779"/>
                  <a:pt x="3228" y="3779"/>
                </a:cubicBezTo>
                <a:cubicBezTo>
                  <a:pt x="3263" y="3779"/>
                  <a:pt x="3287" y="3756"/>
                  <a:pt x="3323" y="3744"/>
                </a:cubicBezTo>
                <a:lnTo>
                  <a:pt x="4406" y="3101"/>
                </a:lnTo>
                <a:cubicBezTo>
                  <a:pt x="4454" y="3077"/>
                  <a:pt x="4478" y="3041"/>
                  <a:pt x="4490" y="3006"/>
                </a:cubicBezTo>
                <a:cubicBezTo>
                  <a:pt x="4513" y="2958"/>
                  <a:pt x="4490" y="2910"/>
                  <a:pt x="4478" y="2863"/>
                </a:cubicBezTo>
                <a:lnTo>
                  <a:pt x="2858" y="100"/>
                </a:lnTo>
                <a:cubicBezTo>
                  <a:pt x="2823" y="53"/>
                  <a:pt x="2799" y="29"/>
                  <a:pt x="2751" y="5"/>
                </a:cubicBezTo>
                <a:cubicBezTo>
                  <a:pt x="2739" y="2"/>
                  <a:pt x="2727" y="0"/>
                  <a:pt x="271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Tree>
    <p:extLst>
      <p:ext uri="{BB962C8B-B14F-4D97-AF65-F5344CB8AC3E}">
        <p14:creationId xmlns:p14="http://schemas.microsoft.com/office/powerpoint/2010/main" val="49979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5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1250"/>
                                  </p:stCondLst>
                                  <p:childTnLst>
                                    <p:set>
                                      <p:cBhvr>
                                        <p:cTn id="12" dur="1" fill="hold">
                                          <p:stCondLst>
                                            <p:cond delay="0"/>
                                          </p:stCondLst>
                                        </p:cTn>
                                        <p:tgtEl>
                                          <p:spTgt spid="37"/>
                                        </p:tgtEl>
                                        <p:attrNameLst>
                                          <p:attrName>style.visibility</p:attrName>
                                        </p:attrNameLst>
                                      </p:cBhvr>
                                      <p:to>
                                        <p:strVal val="visible"/>
                                      </p:to>
                                    </p:set>
                                    <p:anim calcmode="lin" valueType="num">
                                      <p:cBhvr additive="base">
                                        <p:cTn id="13" dur="500" fill="hold"/>
                                        <p:tgtEl>
                                          <p:spTgt spid="37"/>
                                        </p:tgtEl>
                                        <p:attrNameLst>
                                          <p:attrName>ppt_x</p:attrName>
                                        </p:attrNameLst>
                                      </p:cBhvr>
                                      <p:tavLst>
                                        <p:tav tm="0">
                                          <p:val>
                                            <p:strVal val="#ppt_x"/>
                                          </p:val>
                                        </p:tav>
                                        <p:tav tm="100000">
                                          <p:val>
                                            <p:strVal val="#ppt_x"/>
                                          </p:val>
                                        </p:tav>
                                      </p:tavLst>
                                    </p:anim>
                                    <p:anim calcmode="lin" valueType="num">
                                      <p:cBhvr additive="base">
                                        <p:cTn id="1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225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6" grpId="0"/>
      <p:bldP spid="3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4" name="Google Shape;1034;p70"/>
          <p:cNvSpPr txBox="1">
            <a:spLocks noGrp="1"/>
          </p:cNvSpPr>
          <p:nvPr>
            <p:ph type="title"/>
          </p:nvPr>
        </p:nvSpPr>
        <p:spPr>
          <a:xfrm>
            <a:off x="388699" y="424146"/>
            <a:ext cx="3871200" cy="54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Code #20</a:t>
            </a:r>
            <a:endParaRPr b="1" dirty="0"/>
          </a:p>
        </p:txBody>
      </p:sp>
      <p:sp>
        <p:nvSpPr>
          <p:cNvPr id="1038" name="Google Shape;1038;p70"/>
          <p:cNvSpPr txBox="1">
            <a:spLocks noGrp="1"/>
          </p:cNvSpPr>
          <p:nvPr>
            <p:ph type="subTitle" idx="1"/>
          </p:nvPr>
        </p:nvSpPr>
        <p:spPr>
          <a:xfrm>
            <a:off x="3567474" y="743143"/>
            <a:ext cx="4558431" cy="250518"/>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sz="2000" b="1" dirty="0"/>
              <a:t>Electronic Data Processing Equipment</a:t>
            </a:r>
            <a:endParaRPr sz="2000" b="1" dirty="0"/>
          </a:p>
        </p:txBody>
      </p:sp>
      <p:sp>
        <p:nvSpPr>
          <p:cNvPr id="18" name="Google Shape;261;p40">
            <a:extLst>
              <a:ext uri="{FF2B5EF4-FFF2-40B4-BE49-F238E27FC236}">
                <a16:creationId xmlns:a16="http://schemas.microsoft.com/office/drawing/2014/main" id="{7DCC978C-7B30-43A5-BFC7-8D5B1C8F4C54}"/>
              </a:ext>
            </a:extLst>
          </p:cNvPr>
          <p:cNvSpPr txBox="1">
            <a:spLocks/>
          </p:cNvSpPr>
          <p:nvPr/>
        </p:nvSpPr>
        <p:spPr>
          <a:xfrm>
            <a:off x="3826265" y="1195147"/>
            <a:ext cx="1707336" cy="3508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0"/>
              </a:spcBef>
              <a:spcAft>
                <a:spcPts val="0"/>
              </a:spcAft>
              <a:buClr>
                <a:schemeClr val="dk1"/>
              </a:buClr>
              <a:buSzPts val="900"/>
              <a:buFont typeface="Public Sans"/>
              <a:buChar char="●"/>
              <a:defRPr sz="1600" b="0" i="0" u="none" strike="noStrike" cap="none">
                <a:solidFill>
                  <a:schemeClr val="dk1"/>
                </a:solidFill>
                <a:latin typeface="Lato"/>
                <a:ea typeface="Lato"/>
                <a:cs typeface="Lato"/>
                <a:sym typeface="Lato"/>
              </a:defRPr>
            </a:lvl1pPr>
            <a:lvl2pPr marL="914400" marR="0" lvl="1" indent="-342900" algn="l" rtl="0">
              <a:lnSpc>
                <a:spcPct val="100000"/>
              </a:lnSpc>
              <a:spcBef>
                <a:spcPts val="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2pPr>
            <a:lvl3pPr marL="1371600" marR="0" lvl="2"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3pPr>
            <a:lvl4pPr marL="1828800" marR="0" lvl="3"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4pPr>
            <a:lvl5pPr marL="2286000" marR="0" lvl="4"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5pPr>
            <a:lvl6pPr marL="2743200" marR="0" lvl="5"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6pPr>
            <a:lvl7pPr marL="3200400" marR="0" lvl="6"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7pPr>
            <a:lvl8pPr marL="3657600" marR="0" lvl="7"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8pPr>
            <a:lvl9pPr marL="4114800" marR="0" lvl="8" indent="-342900" algn="l" rtl="0">
              <a:lnSpc>
                <a:spcPct val="100000"/>
              </a:lnSpc>
              <a:spcBef>
                <a:spcPts val="1600"/>
              </a:spcBef>
              <a:spcAft>
                <a:spcPts val="1600"/>
              </a:spcAft>
              <a:buClr>
                <a:schemeClr val="dk1"/>
              </a:buClr>
              <a:buSzPts val="1800"/>
              <a:buFont typeface="Public Sans"/>
              <a:buChar char="■"/>
              <a:defRPr sz="1600" b="0" i="0" u="none" strike="noStrike" cap="none">
                <a:solidFill>
                  <a:schemeClr val="dk1"/>
                </a:solidFill>
                <a:latin typeface="Lato"/>
                <a:ea typeface="Lato"/>
                <a:cs typeface="Lato"/>
                <a:sym typeface="Lato"/>
              </a:defRPr>
            </a:lvl9pPr>
          </a:lstStyle>
          <a:p>
            <a:pPr marL="0" indent="0" algn="ctr">
              <a:buSzPts val="1100"/>
              <a:buNone/>
            </a:pPr>
            <a:r>
              <a:rPr lang="en-US" b="1" dirty="0">
                <a:solidFill>
                  <a:schemeClr val="tx1"/>
                </a:solidFill>
              </a:rPr>
              <a:t>Examples</a:t>
            </a:r>
            <a:endParaRPr lang="en-US" dirty="0">
              <a:solidFill>
                <a:schemeClr val="tx1"/>
              </a:solidFill>
            </a:endParaRPr>
          </a:p>
          <a:p>
            <a:pPr marL="0" indent="0" algn="ctr">
              <a:lnSpc>
                <a:spcPct val="150000"/>
              </a:lnSpc>
              <a:buSzPts val="1100"/>
              <a:buNone/>
            </a:pPr>
            <a:endParaRPr lang="en-US" sz="1200" dirty="0">
              <a:solidFill>
                <a:schemeClr val="tx1"/>
              </a:solidFill>
            </a:endParaRPr>
          </a:p>
          <a:p>
            <a:pPr marL="0" indent="0" algn="ctr">
              <a:buSzPts val="1100"/>
              <a:buNone/>
            </a:pPr>
            <a:endParaRPr lang="en-US" sz="1200" dirty="0">
              <a:solidFill>
                <a:schemeClr val="tx1"/>
              </a:solidFill>
            </a:endParaRPr>
          </a:p>
        </p:txBody>
      </p:sp>
      <p:sp>
        <p:nvSpPr>
          <p:cNvPr id="10" name="Google Shape;261;p40">
            <a:extLst>
              <a:ext uri="{FF2B5EF4-FFF2-40B4-BE49-F238E27FC236}">
                <a16:creationId xmlns:a16="http://schemas.microsoft.com/office/drawing/2014/main" id="{64F20A90-C101-4A15-AAC7-7756F936EFC5}"/>
              </a:ext>
            </a:extLst>
          </p:cNvPr>
          <p:cNvSpPr txBox="1">
            <a:spLocks/>
          </p:cNvSpPr>
          <p:nvPr/>
        </p:nvSpPr>
        <p:spPr>
          <a:xfrm>
            <a:off x="5245638" y="1105655"/>
            <a:ext cx="3569500" cy="28107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0"/>
              </a:spcBef>
              <a:spcAft>
                <a:spcPts val="0"/>
              </a:spcAft>
              <a:buClr>
                <a:schemeClr val="dk1"/>
              </a:buClr>
              <a:buSzPts val="900"/>
              <a:buFont typeface="Public Sans"/>
              <a:buChar char="●"/>
              <a:defRPr sz="1600" b="0" i="0" u="none" strike="noStrike" cap="none">
                <a:solidFill>
                  <a:schemeClr val="dk1"/>
                </a:solidFill>
                <a:latin typeface="Lato"/>
                <a:ea typeface="Lato"/>
                <a:cs typeface="Lato"/>
                <a:sym typeface="Lato"/>
              </a:defRPr>
            </a:lvl1pPr>
            <a:lvl2pPr marL="914400" marR="0" lvl="1" indent="-342900" algn="l" rtl="0">
              <a:lnSpc>
                <a:spcPct val="100000"/>
              </a:lnSpc>
              <a:spcBef>
                <a:spcPts val="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2pPr>
            <a:lvl3pPr marL="1371600" marR="0" lvl="2"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3pPr>
            <a:lvl4pPr marL="1828800" marR="0" lvl="3"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4pPr>
            <a:lvl5pPr marL="2286000" marR="0" lvl="4"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5pPr>
            <a:lvl6pPr marL="2743200" marR="0" lvl="5"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6pPr>
            <a:lvl7pPr marL="3200400" marR="0" lvl="6"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7pPr>
            <a:lvl8pPr marL="3657600" marR="0" lvl="7"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8pPr>
            <a:lvl9pPr marL="4114800" marR="0" lvl="8" indent="-342900" algn="l" rtl="0">
              <a:lnSpc>
                <a:spcPct val="100000"/>
              </a:lnSpc>
              <a:spcBef>
                <a:spcPts val="1600"/>
              </a:spcBef>
              <a:spcAft>
                <a:spcPts val="1600"/>
              </a:spcAft>
              <a:buClr>
                <a:schemeClr val="dk1"/>
              </a:buClr>
              <a:buSzPts val="1800"/>
              <a:buFont typeface="Public Sans"/>
              <a:buChar char="■"/>
              <a:defRPr sz="1600" b="0" i="0" u="none" strike="noStrike" cap="none">
                <a:solidFill>
                  <a:schemeClr val="dk1"/>
                </a:solidFill>
                <a:latin typeface="Lato"/>
                <a:ea typeface="Lato"/>
                <a:cs typeface="Lato"/>
                <a:sym typeface="Lato"/>
              </a:defRPr>
            </a:lvl9pPr>
          </a:lstStyle>
          <a:p>
            <a:pPr marL="171450" indent="-171450">
              <a:buSzPts val="1100"/>
              <a:buFont typeface="Courier New" panose="02070309020205020404" pitchFamily="49" charset="0"/>
              <a:buChar char="o"/>
            </a:pPr>
            <a:r>
              <a:rPr lang="en-US" sz="1800" dirty="0">
                <a:solidFill>
                  <a:schemeClr val="tx1"/>
                </a:solidFill>
              </a:rPr>
              <a:t>Computers/Laptops</a:t>
            </a:r>
          </a:p>
          <a:p>
            <a:pPr marL="171450" indent="-171450">
              <a:buSzPts val="1100"/>
              <a:buFont typeface="Courier New" panose="02070309020205020404" pitchFamily="49" charset="0"/>
              <a:buChar char="o"/>
            </a:pPr>
            <a:r>
              <a:rPr lang="en-US" sz="1800" dirty="0">
                <a:solidFill>
                  <a:schemeClr val="tx1"/>
                </a:solidFill>
              </a:rPr>
              <a:t>Printers</a:t>
            </a:r>
          </a:p>
          <a:p>
            <a:pPr marL="171450" indent="-171450">
              <a:buSzPts val="1100"/>
              <a:buFont typeface="Courier New" panose="02070309020205020404" pitchFamily="49" charset="0"/>
              <a:buChar char="o"/>
            </a:pPr>
            <a:r>
              <a:rPr lang="en-US" sz="1800" dirty="0">
                <a:solidFill>
                  <a:schemeClr val="tx1"/>
                </a:solidFill>
              </a:rPr>
              <a:t>Peripheral Computer Equipment</a:t>
            </a:r>
          </a:p>
          <a:p>
            <a:pPr marL="171450" indent="-171450">
              <a:buSzPts val="1100"/>
              <a:buFont typeface="Courier New" panose="02070309020205020404" pitchFamily="49" charset="0"/>
              <a:buChar char="o"/>
            </a:pPr>
            <a:r>
              <a:rPr lang="en-US" sz="1800" dirty="0">
                <a:solidFill>
                  <a:schemeClr val="tx1"/>
                </a:solidFill>
              </a:rPr>
              <a:t>Any other computer-based equipment acting as a computer as defined under Section 168 of the IRS Code of 1986 (many copiers/printers)</a:t>
            </a:r>
          </a:p>
          <a:p>
            <a:pPr marL="171450" indent="-171450" algn="ctr">
              <a:buSzPts val="1100"/>
              <a:buFont typeface="Courier New" panose="02070309020205020404" pitchFamily="49" charset="0"/>
              <a:buChar char="o"/>
            </a:pPr>
            <a:endParaRPr lang="en-US" sz="1200" dirty="0">
              <a:solidFill>
                <a:schemeClr val="tx1"/>
              </a:solidFill>
            </a:endParaRPr>
          </a:p>
          <a:p>
            <a:pPr marL="171450" indent="-171450" algn="ctr">
              <a:lnSpc>
                <a:spcPct val="150000"/>
              </a:lnSpc>
              <a:buSzPts val="1100"/>
              <a:buFont typeface="Courier New" panose="02070309020205020404" pitchFamily="49" charset="0"/>
              <a:buChar char="o"/>
            </a:pPr>
            <a:endParaRPr lang="en-US" sz="1200" dirty="0">
              <a:solidFill>
                <a:schemeClr val="tx1"/>
              </a:solidFill>
            </a:endParaRPr>
          </a:p>
          <a:p>
            <a:pPr marL="0" indent="0" algn="ctr">
              <a:buSzPts val="1100"/>
              <a:buNone/>
            </a:pPr>
            <a:endParaRPr lang="en-US" sz="1200" dirty="0">
              <a:solidFill>
                <a:schemeClr val="tx1"/>
              </a:solidFill>
            </a:endParaRPr>
          </a:p>
        </p:txBody>
      </p:sp>
      <p:sp>
        <p:nvSpPr>
          <p:cNvPr id="11" name="Google Shape;261;p40">
            <a:extLst>
              <a:ext uri="{FF2B5EF4-FFF2-40B4-BE49-F238E27FC236}">
                <a16:creationId xmlns:a16="http://schemas.microsoft.com/office/drawing/2014/main" id="{C0C0A075-D5B5-4616-A2BB-5A3749AD23C1}"/>
              </a:ext>
            </a:extLst>
          </p:cNvPr>
          <p:cNvSpPr txBox="1">
            <a:spLocks/>
          </p:cNvSpPr>
          <p:nvPr/>
        </p:nvSpPr>
        <p:spPr>
          <a:xfrm>
            <a:off x="4193893" y="3809669"/>
            <a:ext cx="4950107" cy="77189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0"/>
              </a:spcBef>
              <a:spcAft>
                <a:spcPts val="0"/>
              </a:spcAft>
              <a:buClr>
                <a:schemeClr val="dk1"/>
              </a:buClr>
              <a:buSzPts val="900"/>
              <a:buFont typeface="Public Sans"/>
              <a:buChar char="●"/>
              <a:defRPr sz="1600" b="0" i="0" u="none" strike="noStrike" cap="none">
                <a:solidFill>
                  <a:schemeClr val="dk1"/>
                </a:solidFill>
                <a:latin typeface="Lato"/>
                <a:ea typeface="Lato"/>
                <a:cs typeface="Lato"/>
                <a:sym typeface="Lato"/>
              </a:defRPr>
            </a:lvl1pPr>
            <a:lvl2pPr marL="914400" marR="0" lvl="1" indent="-342900" algn="l" rtl="0">
              <a:lnSpc>
                <a:spcPct val="100000"/>
              </a:lnSpc>
              <a:spcBef>
                <a:spcPts val="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2pPr>
            <a:lvl3pPr marL="1371600" marR="0" lvl="2"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3pPr>
            <a:lvl4pPr marL="1828800" marR="0" lvl="3"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4pPr>
            <a:lvl5pPr marL="2286000" marR="0" lvl="4"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5pPr>
            <a:lvl6pPr marL="2743200" marR="0" lvl="5"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6pPr>
            <a:lvl7pPr marL="3200400" marR="0" lvl="6"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7pPr>
            <a:lvl8pPr marL="3657600" marR="0" lvl="7"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8pPr>
            <a:lvl9pPr marL="4114800" marR="0" lvl="8" indent="-342900" algn="l" rtl="0">
              <a:lnSpc>
                <a:spcPct val="100000"/>
              </a:lnSpc>
              <a:spcBef>
                <a:spcPts val="1600"/>
              </a:spcBef>
              <a:spcAft>
                <a:spcPts val="1600"/>
              </a:spcAft>
              <a:buClr>
                <a:schemeClr val="dk1"/>
              </a:buClr>
              <a:buSzPts val="1800"/>
              <a:buFont typeface="Public Sans"/>
              <a:buChar char="■"/>
              <a:defRPr sz="1600" b="0" i="0" u="none" strike="noStrike" cap="none">
                <a:solidFill>
                  <a:schemeClr val="dk1"/>
                </a:solidFill>
                <a:latin typeface="Lato"/>
                <a:ea typeface="Lato"/>
                <a:cs typeface="Lato"/>
                <a:sym typeface="Lato"/>
              </a:defRPr>
            </a:lvl9pPr>
          </a:lstStyle>
          <a:p>
            <a:pPr marL="0" indent="0" algn="ctr">
              <a:lnSpc>
                <a:spcPct val="150000"/>
              </a:lnSpc>
              <a:buSzPts val="1100"/>
              <a:buNone/>
            </a:pPr>
            <a:r>
              <a:rPr lang="en-US" dirty="0">
                <a:solidFill>
                  <a:srgbClr val="C00000"/>
                </a:solidFill>
              </a:rPr>
              <a:t>Bundled software IS taxable and must be included </a:t>
            </a:r>
          </a:p>
          <a:p>
            <a:pPr marL="171450" indent="-171450" algn="ctr">
              <a:lnSpc>
                <a:spcPct val="150000"/>
              </a:lnSpc>
              <a:buSzPts val="1100"/>
              <a:buFont typeface="Courier New" panose="02070309020205020404" pitchFamily="49" charset="0"/>
              <a:buChar char="o"/>
            </a:pPr>
            <a:endParaRPr lang="en-US" sz="1200" dirty="0">
              <a:solidFill>
                <a:schemeClr val="tx1"/>
              </a:solidFill>
            </a:endParaRPr>
          </a:p>
          <a:p>
            <a:pPr marL="0" indent="0" algn="ctr">
              <a:buSzPts val="1100"/>
              <a:buNone/>
            </a:pPr>
            <a:endParaRPr lang="en-US" sz="1200" dirty="0">
              <a:solidFill>
                <a:schemeClr val="tx1"/>
              </a:solidFill>
            </a:endParaRPr>
          </a:p>
        </p:txBody>
      </p:sp>
      <p:grpSp>
        <p:nvGrpSpPr>
          <p:cNvPr id="12" name="Google Shape;9579;p91">
            <a:extLst>
              <a:ext uri="{FF2B5EF4-FFF2-40B4-BE49-F238E27FC236}">
                <a16:creationId xmlns:a16="http://schemas.microsoft.com/office/drawing/2014/main" id="{FA9D0A82-5FDA-4F32-AC10-C66EFF237853}"/>
              </a:ext>
            </a:extLst>
          </p:cNvPr>
          <p:cNvGrpSpPr/>
          <p:nvPr/>
        </p:nvGrpSpPr>
        <p:grpSpPr>
          <a:xfrm>
            <a:off x="8125905" y="837272"/>
            <a:ext cx="359213" cy="327807"/>
            <a:chOff x="1958520" y="2302574"/>
            <a:chExt cx="359213" cy="327807"/>
          </a:xfrm>
        </p:grpSpPr>
        <p:sp>
          <p:nvSpPr>
            <p:cNvPr id="13" name="Google Shape;9580;p91">
              <a:extLst>
                <a:ext uri="{FF2B5EF4-FFF2-40B4-BE49-F238E27FC236}">
                  <a16:creationId xmlns:a16="http://schemas.microsoft.com/office/drawing/2014/main" id="{E508C8EC-1241-4FCA-9E7E-9E1AFF6A506B}"/>
                </a:ext>
              </a:extLst>
            </p:cNvPr>
            <p:cNvSpPr/>
            <p:nvPr/>
          </p:nvSpPr>
          <p:spPr>
            <a:xfrm>
              <a:off x="1958520" y="2302574"/>
              <a:ext cx="359213" cy="327807"/>
            </a:xfrm>
            <a:custGeom>
              <a:avLst/>
              <a:gdLst/>
              <a:ahLst/>
              <a:cxnLst/>
              <a:rect l="l" t="t" r="r" b="b"/>
              <a:pathLst>
                <a:path w="11312" h="10323" extrusionOk="0">
                  <a:moveTo>
                    <a:pt x="7168" y="8132"/>
                  </a:moveTo>
                  <a:lnTo>
                    <a:pt x="7501" y="9204"/>
                  </a:lnTo>
                  <a:lnTo>
                    <a:pt x="3799" y="9204"/>
                  </a:lnTo>
                  <a:lnTo>
                    <a:pt x="4120" y="8132"/>
                  </a:lnTo>
                  <a:close/>
                  <a:moveTo>
                    <a:pt x="8466" y="9537"/>
                  </a:moveTo>
                  <a:cubicBezTo>
                    <a:pt x="8597" y="9537"/>
                    <a:pt x="8704" y="9656"/>
                    <a:pt x="8704" y="9775"/>
                  </a:cubicBezTo>
                  <a:cubicBezTo>
                    <a:pt x="8704" y="9906"/>
                    <a:pt x="8597" y="10013"/>
                    <a:pt x="8466" y="10013"/>
                  </a:cubicBezTo>
                  <a:lnTo>
                    <a:pt x="2810" y="10013"/>
                  </a:lnTo>
                  <a:cubicBezTo>
                    <a:pt x="2679" y="10013"/>
                    <a:pt x="2572" y="9906"/>
                    <a:pt x="2572" y="9775"/>
                  </a:cubicBezTo>
                  <a:cubicBezTo>
                    <a:pt x="2572" y="9644"/>
                    <a:pt x="2679" y="9537"/>
                    <a:pt x="2810" y="9537"/>
                  </a:cubicBezTo>
                  <a:close/>
                  <a:moveTo>
                    <a:pt x="1072" y="0"/>
                  </a:moveTo>
                  <a:cubicBezTo>
                    <a:pt x="477" y="0"/>
                    <a:pt x="0" y="476"/>
                    <a:pt x="0" y="1072"/>
                  </a:cubicBezTo>
                  <a:lnTo>
                    <a:pt x="0" y="7049"/>
                  </a:lnTo>
                  <a:cubicBezTo>
                    <a:pt x="0" y="7644"/>
                    <a:pt x="477" y="8120"/>
                    <a:pt x="1072" y="8120"/>
                  </a:cubicBezTo>
                  <a:lnTo>
                    <a:pt x="3763" y="8120"/>
                  </a:lnTo>
                  <a:lnTo>
                    <a:pt x="3441" y="9192"/>
                  </a:lnTo>
                  <a:lnTo>
                    <a:pt x="2822" y="9192"/>
                  </a:lnTo>
                  <a:cubicBezTo>
                    <a:pt x="2513" y="9192"/>
                    <a:pt x="2263" y="9442"/>
                    <a:pt x="2263" y="9751"/>
                  </a:cubicBezTo>
                  <a:cubicBezTo>
                    <a:pt x="2263" y="10073"/>
                    <a:pt x="2513" y="10323"/>
                    <a:pt x="2822" y="10323"/>
                  </a:cubicBezTo>
                  <a:lnTo>
                    <a:pt x="8478" y="10323"/>
                  </a:lnTo>
                  <a:cubicBezTo>
                    <a:pt x="8799" y="10323"/>
                    <a:pt x="9049" y="10073"/>
                    <a:pt x="9049" y="9751"/>
                  </a:cubicBezTo>
                  <a:cubicBezTo>
                    <a:pt x="9049" y="9442"/>
                    <a:pt x="8799" y="9192"/>
                    <a:pt x="8478" y="9192"/>
                  </a:cubicBezTo>
                  <a:lnTo>
                    <a:pt x="7870" y="9192"/>
                  </a:lnTo>
                  <a:lnTo>
                    <a:pt x="7549" y="8120"/>
                  </a:lnTo>
                  <a:lnTo>
                    <a:pt x="10240" y="8120"/>
                  </a:lnTo>
                  <a:cubicBezTo>
                    <a:pt x="10835" y="8120"/>
                    <a:pt x="11311" y="7644"/>
                    <a:pt x="11311" y="7049"/>
                  </a:cubicBezTo>
                  <a:lnTo>
                    <a:pt x="11311" y="1072"/>
                  </a:lnTo>
                  <a:cubicBezTo>
                    <a:pt x="11299" y="488"/>
                    <a:pt x="10823" y="0"/>
                    <a:pt x="10228" y="0"/>
                  </a:cubicBezTo>
                  <a:lnTo>
                    <a:pt x="2786" y="0"/>
                  </a:lnTo>
                  <a:cubicBezTo>
                    <a:pt x="2691" y="0"/>
                    <a:pt x="2620" y="72"/>
                    <a:pt x="2620" y="155"/>
                  </a:cubicBezTo>
                  <a:cubicBezTo>
                    <a:pt x="2620" y="250"/>
                    <a:pt x="2691" y="322"/>
                    <a:pt x="2786" y="322"/>
                  </a:cubicBezTo>
                  <a:lnTo>
                    <a:pt x="10228" y="322"/>
                  </a:lnTo>
                  <a:cubicBezTo>
                    <a:pt x="10621" y="322"/>
                    <a:pt x="10966" y="655"/>
                    <a:pt x="10966" y="1072"/>
                  </a:cubicBezTo>
                  <a:lnTo>
                    <a:pt x="10966" y="7049"/>
                  </a:lnTo>
                  <a:cubicBezTo>
                    <a:pt x="10966" y="7453"/>
                    <a:pt x="10645" y="7799"/>
                    <a:pt x="10228" y="7799"/>
                  </a:cubicBezTo>
                  <a:lnTo>
                    <a:pt x="1072" y="7799"/>
                  </a:lnTo>
                  <a:cubicBezTo>
                    <a:pt x="667" y="7799"/>
                    <a:pt x="322" y="7465"/>
                    <a:pt x="322" y="7049"/>
                  </a:cubicBezTo>
                  <a:lnTo>
                    <a:pt x="322" y="1072"/>
                  </a:lnTo>
                  <a:cubicBezTo>
                    <a:pt x="322" y="667"/>
                    <a:pt x="655" y="322"/>
                    <a:pt x="1072" y="322"/>
                  </a:cubicBezTo>
                  <a:lnTo>
                    <a:pt x="2108" y="322"/>
                  </a:lnTo>
                  <a:cubicBezTo>
                    <a:pt x="2203" y="322"/>
                    <a:pt x="2275" y="250"/>
                    <a:pt x="2275" y="155"/>
                  </a:cubicBezTo>
                  <a:cubicBezTo>
                    <a:pt x="2275" y="72"/>
                    <a:pt x="2203" y="0"/>
                    <a:pt x="210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14" name="Google Shape;9581;p91">
              <a:extLst>
                <a:ext uri="{FF2B5EF4-FFF2-40B4-BE49-F238E27FC236}">
                  <a16:creationId xmlns:a16="http://schemas.microsoft.com/office/drawing/2014/main" id="{A83ADAF1-1E2F-4D5E-A4F4-0E31654FFB13}"/>
                </a:ext>
              </a:extLst>
            </p:cNvPr>
            <p:cNvSpPr/>
            <p:nvPr/>
          </p:nvSpPr>
          <p:spPr>
            <a:xfrm>
              <a:off x="1986877" y="2331313"/>
              <a:ext cx="302117" cy="184909"/>
            </a:xfrm>
            <a:custGeom>
              <a:avLst/>
              <a:gdLst/>
              <a:ahLst/>
              <a:cxnLst/>
              <a:rect l="l" t="t" r="r" b="b"/>
              <a:pathLst>
                <a:path w="9514" h="5823" extrusionOk="0">
                  <a:moveTo>
                    <a:pt x="179" y="0"/>
                  </a:moveTo>
                  <a:cubicBezTo>
                    <a:pt x="72" y="0"/>
                    <a:pt x="0" y="71"/>
                    <a:pt x="0" y="179"/>
                  </a:cubicBezTo>
                  <a:lnTo>
                    <a:pt x="0" y="5656"/>
                  </a:lnTo>
                  <a:cubicBezTo>
                    <a:pt x="0" y="5739"/>
                    <a:pt x="72" y="5822"/>
                    <a:pt x="167" y="5822"/>
                  </a:cubicBezTo>
                  <a:lnTo>
                    <a:pt x="9347" y="5822"/>
                  </a:lnTo>
                  <a:cubicBezTo>
                    <a:pt x="9430" y="5822"/>
                    <a:pt x="9513" y="5739"/>
                    <a:pt x="9513" y="5656"/>
                  </a:cubicBezTo>
                  <a:lnTo>
                    <a:pt x="9513" y="5072"/>
                  </a:lnTo>
                  <a:cubicBezTo>
                    <a:pt x="9513" y="4989"/>
                    <a:pt x="9430" y="4905"/>
                    <a:pt x="9347" y="4905"/>
                  </a:cubicBezTo>
                  <a:cubicBezTo>
                    <a:pt x="9252" y="4905"/>
                    <a:pt x="9180" y="4989"/>
                    <a:pt x="9180" y="5072"/>
                  </a:cubicBezTo>
                  <a:lnTo>
                    <a:pt x="9180" y="5489"/>
                  </a:lnTo>
                  <a:lnTo>
                    <a:pt x="346" y="5489"/>
                  </a:lnTo>
                  <a:lnTo>
                    <a:pt x="346" y="345"/>
                  </a:lnTo>
                  <a:lnTo>
                    <a:pt x="9180" y="345"/>
                  </a:lnTo>
                  <a:lnTo>
                    <a:pt x="9180" y="4405"/>
                  </a:lnTo>
                  <a:cubicBezTo>
                    <a:pt x="9168" y="4489"/>
                    <a:pt x="9240" y="4572"/>
                    <a:pt x="9347" y="4572"/>
                  </a:cubicBezTo>
                  <a:cubicBezTo>
                    <a:pt x="9430" y="4572"/>
                    <a:pt x="9513" y="4489"/>
                    <a:pt x="9513" y="4405"/>
                  </a:cubicBezTo>
                  <a:lnTo>
                    <a:pt x="9513" y="179"/>
                  </a:lnTo>
                  <a:cubicBezTo>
                    <a:pt x="9513" y="71"/>
                    <a:pt x="9430" y="0"/>
                    <a:pt x="933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15" name="Google Shape;9582;p91">
              <a:extLst>
                <a:ext uri="{FF2B5EF4-FFF2-40B4-BE49-F238E27FC236}">
                  <a16:creationId xmlns:a16="http://schemas.microsoft.com/office/drawing/2014/main" id="{135A6A35-5E87-46A8-9E10-5C009B1ED3B2}"/>
                </a:ext>
              </a:extLst>
            </p:cNvPr>
            <p:cNvSpPr/>
            <p:nvPr/>
          </p:nvSpPr>
          <p:spPr>
            <a:xfrm>
              <a:off x="2131521" y="2526701"/>
              <a:ext cx="11908" cy="10638"/>
            </a:xfrm>
            <a:custGeom>
              <a:avLst/>
              <a:gdLst/>
              <a:ahLst/>
              <a:cxnLst/>
              <a:rect l="l" t="t" r="r" b="b"/>
              <a:pathLst>
                <a:path w="375" h="335" extrusionOk="0">
                  <a:moveTo>
                    <a:pt x="176" y="0"/>
                  </a:moveTo>
                  <a:cubicBezTo>
                    <a:pt x="167" y="0"/>
                    <a:pt x="158" y="1"/>
                    <a:pt x="148" y="3"/>
                  </a:cubicBezTo>
                  <a:cubicBezTo>
                    <a:pt x="77" y="26"/>
                    <a:pt x="17" y="86"/>
                    <a:pt x="17" y="157"/>
                  </a:cubicBezTo>
                  <a:cubicBezTo>
                    <a:pt x="1" y="258"/>
                    <a:pt x="95" y="334"/>
                    <a:pt x="186" y="334"/>
                  </a:cubicBezTo>
                  <a:cubicBezTo>
                    <a:pt x="225" y="334"/>
                    <a:pt x="263" y="320"/>
                    <a:pt x="291" y="288"/>
                  </a:cubicBezTo>
                  <a:cubicBezTo>
                    <a:pt x="375" y="229"/>
                    <a:pt x="375" y="145"/>
                    <a:pt x="327" y="86"/>
                  </a:cubicBezTo>
                  <a:cubicBezTo>
                    <a:pt x="296" y="34"/>
                    <a:pt x="238" y="0"/>
                    <a:pt x="17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grpSp>
      <p:grpSp>
        <p:nvGrpSpPr>
          <p:cNvPr id="16" name="Google Shape;9579;p91">
            <a:extLst>
              <a:ext uri="{FF2B5EF4-FFF2-40B4-BE49-F238E27FC236}">
                <a16:creationId xmlns:a16="http://schemas.microsoft.com/office/drawing/2014/main" id="{FEFA281E-4587-493D-89D3-8FEA0AD97DB6}"/>
              </a:ext>
            </a:extLst>
          </p:cNvPr>
          <p:cNvGrpSpPr/>
          <p:nvPr/>
        </p:nvGrpSpPr>
        <p:grpSpPr>
          <a:xfrm>
            <a:off x="3159189" y="829757"/>
            <a:ext cx="359213" cy="327807"/>
            <a:chOff x="1958520" y="2302574"/>
            <a:chExt cx="359213" cy="327807"/>
          </a:xfrm>
        </p:grpSpPr>
        <p:sp>
          <p:nvSpPr>
            <p:cNvPr id="17" name="Google Shape;9580;p91">
              <a:extLst>
                <a:ext uri="{FF2B5EF4-FFF2-40B4-BE49-F238E27FC236}">
                  <a16:creationId xmlns:a16="http://schemas.microsoft.com/office/drawing/2014/main" id="{758DB0B8-9FEC-4E9C-86F2-BDCD081534BE}"/>
                </a:ext>
              </a:extLst>
            </p:cNvPr>
            <p:cNvSpPr/>
            <p:nvPr/>
          </p:nvSpPr>
          <p:spPr>
            <a:xfrm>
              <a:off x="1958520" y="2302574"/>
              <a:ext cx="359213" cy="327807"/>
            </a:xfrm>
            <a:custGeom>
              <a:avLst/>
              <a:gdLst/>
              <a:ahLst/>
              <a:cxnLst/>
              <a:rect l="l" t="t" r="r" b="b"/>
              <a:pathLst>
                <a:path w="11312" h="10323" extrusionOk="0">
                  <a:moveTo>
                    <a:pt x="7168" y="8132"/>
                  </a:moveTo>
                  <a:lnTo>
                    <a:pt x="7501" y="9204"/>
                  </a:lnTo>
                  <a:lnTo>
                    <a:pt x="3799" y="9204"/>
                  </a:lnTo>
                  <a:lnTo>
                    <a:pt x="4120" y="8132"/>
                  </a:lnTo>
                  <a:close/>
                  <a:moveTo>
                    <a:pt x="8466" y="9537"/>
                  </a:moveTo>
                  <a:cubicBezTo>
                    <a:pt x="8597" y="9537"/>
                    <a:pt x="8704" y="9656"/>
                    <a:pt x="8704" y="9775"/>
                  </a:cubicBezTo>
                  <a:cubicBezTo>
                    <a:pt x="8704" y="9906"/>
                    <a:pt x="8597" y="10013"/>
                    <a:pt x="8466" y="10013"/>
                  </a:cubicBezTo>
                  <a:lnTo>
                    <a:pt x="2810" y="10013"/>
                  </a:lnTo>
                  <a:cubicBezTo>
                    <a:pt x="2679" y="10013"/>
                    <a:pt x="2572" y="9906"/>
                    <a:pt x="2572" y="9775"/>
                  </a:cubicBezTo>
                  <a:cubicBezTo>
                    <a:pt x="2572" y="9644"/>
                    <a:pt x="2679" y="9537"/>
                    <a:pt x="2810" y="9537"/>
                  </a:cubicBezTo>
                  <a:close/>
                  <a:moveTo>
                    <a:pt x="1072" y="0"/>
                  </a:moveTo>
                  <a:cubicBezTo>
                    <a:pt x="477" y="0"/>
                    <a:pt x="0" y="476"/>
                    <a:pt x="0" y="1072"/>
                  </a:cubicBezTo>
                  <a:lnTo>
                    <a:pt x="0" y="7049"/>
                  </a:lnTo>
                  <a:cubicBezTo>
                    <a:pt x="0" y="7644"/>
                    <a:pt x="477" y="8120"/>
                    <a:pt x="1072" y="8120"/>
                  </a:cubicBezTo>
                  <a:lnTo>
                    <a:pt x="3763" y="8120"/>
                  </a:lnTo>
                  <a:lnTo>
                    <a:pt x="3441" y="9192"/>
                  </a:lnTo>
                  <a:lnTo>
                    <a:pt x="2822" y="9192"/>
                  </a:lnTo>
                  <a:cubicBezTo>
                    <a:pt x="2513" y="9192"/>
                    <a:pt x="2263" y="9442"/>
                    <a:pt x="2263" y="9751"/>
                  </a:cubicBezTo>
                  <a:cubicBezTo>
                    <a:pt x="2263" y="10073"/>
                    <a:pt x="2513" y="10323"/>
                    <a:pt x="2822" y="10323"/>
                  </a:cubicBezTo>
                  <a:lnTo>
                    <a:pt x="8478" y="10323"/>
                  </a:lnTo>
                  <a:cubicBezTo>
                    <a:pt x="8799" y="10323"/>
                    <a:pt x="9049" y="10073"/>
                    <a:pt x="9049" y="9751"/>
                  </a:cubicBezTo>
                  <a:cubicBezTo>
                    <a:pt x="9049" y="9442"/>
                    <a:pt x="8799" y="9192"/>
                    <a:pt x="8478" y="9192"/>
                  </a:cubicBezTo>
                  <a:lnTo>
                    <a:pt x="7870" y="9192"/>
                  </a:lnTo>
                  <a:lnTo>
                    <a:pt x="7549" y="8120"/>
                  </a:lnTo>
                  <a:lnTo>
                    <a:pt x="10240" y="8120"/>
                  </a:lnTo>
                  <a:cubicBezTo>
                    <a:pt x="10835" y="8120"/>
                    <a:pt x="11311" y="7644"/>
                    <a:pt x="11311" y="7049"/>
                  </a:cubicBezTo>
                  <a:lnTo>
                    <a:pt x="11311" y="1072"/>
                  </a:lnTo>
                  <a:cubicBezTo>
                    <a:pt x="11299" y="488"/>
                    <a:pt x="10823" y="0"/>
                    <a:pt x="10228" y="0"/>
                  </a:cubicBezTo>
                  <a:lnTo>
                    <a:pt x="2786" y="0"/>
                  </a:lnTo>
                  <a:cubicBezTo>
                    <a:pt x="2691" y="0"/>
                    <a:pt x="2620" y="72"/>
                    <a:pt x="2620" y="155"/>
                  </a:cubicBezTo>
                  <a:cubicBezTo>
                    <a:pt x="2620" y="250"/>
                    <a:pt x="2691" y="322"/>
                    <a:pt x="2786" y="322"/>
                  </a:cubicBezTo>
                  <a:lnTo>
                    <a:pt x="10228" y="322"/>
                  </a:lnTo>
                  <a:cubicBezTo>
                    <a:pt x="10621" y="322"/>
                    <a:pt x="10966" y="655"/>
                    <a:pt x="10966" y="1072"/>
                  </a:cubicBezTo>
                  <a:lnTo>
                    <a:pt x="10966" y="7049"/>
                  </a:lnTo>
                  <a:cubicBezTo>
                    <a:pt x="10966" y="7453"/>
                    <a:pt x="10645" y="7799"/>
                    <a:pt x="10228" y="7799"/>
                  </a:cubicBezTo>
                  <a:lnTo>
                    <a:pt x="1072" y="7799"/>
                  </a:lnTo>
                  <a:cubicBezTo>
                    <a:pt x="667" y="7799"/>
                    <a:pt x="322" y="7465"/>
                    <a:pt x="322" y="7049"/>
                  </a:cubicBezTo>
                  <a:lnTo>
                    <a:pt x="322" y="1072"/>
                  </a:lnTo>
                  <a:cubicBezTo>
                    <a:pt x="322" y="667"/>
                    <a:pt x="655" y="322"/>
                    <a:pt x="1072" y="322"/>
                  </a:cubicBezTo>
                  <a:lnTo>
                    <a:pt x="2108" y="322"/>
                  </a:lnTo>
                  <a:cubicBezTo>
                    <a:pt x="2203" y="322"/>
                    <a:pt x="2275" y="250"/>
                    <a:pt x="2275" y="155"/>
                  </a:cubicBezTo>
                  <a:cubicBezTo>
                    <a:pt x="2275" y="72"/>
                    <a:pt x="2203" y="0"/>
                    <a:pt x="210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19" name="Google Shape;9581;p91">
              <a:extLst>
                <a:ext uri="{FF2B5EF4-FFF2-40B4-BE49-F238E27FC236}">
                  <a16:creationId xmlns:a16="http://schemas.microsoft.com/office/drawing/2014/main" id="{44B2EE6E-F09A-463F-84FD-9A4C0DD20EDA}"/>
                </a:ext>
              </a:extLst>
            </p:cNvPr>
            <p:cNvSpPr/>
            <p:nvPr/>
          </p:nvSpPr>
          <p:spPr>
            <a:xfrm>
              <a:off x="1986877" y="2331313"/>
              <a:ext cx="302117" cy="184909"/>
            </a:xfrm>
            <a:custGeom>
              <a:avLst/>
              <a:gdLst/>
              <a:ahLst/>
              <a:cxnLst/>
              <a:rect l="l" t="t" r="r" b="b"/>
              <a:pathLst>
                <a:path w="9514" h="5823" extrusionOk="0">
                  <a:moveTo>
                    <a:pt x="179" y="0"/>
                  </a:moveTo>
                  <a:cubicBezTo>
                    <a:pt x="72" y="0"/>
                    <a:pt x="0" y="71"/>
                    <a:pt x="0" y="179"/>
                  </a:cubicBezTo>
                  <a:lnTo>
                    <a:pt x="0" y="5656"/>
                  </a:lnTo>
                  <a:cubicBezTo>
                    <a:pt x="0" y="5739"/>
                    <a:pt x="72" y="5822"/>
                    <a:pt x="167" y="5822"/>
                  </a:cubicBezTo>
                  <a:lnTo>
                    <a:pt x="9347" y="5822"/>
                  </a:lnTo>
                  <a:cubicBezTo>
                    <a:pt x="9430" y="5822"/>
                    <a:pt x="9513" y="5739"/>
                    <a:pt x="9513" y="5656"/>
                  </a:cubicBezTo>
                  <a:lnTo>
                    <a:pt x="9513" y="5072"/>
                  </a:lnTo>
                  <a:cubicBezTo>
                    <a:pt x="9513" y="4989"/>
                    <a:pt x="9430" y="4905"/>
                    <a:pt x="9347" y="4905"/>
                  </a:cubicBezTo>
                  <a:cubicBezTo>
                    <a:pt x="9252" y="4905"/>
                    <a:pt x="9180" y="4989"/>
                    <a:pt x="9180" y="5072"/>
                  </a:cubicBezTo>
                  <a:lnTo>
                    <a:pt x="9180" y="5489"/>
                  </a:lnTo>
                  <a:lnTo>
                    <a:pt x="346" y="5489"/>
                  </a:lnTo>
                  <a:lnTo>
                    <a:pt x="346" y="345"/>
                  </a:lnTo>
                  <a:lnTo>
                    <a:pt x="9180" y="345"/>
                  </a:lnTo>
                  <a:lnTo>
                    <a:pt x="9180" y="4405"/>
                  </a:lnTo>
                  <a:cubicBezTo>
                    <a:pt x="9168" y="4489"/>
                    <a:pt x="9240" y="4572"/>
                    <a:pt x="9347" y="4572"/>
                  </a:cubicBezTo>
                  <a:cubicBezTo>
                    <a:pt x="9430" y="4572"/>
                    <a:pt x="9513" y="4489"/>
                    <a:pt x="9513" y="4405"/>
                  </a:cubicBezTo>
                  <a:lnTo>
                    <a:pt x="9513" y="179"/>
                  </a:lnTo>
                  <a:cubicBezTo>
                    <a:pt x="9513" y="71"/>
                    <a:pt x="9430" y="0"/>
                    <a:pt x="933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20" name="Google Shape;9582;p91">
              <a:extLst>
                <a:ext uri="{FF2B5EF4-FFF2-40B4-BE49-F238E27FC236}">
                  <a16:creationId xmlns:a16="http://schemas.microsoft.com/office/drawing/2014/main" id="{3BFAA1FA-AD80-411E-8C29-8AFAF4F3C2DD}"/>
                </a:ext>
              </a:extLst>
            </p:cNvPr>
            <p:cNvSpPr/>
            <p:nvPr/>
          </p:nvSpPr>
          <p:spPr>
            <a:xfrm>
              <a:off x="2131521" y="2526701"/>
              <a:ext cx="11908" cy="10638"/>
            </a:xfrm>
            <a:custGeom>
              <a:avLst/>
              <a:gdLst/>
              <a:ahLst/>
              <a:cxnLst/>
              <a:rect l="l" t="t" r="r" b="b"/>
              <a:pathLst>
                <a:path w="375" h="335" extrusionOk="0">
                  <a:moveTo>
                    <a:pt x="176" y="0"/>
                  </a:moveTo>
                  <a:cubicBezTo>
                    <a:pt x="167" y="0"/>
                    <a:pt x="158" y="1"/>
                    <a:pt x="148" y="3"/>
                  </a:cubicBezTo>
                  <a:cubicBezTo>
                    <a:pt x="77" y="26"/>
                    <a:pt x="17" y="86"/>
                    <a:pt x="17" y="157"/>
                  </a:cubicBezTo>
                  <a:cubicBezTo>
                    <a:pt x="1" y="258"/>
                    <a:pt x="95" y="334"/>
                    <a:pt x="186" y="334"/>
                  </a:cubicBezTo>
                  <a:cubicBezTo>
                    <a:pt x="225" y="334"/>
                    <a:pt x="263" y="320"/>
                    <a:pt x="291" y="288"/>
                  </a:cubicBezTo>
                  <a:cubicBezTo>
                    <a:pt x="375" y="229"/>
                    <a:pt x="375" y="145"/>
                    <a:pt x="327" y="86"/>
                  </a:cubicBezTo>
                  <a:cubicBezTo>
                    <a:pt x="296" y="34"/>
                    <a:pt x="238" y="0"/>
                    <a:pt x="17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grpSp>
      <p:pic>
        <p:nvPicPr>
          <p:cNvPr id="21" name="Google Shape;539;p50">
            <a:extLst>
              <a:ext uri="{FF2B5EF4-FFF2-40B4-BE49-F238E27FC236}">
                <a16:creationId xmlns:a16="http://schemas.microsoft.com/office/drawing/2014/main" id="{A4833708-3ADB-4B13-8387-59EFAE4A8E57}"/>
              </a:ext>
            </a:extLst>
          </p:cNvPr>
          <p:cNvPicPr preferRelativeResize="0"/>
          <p:nvPr/>
        </p:nvPicPr>
        <p:blipFill>
          <a:blip r:embed="rId3">
            <a:alphaModFix/>
          </a:blip>
          <a:stretch>
            <a:fillRect/>
          </a:stretch>
        </p:blipFill>
        <p:spPr>
          <a:xfrm>
            <a:off x="1330072" y="1822684"/>
            <a:ext cx="2929826" cy="2929826"/>
          </a:xfrm>
          <a:prstGeom prst="rect">
            <a:avLst/>
          </a:prstGeom>
          <a:noFill/>
          <a:ln>
            <a:noFill/>
          </a:ln>
        </p:spPr>
      </p:pic>
    </p:spTree>
    <p:extLst>
      <p:ext uri="{BB962C8B-B14F-4D97-AF65-F5344CB8AC3E}">
        <p14:creationId xmlns:p14="http://schemas.microsoft.com/office/powerpoint/2010/main" val="359654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80">
                                          <p:stCondLst>
                                            <p:cond delay="0"/>
                                          </p:stCondLst>
                                        </p:cTn>
                                        <p:tgtEl>
                                          <p:spTgt spid="11"/>
                                        </p:tgtEl>
                                      </p:cBhvr>
                                    </p:animEffect>
                                    <p:anim calcmode="lin" valueType="num">
                                      <p:cBhvr>
                                        <p:cTn id="2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6" dur="26">
                                          <p:stCondLst>
                                            <p:cond delay="650"/>
                                          </p:stCondLst>
                                        </p:cTn>
                                        <p:tgtEl>
                                          <p:spTgt spid="11"/>
                                        </p:tgtEl>
                                      </p:cBhvr>
                                      <p:to x="100000" y="60000"/>
                                    </p:animScale>
                                    <p:animScale>
                                      <p:cBhvr>
                                        <p:cTn id="27" dur="166" decel="50000">
                                          <p:stCondLst>
                                            <p:cond delay="676"/>
                                          </p:stCondLst>
                                        </p:cTn>
                                        <p:tgtEl>
                                          <p:spTgt spid="11"/>
                                        </p:tgtEl>
                                      </p:cBhvr>
                                      <p:to x="100000" y="100000"/>
                                    </p:animScale>
                                    <p:animScale>
                                      <p:cBhvr>
                                        <p:cTn id="28" dur="26">
                                          <p:stCondLst>
                                            <p:cond delay="1312"/>
                                          </p:stCondLst>
                                        </p:cTn>
                                        <p:tgtEl>
                                          <p:spTgt spid="11"/>
                                        </p:tgtEl>
                                      </p:cBhvr>
                                      <p:to x="100000" y="80000"/>
                                    </p:animScale>
                                    <p:animScale>
                                      <p:cBhvr>
                                        <p:cTn id="29" dur="166" decel="50000">
                                          <p:stCondLst>
                                            <p:cond delay="1338"/>
                                          </p:stCondLst>
                                        </p:cTn>
                                        <p:tgtEl>
                                          <p:spTgt spid="11"/>
                                        </p:tgtEl>
                                      </p:cBhvr>
                                      <p:to x="100000" y="100000"/>
                                    </p:animScale>
                                    <p:animScale>
                                      <p:cBhvr>
                                        <p:cTn id="30" dur="26">
                                          <p:stCondLst>
                                            <p:cond delay="1642"/>
                                          </p:stCondLst>
                                        </p:cTn>
                                        <p:tgtEl>
                                          <p:spTgt spid="11"/>
                                        </p:tgtEl>
                                      </p:cBhvr>
                                      <p:to x="100000" y="90000"/>
                                    </p:animScale>
                                    <p:animScale>
                                      <p:cBhvr>
                                        <p:cTn id="31" dur="166" decel="50000">
                                          <p:stCondLst>
                                            <p:cond delay="1668"/>
                                          </p:stCondLst>
                                        </p:cTn>
                                        <p:tgtEl>
                                          <p:spTgt spid="11"/>
                                        </p:tgtEl>
                                      </p:cBhvr>
                                      <p:to x="100000" y="100000"/>
                                    </p:animScale>
                                    <p:animScale>
                                      <p:cBhvr>
                                        <p:cTn id="32" dur="26">
                                          <p:stCondLst>
                                            <p:cond delay="1808"/>
                                          </p:stCondLst>
                                        </p:cTn>
                                        <p:tgtEl>
                                          <p:spTgt spid="11"/>
                                        </p:tgtEl>
                                      </p:cBhvr>
                                      <p:to x="100000" y="95000"/>
                                    </p:animScale>
                                    <p:animScale>
                                      <p:cBhvr>
                                        <p:cTn id="33"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D0FEE-9DF8-4B25-F5F3-4DA4A2446F7B}"/>
              </a:ext>
            </a:extLst>
          </p:cNvPr>
          <p:cNvSpPr>
            <a:spLocks noGrp="1"/>
          </p:cNvSpPr>
          <p:nvPr>
            <p:ph type="title"/>
          </p:nvPr>
        </p:nvSpPr>
        <p:spPr>
          <a:xfrm>
            <a:off x="1550522" y="1152588"/>
            <a:ext cx="6353853" cy="845894"/>
          </a:xfrm>
        </p:spPr>
        <p:txBody>
          <a:bodyPr/>
          <a:lstStyle/>
          <a:p>
            <a:r>
              <a:rPr lang="en-US" dirty="0"/>
              <a:t>What is bundled software?</a:t>
            </a:r>
          </a:p>
        </p:txBody>
      </p:sp>
      <p:sp>
        <p:nvSpPr>
          <p:cNvPr id="3" name="Subtitle 2">
            <a:extLst>
              <a:ext uri="{FF2B5EF4-FFF2-40B4-BE49-F238E27FC236}">
                <a16:creationId xmlns:a16="http://schemas.microsoft.com/office/drawing/2014/main" id="{084589F9-EC61-079C-DC59-0D7DDD773E01}"/>
              </a:ext>
            </a:extLst>
          </p:cNvPr>
          <p:cNvSpPr>
            <a:spLocks noGrp="1"/>
          </p:cNvSpPr>
          <p:nvPr>
            <p:ph type="subTitle" idx="1"/>
          </p:nvPr>
        </p:nvSpPr>
        <p:spPr>
          <a:xfrm>
            <a:off x="1046375" y="1928960"/>
            <a:ext cx="7690542" cy="3086100"/>
          </a:xfrm>
        </p:spPr>
        <p:txBody>
          <a:bodyPr/>
          <a:lstStyle/>
          <a:p>
            <a:r>
              <a:rPr lang="en-US" sz="1800" dirty="0"/>
              <a:t>Bundled Software: </a:t>
            </a:r>
            <a:r>
              <a:rPr lang="en-US" sz="1800" b="0" i="0" u="none" strike="noStrike" cap="none" dirty="0">
                <a:solidFill>
                  <a:srgbClr val="000000"/>
                </a:solidFill>
                <a:effectLst/>
                <a:latin typeface="Lato" panose="020B0604020202020204" charset="0"/>
                <a:ea typeface="Lato" panose="020B0604020202020204" charset="0"/>
                <a:cs typeface="Arial"/>
                <a:sym typeface="Arial"/>
              </a:rPr>
              <a:t>software that is sold together with hardware, other </a:t>
            </a:r>
          </a:p>
          <a:p>
            <a:r>
              <a:rPr lang="en-US" sz="1800" b="0" i="0" u="none" strike="noStrike" cap="none" dirty="0">
                <a:solidFill>
                  <a:srgbClr val="000000"/>
                </a:solidFill>
                <a:effectLst/>
                <a:latin typeface="Lato" panose="020B0604020202020204" charset="0"/>
                <a:ea typeface="Lato" panose="020B0604020202020204" charset="0"/>
                <a:cs typeface="Arial"/>
                <a:sym typeface="Arial"/>
              </a:rPr>
              <a:t>software, or services at a single price. </a:t>
            </a:r>
          </a:p>
          <a:p>
            <a:endParaRPr lang="en-US" sz="1800" b="0" i="0" u="none" strike="noStrike" cap="none" dirty="0">
              <a:solidFill>
                <a:srgbClr val="000000"/>
              </a:solidFill>
              <a:effectLst/>
              <a:latin typeface="Lato" panose="020B0604020202020204" charset="0"/>
              <a:ea typeface="Lato" panose="020B0604020202020204" charset="0"/>
              <a:cs typeface="Arial"/>
              <a:sym typeface="Arial"/>
            </a:endParaRPr>
          </a:p>
          <a:p>
            <a:r>
              <a:rPr lang="en-US" b="1" dirty="0">
                <a:solidFill>
                  <a:srgbClr val="000000"/>
                </a:solidFill>
                <a:latin typeface="Lato" panose="020B0604020202020204" charset="0"/>
                <a:ea typeface="Lato" panose="020B0604020202020204" charset="0"/>
                <a:cs typeface="Arial"/>
                <a:sym typeface="Arial"/>
              </a:rPr>
              <a:t>EXAMPLES: </a:t>
            </a:r>
            <a:r>
              <a:rPr lang="en-US" sz="1400" b="1" i="0" u="none" strike="noStrike" cap="none" dirty="0">
                <a:solidFill>
                  <a:srgbClr val="000000"/>
                </a:solidFill>
                <a:effectLst/>
                <a:latin typeface="Lato" panose="020B0604020202020204" charset="0"/>
                <a:ea typeface="Lato" panose="020B0604020202020204" charset="0"/>
                <a:cs typeface="Arial"/>
                <a:sym typeface="Arial"/>
              </a:rPr>
              <a:t> </a:t>
            </a:r>
          </a:p>
          <a:p>
            <a:pPr>
              <a:buFont typeface="Arial" panose="020B0604020202020204" pitchFamily="34" charset="0"/>
              <a:buChar char="•"/>
            </a:pPr>
            <a:r>
              <a:rPr lang="en-US" sz="1600" dirty="0">
                <a:solidFill>
                  <a:srgbClr val="000000"/>
                </a:solidFill>
                <a:latin typeface="Lato" panose="020B0604020202020204" charset="0"/>
                <a:ea typeface="Lato" panose="020B0604020202020204" charset="0"/>
                <a:cs typeface="Arial"/>
                <a:sym typeface="Arial"/>
              </a:rPr>
              <a:t>The</a:t>
            </a:r>
            <a:r>
              <a:rPr lang="en-US" sz="1600" b="0" i="0" u="none" strike="noStrike" cap="none" dirty="0">
                <a:solidFill>
                  <a:srgbClr val="000000"/>
                </a:solidFill>
                <a:effectLst/>
                <a:latin typeface="Lato" panose="020B0604020202020204" charset="0"/>
                <a:ea typeface="Lato" panose="020B0604020202020204" charset="0"/>
                <a:cs typeface="Arial"/>
                <a:sym typeface="Arial"/>
              </a:rPr>
              <a:t> Windows operating system that comes preloaded on your computer at purchase.</a:t>
            </a:r>
          </a:p>
          <a:p>
            <a:pPr>
              <a:buFont typeface="Arial" panose="020B0604020202020204" pitchFamily="34" charset="0"/>
              <a:buChar char="•"/>
            </a:pPr>
            <a:r>
              <a:rPr lang="en-US" sz="1600" dirty="0">
                <a:solidFill>
                  <a:srgbClr val="000000"/>
                </a:solidFill>
                <a:latin typeface="Lato" panose="020B0604020202020204" charset="0"/>
                <a:ea typeface="Lato" panose="020B0604020202020204" charset="0"/>
                <a:cs typeface="Arial"/>
                <a:sym typeface="Arial"/>
              </a:rPr>
              <a:t>A</a:t>
            </a:r>
            <a:r>
              <a:rPr lang="en-US" sz="1600" b="0" i="0" u="none" strike="noStrike" cap="none" dirty="0">
                <a:solidFill>
                  <a:srgbClr val="000000"/>
                </a:solidFill>
                <a:effectLst/>
                <a:latin typeface="Lato" panose="020B0604020202020204" charset="0"/>
                <a:ea typeface="Lato" panose="020B0604020202020204" charset="0"/>
                <a:cs typeface="Arial"/>
                <a:sym typeface="Arial"/>
              </a:rPr>
              <a:t> golf simulator, the computer, screens, and equipment work together as a package. </a:t>
            </a:r>
          </a:p>
          <a:p>
            <a:pPr>
              <a:buFont typeface="Arial" panose="020B0604020202020204" pitchFamily="34" charset="0"/>
              <a:buChar char="•"/>
            </a:pPr>
            <a:r>
              <a:rPr lang="en-US" sz="1600" dirty="0">
                <a:solidFill>
                  <a:srgbClr val="000000"/>
                </a:solidFill>
                <a:latin typeface="Lato" panose="020B0604020202020204" charset="0"/>
                <a:ea typeface="Lato" panose="020B0604020202020204" charset="0"/>
                <a:cs typeface="Arial"/>
                <a:sym typeface="Arial"/>
              </a:rPr>
              <a:t>D</a:t>
            </a:r>
            <a:r>
              <a:rPr lang="en-US" sz="1600" b="0" i="0" u="none" strike="noStrike" cap="none" dirty="0">
                <a:solidFill>
                  <a:srgbClr val="000000"/>
                </a:solidFill>
                <a:effectLst/>
                <a:latin typeface="Lato" panose="020B0604020202020204" charset="0"/>
                <a:ea typeface="Lato" panose="020B0604020202020204" charset="0"/>
                <a:cs typeface="Arial"/>
                <a:sym typeface="Arial"/>
              </a:rPr>
              <a:t>ental office software that works with the specialized tooth cameras and the x-ray equipment. </a:t>
            </a:r>
            <a:endParaRPr lang="en-US" sz="1600" dirty="0"/>
          </a:p>
          <a:p>
            <a:endParaRPr lang="en-US" dirty="0"/>
          </a:p>
        </p:txBody>
      </p:sp>
      <p:pic>
        <p:nvPicPr>
          <p:cNvPr id="6" name="Picture 5" descr="A picture containing text, computer, electronics, monitor">
            <a:extLst>
              <a:ext uri="{FF2B5EF4-FFF2-40B4-BE49-F238E27FC236}">
                <a16:creationId xmlns:a16="http://schemas.microsoft.com/office/drawing/2014/main" id="{68BC9927-A271-9BBD-5065-C1563326356F}"/>
              </a:ext>
            </a:extLst>
          </p:cNvPr>
          <p:cNvPicPr>
            <a:picLocks noChangeAspect="1"/>
          </p:cNvPicPr>
          <p:nvPr/>
        </p:nvPicPr>
        <p:blipFill>
          <a:blip r:embed="rId3">
            <a:alphaModFix amt="18000"/>
            <a:extLst>
              <a:ext uri="{837473B0-CC2E-450A-ABE3-18F120FF3D39}">
                <a1611:picAttrSrcUrl xmlns:a1611="http://schemas.microsoft.com/office/drawing/2016/11/main" r:id="rId4"/>
              </a:ext>
            </a:extLst>
          </a:blip>
          <a:stretch>
            <a:fillRect/>
          </a:stretch>
        </p:blipFill>
        <p:spPr>
          <a:xfrm>
            <a:off x="1239625" y="0"/>
            <a:ext cx="6858000" cy="5143500"/>
          </a:xfrm>
          <a:prstGeom prst="rect">
            <a:avLst/>
          </a:prstGeom>
        </p:spPr>
      </p:pic>
      <p:sp>
        <p:nvSpPr>
          <p:cNvPr id="7" name="TextBox 6">
            <a:extLst>
              <a:ext uri="{FF2B5EF4-FFF2-40B4-BE49-F238E27FC236}">
                <a16:creationId xmlns:a16="http://schemas.microsoft.com/office/drawing/2014/main" id="{B251AF96-A18F-CA9C-32DE-BAB8F26A2AA9}"/>
              </a:ext>
            </a:extLst>
          </p:cNvPr>
          <p:cNvSpPr txBox="1"/>
          <p:nvPr/>
        </p:nvSpPr>
        <p:spPr>
          <a:xfrm>
            <a:off x="461913" y="471340"/>
            <a:ext cx="2875176" cy="769441"/>
          </a:xfrm>
          <a:prstGeom prst="rect">
            <a:avLst/>
          </a:prstGeom>
          <a:noFill/>
        </p:spPr>
        <p:txBody>
          <a:bodyPr wrap="square" rtlCol="0">
            <a:spAutoFit/>
          </a:bodyPr>
          <a:lstStyle/>
          <a:p>
            <a:r>
              <a:rPr lang="en-US" sz="3000" dirty="0">
                <a:solidFill>
                  <a:srgbClr val="000000">
                    <a:alpha val="34000"/>
                  </a:srgbClr>
                </a:solidFill>
                <a:latin typeface="+mj-lt"/>
              </a:rPr>
              <a:t>CODE #20 </a:t>
            </a:r>
            <a:r>
              <a:rPr lang="en-US" dirty="0"/>
              <a:t>(</a:t>
            </a:r>
            <a:r>
              <a:rPr lang="en-US" dirty="0">
                <a:solidFill>
                  <a:srgbClr val="000000">
                    <a:alpha val="50000"/>
                  </a:srgbClr>
                </a:solidFill>
              </a:rPr>
              <a:t>continued)</a:t>
            </a:r>
          </a:p>
        </p:txBody>
      </p:sp>
    </p:spTree>
    <p:extLst>
      <p:ext uri="{BB962C8B-B14F-4D97-AF65-F5344CB8AC3E}">
        <p14:creationId xmlns:p14="http://schemas.microsoft.com/office/powerpoint/2010/main" val="2890356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4" dur="125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9" dur="125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4" dur="125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9" dur="125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4" dur="125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9" dur="125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4" name="Google Shape;1034;p70"/>
          <p:cNvSpPr txBox="1">
            <a:spLocks noGrp="1"/>
          </p:cNvSpPr>
          <p:nvPr>
            <p:ph type="title"/>
          </p:nvPr>
        </p:nvSpPr>
        <p:spPr>
          <a:xfrm>
            <a:off x="388699" y="424146"/>
            <a:ext cx="3871200" cy="54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Code #24</a:t>
            </a:r>
            <a:endParaRPr b="1" dirty="0"/>
          </a:p>
        </p:txBody>
      </p:sp>
      <p:sp>
        <p:nvSpPr>
          <p:cNvPr id="1038" name="Google Shape;1038;p70"/>
          <p:cNvSpPr txBox="1">
            <a:spLocks noGrp="1"/>
          </p:cNvSpPr>
          <p:nvPr>
            <p:ph type="subTitle" idx="1"/>
          </p:nvPr>
        </p:nvSpPr>
        <p:spPr>
          <a:xfrm>
            <a:off x="2262433" y="727679"/>
            <a:ext cx="6193410" cy="640013"/>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sz="2000" b="1" dirty="0"/>
              <a:t>Other Goods, Including Leasehold Improvements</a:t>
            </a:r>
            <a:endParaRPr sz="2000" b="1" dirty="0"/>
          </a:p>
        </p:txBody>
      </p:sp>
      <p:sp>
        <p:nvSpPr>
          <p:cNvPr id="18" name="Google Shape;261;p40">
            <a:extLst>
              <a:ext uri="{FF2B5EF4-FFF2-40B4-BE49-F238E27FC236}">
                <a16:creationId xmlns:a16="http://schemas.microsoft.com/office/drawing/2014/main" id="{7DCC978C-7B30-43A5-BFC7-8D5B1C8F4C54}"/>
              </a:ext>
            </a:extLst>
          </p:cNvPr>
          <p:cNvSpPr txBox="1">
            <a:spLocks/>
          </p:cNvSpPr>
          <p:nvPr/>
        </p:nvSpPr>
        <p:spPr>
          <a:xfrm>
            <a:off x="4259899" y="1236707"/>
            <a:ext cx="4610581" cy="8690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0"/>
              </a:spcBef>
              <a:spcAft>
                <a:spcPts val="0"/>
              </a:spcAft>
              <a:buClr>
                <a:schemeClr val="dk1"/>
              </a:buClr>
              <a:buSzPts val="900"/>
              <a:buFont typeface="Public Sans"/>
              <a:buChar char="●"/>
              <a:defRPr sz="1600" b="0" i="0" u="none" strike="noStrike" cap="none">
                <a:solidFill>
                  <a:schemeClr val="dk1"/>
                </a:solidFill>
                <a:latin typeface="Lato"/>
                <a:ea typeface="Lato"/>
                <a:cs typeface="Lato"/>
                <a:sym typeface="Lato"/>
              </a:defRPr>
            </a:lvl1pPr>
            <a:lvl2pPr marL="914400" marR="0" lvl="1" indent="-342900" algn="l" rtl="0">
              <a:lnSpc>
                <a:spcPct val="100000"/>
              </a:lnSpc>
              <a:spcBef>
                <a:spcPts val="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2pPr>
            <a:lvl3pPr marL="1371600" marR="0" lvl="2"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3pPr>
            <a:lvl4pPr marL="1828800" marR="0" lvl="3"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4pPr>
            <a:lvl5pPr marL="2286000" marR="0" lvl="4"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5pPr>
            <a:lvl6pPr marL="2743200" marR="0" lvl="5"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6pPr>
            <a:lvl7pPr marL="3200400" marR="0" lvl="6"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7pPr>
            <a:lvl8pPr marL="3657600" marR="0" lvl="7"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8pPr>
            <a:lvl9pPr marL="4114800" marR="0" lvl="8" indent="-342900" algn="l" rtl="0">
              <a:lnSpc>
                <a:spcPct val="100000"/>
              </a:lnSpc>
              <a:spcBef>
                <a:spcPts val="1600"/>
              </a:spcBef>
              <a:spcAft>
                <a:spcPts val="1600"/>
              </a:spcAft>
              <a:buClr>
                <a:schemeClr val="dk1"/>
              </a:buClr>
              <a:buSzPts val="1800"/>
              <a:buFont typeface="Public Sans"/>
              <a:buChar char="■"/>
              <a:defRPr sz="1600" b="0" i="0" u="none" strike="noStrike" cap="none">
                <a:solidFill>
                  <a:schemeClr val="dk1"/>
                </a:solidFill>
                <a:latin typeface="Lato"/>
                <a:ea typeface="Lato"/>
                <a:cs typeface="Lato"/>
                <a:sym typeface="Lato"/>
              </a:defRPr>
            </a:lvl9pPr>
          </a:lstStyle>
          <a:p>
            <a:pPr marL="0" indent="0" algn="ctr">
              <a:buSzPts val="1100"/>
              <a:buNone/>
            </a:pPr>
            <a:r>
              <a:rPr lang="en-US" dirty="0">
                <a:solidFill>
                  <a:schemeClr val="tx1"/>
                </a:solidFill>
              </a:rPr>
              <a:t>Any other taxable personal property not previously mentioned, or which does not appear to fit into any of the other categories. </a:t>
            </a:r>
            <a:endParaRPr lang="en-US" b="1" dirty="0">
              <a:solidFill>
                <a:schemeClr val="tx1"/>
              </a:solidFill>
            </a:endParaRPr>
          </a:p>
          <a:p>
            <a:pPr marL="0" indent="0" algn="ctr">
              <a:buSzPts val="1100"/>
              <a:buNone/>
            </a:pPr>
            <a:r>
              <a:rPr lang="en-US" b="1" dirty="0">
                <a:solidFill>
                  <a:schemeClr val="tx1"/>
                </a:solidFill>
              </a:rPr>
              <a:t>Examples</a:t>
            </a:r>
          </a:p>
          <a:p>
            <a:pPr marL="0" indent="0" algn="ctr">
              <a:lnSpc>
                <a:spcPct val="150000"/>
              </a:lnSpc>
              <a:buSzPts val="1100"/>
              <a:buNone/>
            </a:pPr>
            <a:endParaRPr lang="en-US" sz="1200" dirty="0">
              <a:solidFill>
                <a:schemeClr val="tx1"/>
              </a:solidFill>
            </a:endParaRPr>
          </a:p>
          <a:p>
            <a:pPr marL="0" indent="0" algn="ctr">
              <a:lnSpc>
                <a:spcPct val="150000"/>
              </a:lnSpc>
              <a:buSzPts val="1100"/>
              <a:buNone/>
            </a:pPr>
            <a:endParaRPr lang="en-US" sz="1200" dirty="0">
              <a:solidFill>
                <a:schemeClr val="tx1"/>
              </a:solidFill>
            </a:endParaRPr>
          </a:p>
          <a:p>
            <a:pPr marL="0" indent="0" algn="ctr">
              <a:buSzPts val="1100"/>
              <a:buNone/>
            </a:pPr>
            <a:endParaRPr lang="en-US" sz="1200" dirty="0">
              <a:solidFill>
                <a:schemeClr val="tx1"/>
              </a:solidFill>
            </a:endParaRPr>
          </a:p>
        </p:txBody>
      </p:sp>
      <p:sp>
        <p:nvSpPr>
          <p:cNvPr id="10" name="Google Shape;261;p40">
            <a:extLst>
              <a:ext uri="{FF2B5EF4-FFF2-40B4-BE49-F238E27FC236}">
                <a16:creationId xmlns:a16="http://schemas.microsoft.com/office/drawing/2014/main" id="{64F20A90-C101-4A15-AAC7-7756F936EFC5}"/>
              </a:ext>
            </a:extLst>
          </p:cNvPr>
          <p:cNvSpPr txBox="1">
            <a:spLocks/>
          </p:cNvSpPr>
          <p:nvPr/>
        </p:nvSpPr>
        <p:spPr>
          <a:xfrm>
            <a:off x="5020908" y="2313838"/>
            <a:ext cx="2873598" cy="17019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0"/>
              </a:spcBef>
              <a:spcAft>
                <a:spcPts val="0"/>
              </a:spcAft>
              <a:buClr>
                <a:schemeClr val="dk1"/>
              </a:buClr>
              <a:buSzPts val="900"/>
              <a:buFont typeface="Public Sans"/>
              <a:buChar char="●"/>
              <a:defRPr sz="1600" b="0" i="0" u="none" strike="noStrike" cap="none">
                <a:solidFill>
                  <a:schemeClr val="dk1"/>
                </a:solidFill>
                <a:latin typeface="Lato"/>
                <a:ea typeface="Lato"/>
                <a:cs typeface="Lato"/>
                <a:sym typeface="Lato"/>
              </a:defRPr>
            </a:lvl1pPr>
            <a:lvl2pPr marL="914400" marR="0" lvl="1" indent="-342900" algn="l" rtl="0">
              <a:lnSpc>
                <a:spcPct val="100000"/>
              </a:lnSpc>
              <a:spcBef>
                <a:spcPts val="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2pPr>
            <a:lvl3pPr marL="1371600" marR="0" lvl="2"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3pPr>
            <a:lvl4pPr marL="1828800" marR="0" lvl="3"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4pPr>
            <a:lvl5pPr marL="2286000" marR="0" lvl="4"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5pPr>
            <a:lvl6pPr marL="2743200" marR="0" lvl="5"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6pPr>
            <a:lvl7pPr marL="3200400" marR="0" lvl="6"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7pPr>
            <a:lvl8pPr marL="3657600" marR="0" lvl="7"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8pPr>
            <a:lvl9pPr marL="4114800" marR="0" lvl="8" indent="-342900" algn="l" rtl="0">
              <a:lnSpc>
                <a:spcPct val="100000"/>
              </a:lnSpc>
              <a:spcBef>
                <a:spcPts val="1600"/>
              </a:spcBef>
              <a:spcAft>
                <a:spcPts val="1600"/>
              </a:spcAft>
              <a:buClr>
                <a:schemeClr val="dk1"/>
              </a:buClr>
              <a:buSzPts val="1800"/>
              <a:buFont typeface="Public Sans"/>
              <a:buChar char="■"/>
              <a:defRPr sz="1600" b="0" i="0" u="none" strike="noStrike" cap="none">
                <a:solidFill>
                  <a:schemeClr val="dk1"/>
                </a:solidFill>
                <a:latin typeface="Lato"/>
                <a:ea typeface="Lato"/>
                <a:cs typeface="Lato"/>
                <a:sym typeface="Lato"/>
              </a:defRPr>
            </a:lvl9pPr>
          </a:lstStyle>
          <a:p>
            <a:pPr marL="171450" indent="-171450" algn="ctr">
              <a:buSzPts val="1100"/>
              <a:buFont typeface="Courier New" panose="02070309020205020404" pitchFamily="49" charset="0"/>
              <a:buChar char="o"/>
            </a:pPr>
            <a:r>
              <a:rPr lang="en-US" dirty="0">
                <a:solidFill>
                  <a:schemeClr val="tx1"/>
                </a:solidFill>
              </a:rPr>
              <a:t>Salon sinks &amp; stations</a:t>
            </a:r>
          </a:p>
          <a:p>
            <a:pPr marL="171450" indent="-171450" algn="ctr">
              <a:buSzPts val="1100"/>
              <a:buFont typeface="Courier New" panose="02070309020205020404" pitchFamily="49" charset="0"/>
              <a:buChar char="o"/>
            </a:pPr>
            <a:r>
              <a:rPr lang="en-US" dirty="0">
                <a:solidFill>
                  <a:schemeClr val="tx1"/>
                </a:solidFill>
              </a:rPr>
              <a:t>Cabinets &amp; counters</a:t>
            </a:r>
          </a:p>
          <a:p>
            <a:pPr marL="171450" indent="-171450" algn="ctr">
              <a:buSzPts val="1100"/>
              <a:buFont typeface="Courier New" panose="02070309020205020404" pitchFamily="49" charset="0"/>
              <a:buChar char="o"/>
            </a:pPr>
            <a:r>
              <a:rPr lang="en-US" dirty="0">
                <a:solidFill>
                  <a:schemeClr val="tx1"/>
                </a:solidFill>
              </a:rPr>
              <a:t>Partitions, cubicles</a:t>
            </a:r>
          </a:p>
          <a:p>
            <a:pPr marL="171450" indent="-171450" algn="ctr">
              <a:buSzPts val="1100"/>
              <a:buFont typeface="Courier New" panose="02070309020205020404" pitchFamily="49" charset="0"/>
              <a:buChar char="o"/>
            </a:pPr>
            <a:r>
              <a:rPr lang="en-US" dirty="0">
                <a:solidFill>
                  <a:schemeClr val="tx1"/>
                </a:solidFill>
              </a:rPr>
              <a:t>Signage</a:t>
            </a:r>
          </a:p>
          <a:p>
            <a:pPr marL="171450" indent="-171450" algn="ctr">
              <a:buSzPts val="1100"/>
              <a:buFont typeface="Courier New" panose="02070309020205020404" pitchFamily="49" charset="0"/>
              <a:buChar char="o"/>
            </a:pPr>
            <a:r>
              <a:rPr lang="en-US" dirty="0">
                <a:solidFill>
                  <a:schemeClr val="tx1"/>
                </a:solidFill>
              </a:rPr>
              <a:t>Billboards</a:t>
            </a:r>
          </a:p>
          <a:p>
            <a:pPr marL="171450" indent="-171450" algn="ctr">
              <a:buSzPts val="1100"/>
              <a:buFont typeface="Courier New" panose="02070309020205020404" pitchFamily="49" charset="0"/>
              <a:buChar char="o"/>
            </a:pPr>
            <a:r>
              <a:rPr lang="en-US" dirty="0">
                <a:solidFill>
                  <a:schemeClr val="tx1"/>
                </a:solidFill>
              </a:rPr>
              <a:t>Light fixtures</a:t>
            </a:r>
          </a:p>
          <a:p>
            <a:pPr marL="171450" indent="-171450" algn="ctr">
              <a:buSzPts val="1100"/>
              <a:buFont typeface="Courier New" panose="02070309020205020404" pitchFamily="49" charset="0"/>
              <a:buChar char="o"/>
            </a:pPr>
            <a:endParaRPr lang="en-US" dirty="0">
              <a:solidFill>
                <a:schemeClr val="tx1"/>
              </a:solidFill>
            </a:endParaRPr>
          </a:p>
          <a:p>
            <a:pPr marL="171450" indent="-171450" algn="ctr">
              <a:lnSpc>
                <a:spcPct val="150000"/>
              </a:lnSpc>
              <a:buSzPts val="1100"/>
              <a:buFont typeface="Courier New" panose="02070309020205020404" pitchFamily="49" charset="0"/>
              <a:buChar char="o"/>
            </a:pPr>
            <a:endParaRPr lang="en-US" dirty="0">
              <a:solidFill>
                <a:schemeClr val="tx1"/>
              </a:solidFill>
            </a:endParaRPr>
          </a:p>
          <a:p>
            <a:pPr marL="0" indent="0" algn="ctr">
              <a:buSzPts val="1100"/>
              <a:buNone/>
            </a:pPr>
            <a:endParaRPr lang="en-US" sz="1200" dirty="0">
              <a:solidFill>
                <a:schemeClr val="tx1"/>
              </a:solidFill>
            </a:endParaRPr>
          </a:p>
        </p:txBody>
      </p:sp>
      <p:sp>
        <p:nvSpPr>
          <p:cNvPr id="11" name="Google Shape;261;p40">
            <a:extLst>
              <a:ext uri="{FF2B5EF4-FFF2-40B4-BE49-F238E27FC236}">
                <a16:creationId xmlns:a16="http://schemas.microsoft.com/office/drawing/2014/main" id="{C0C0A075-D5B5-4616-A2BB-5A3749AD23C1}"/>
              </a:ext>
            </a:extLst>
          </p:cNvPr>
          <p:cNvSpPr txBox="1">
            <a:spLocks/>
          </p:cNvSpPr>
          <p:nvPr/>
        </p:nvSpPr>
        <p:spPr>
          <a:xfrm>
            <a:off x="3871585" y="4130552"/>
            <a:ext cx="5172244" cy="6400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0"/>
              </a:spcBef>
              <a:spcAft>
                <a:spcPts val="0"/>
              </a:spcAft>
              <a:buClr>
                <a:schemeClr val="dk1"/>
              </a:buClr>
              <a:buSzPts val="900"/>
              <a:buFont typeface="Public Sans"/>
              <a:buChar char="●"/>
              <a:defRPr sz="1600" b="0" i="0" u="none" strike="noStrike" cap="none">
                <a:solidFill>
                  <a:schemeClr val="dk1"/>
                </a:solidFill>
                <a:latin typeface="Lato"/>
                <a:ea typeface="Lato"/>
                <a:cs typeface="Lato"/>
                <a:sym typeface="Lato"/>
              </a:defRPr>
            </a:lvl1pPr>
            <a:lvl2pPr marL="914400" marR="0" lvl="1" indent="-342900" algn="l" rtl="0">
              <a:lnSpc>
                <a:spcPct val="100000"/>
              </a:lnSpc>
              <a:spcBef>
                <a:spcPts val="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2pPr>
            <a:lvl3pPr marL="1371600" marR="0" lvl="2"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3pPr>
            <a:lvl4pPr marL="1828800" marR="0" lvl="3"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4pPr>
            <a:lvl5pPr marL="2286000" marR="0" lvl="4"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5pPr>
            <a:lvl6pPr marL="2743200" marR="0" lvl="5"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6pPr>
            <a:lvl7pPr marL="3200400" marR="0" lvl="6"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7pPr>
            <a:lvl8pPr marL="3657600" marR="0" lvl="7"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8pPr>
            <a:lvl9pPr marL="4114800" marR="0" lvl="8" indent="-342900" algn="l" rtl="0">
              <a:lnSpc>
                <a:spcPct val="100000"/>
              </a:lnSpc>
              <a:spcBef>
                <a:spcPts val="1600"/>
              </a:spcBef>
              <a:spcAft>
                <a:spcPts val="1600"/>
              </a:spcAft>
              <a:buClr>
                <a:schemeClr val="dk1"/>
              </a:buClr>
              <a:buSzPts val="1800"/>
              <a:buFont typeface="Public Sans"/>
              <a:buChar char="■"/>
              <a:defRPr sz="1600" b="0" i="0" u="none" strike="noStrike" cap="none">
                <a:solidFill>
                  <a:schemeClr val="dk1"/>
                </a:solidFill>
                <a:latin typeface="Lato"/>
                <a:ea typeface="Lato"/>
                <a:cs typeface="Lato"/>
                <a:sym typeface="Lato"/>
              </a:defRPr>
            </a:lvl9pPr>
          </a:lstStyle>
          <a:p>
            <a:pPr marL="0" indent="0" algn="ctr">
              <a:lnSpc>
                <a:spcPct val="150000"/>
              </a:lnSpc>
              <a:buSzPts val="1100"/>
              <a:buNone/>
            </a:pPr>
            <a:r>
              <a:rPr lang="en-US" sz="2000" dirty="0">
                <a:solidFill>
                  <a:srgbClr val="C00000"/>
                </a:solidFill>
              </a:rPr>
              <a:t>Leasehold Improvements (other than realty)</a:t>
            </a:r>
          </a:p>
          <a:p>
            <a:pPr marL="171450" indent="-171450" algn="ctr">
              <a:lnSpc>
                <a:spcPct val="150000"/>
              </a:lnSpc>
              <a:buSzPts val="1100"/>
              <a:buFont typeface="Courier New" panose="02070309020205020404" pitchFamily="49" charset="0"/>
              <a:buChar char="o"/>
            </a:pPr>
            <a:endParaRPr lang="en-US" sz="1200" dirty="0">
              <a:solidFill>
                <a:schemeClr val="tx1"/>
              </a:solidFill>
            </a:endParaRPr>
          </a:p>
          <a:p>
            <a:pPr marL="0" indent="0" algn="ctr">
              <a:buSzPts val="1100"/>
              <a:buNone/>
            </a:pPr>
            <a:endParaRPr lang="en-US" sz="1200" dirty="0">
              <a:solidFill>
                <a:schemeClr val="tx1"/>
              </a:solidFill>
            </a:endParaRPr>
          </a:p>
        </p:txBody>
      </p:sp>
      <p:pic>
        <p:nvPicPr>
          <p:cNvPr id="9" name="Picture 8" descr="A picture containing sky, outdoor&#10;&#10;Description automatically generated">
            <a:extLst>
              <a:ext uri="{FF2B5EF4-FFF2-40B4-BE49-F238E27FC236}">
                <a16:creationId xmlns:a16="http://schemas.microsoft.com/office/drawing/2014/main" id="{0B45623B-29F9-302A-A60E-EEF5B718C8D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30891" y="1776469"/>
            <a:ext cx="3519136" cy="2639352"/>
          </a:xfrm>
          <a:prstGeom prst="rect">
            <a:avLst/>
          </a:prstGeom>
        </p:spPr>
      </p:pic>
    </p:spTree>
    <p:extLst>
      <p:ext uri="{BB962C8B-B14F-4D97-AF65-F5344CB8AC3E}">
        <p14:creationId xmlns:p14="http://schemas.microsoft.com/office/powerpoint/2010/main" val="397021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38">
                                            <p:txEl>
                                              <p:pRg st="0" end="0"/>
                                            </p:txEl>
                                          </p:spTgt>
                                        </p:tgtEl>
                                        <p:attrNameLst>
                                          <p:attrName>style.visibility</p:attrName>
                                        </p:attrNameLst>
                                      </p:cBhvr>
                                      <p:to>
                                        <p:strVal val="visible"/>
                                      </p:to>
                                    </p:set>
                                    <p:animEffect transition="in" filter="fade">
                                      <p:cBhvr>
                                        <p:cTn id="7" dur="1000"/>
                                        <p:tgtEl>
                                          <p:spTgt spid="1038">
                                            <p:txEl>
                                              <p:pRg st="0" end="0"/>
                                            </p:txEl>
                                          </p:spTgt>
                                        </p:tgtEl>
                                      </p:cBhvr>
                                    </p:animEffect>
                                    <p:anim calcmode="lin" valueType="num">
                                      <p:cBhvr>
                                        <p:cTn id="8" dur="1000" fill="hold"/>
                                        <p:tgtEl>
                                          <p:spTgt spid="103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3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75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500" fill="hold"/>
                                        <p:tgtEl>
                                          <p:spTgt spid="10"/>
                                        </p:tgtEl>
                                        <p:attrNameLst>
                                          <p:attrName>ppt_w</p:attrName>
                                        </p:attrNameLst>
                                      </p:cBhvr>
                                      <p:tavLst>
                                        <p:tav tm="0">
                                          <p:val>
                                            <p:fltVal val="0"/>
                                          </p:val>
                                        </p:tav>
                                        <p:tav tm="100000">
                                          <p:val>
                                            <p:strVal val="#ppt_w"/>
                                          </p:val>
                                        </p:tav>
                                      </p:tavLst>
                                    </p:anim>
                                    <p:anim calcmode="lin" valueType="num">
                                      <p:cBhvr>
                                        <p:cTn id="20" dur="1500" fill="hold"/>
                                        <p:tgtEl>
                                          <p:spTgt spid="10"/>
                                        </p:tgtEl>
                                        <p:attrNameLst>
                                          <p:attrName>ppt_h</p:attrName>
                                        </p:attrNameLst>
                                      </p:cBhvr>
                                      <p:tavLst>
                                        <p:tav tm="0">
                                          <p:val>
                                            <p:fltVal val="0"/>
                                          </p:val>
                                        </p:tav>
                                        <p:tav tm="100000">
                                          <p:val>
                                            <p:strVal val="#ppt_h"/>
                                          </p:val>
                                        </p:tav>
                                      </p:tavLst>
                                    </p:anim>
                                    <p:animEffect transition="in" filter="fade">
                                      <p:cBhvr>
                                        <p:cTn id="21" dur="1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80">
                                          <p:stCondLst>
                                            <p:cond delay="0"/>
                                          </p:stCondLst>
                                        </p:cTn>
                                        <p:tgtEl>
                                          <p:spTgt spid="11"/>
                                        </p:tgtEl>
                                      </p:cBhvr>
                                    </p:animEffect>
                                    <p:anim calcmode="lin" valueType="num">
                                      <p:cBhvr>
                                        <p:cTn id="27"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2" dur="26">
                                          <p:stCondLst>
                                            <p:cond delay="650"/>
                                          </p:stCondLst>
                                        </p:cTn>
                                        <p:tgtEl>
                                          <p:spTgt spid="11"/>
                                        </p:tgtEl>
                                      </p:cBhvr>
                                      <p:to x="100000" y="60000"/>
                                    </p:animScale>
                                    <p:animScale>
                                      <p:cBhvr>
                                        <p:cTn id="33" dur="166" decel="50000">
                                          <p:stCondLst>
                                            <p:cond delay="676"/>
                                          </p:stCondLst>
                                        </p:cTn>
                                        <p:tgtEl>
                                          <p:spTgt spid="11"/>
                                        </p:tgtEl>
                                      </p:cBhvr>
                                      <p:to x="100000" y="100000"/>
                                    </p:animScale>
                                    <p:animScale>
                                      <p:cBhvr>
                                        <p:cTn id="34" dur="26">
                                          <p:stCondLst>
                                            <p:cond delay="1312"/>
                                          </p:stCondLst>
                                        </p:cTn>
                                        <p:tgtEl>
                                          <p:spTgt spid="11"/>
                                        </p:tgtEl>
                                      </p:cBhvr>
                                      <p:to x="100000" y="80000"/>
                                    </p:animScale>
                                    <p:animScale>
                                      <p:cBhvr>
                                        <p:cTn id="35" dur="166" decel="50000">
                                          <p:stCondLst>
                                            <p:cond delay="1338"/>
                                          </p:stCondLst>
                                        </p:cTn>
                                        <p:tgtEl>
                                          <p:spTgt spid="11"/>
                                        </p:tgtEl>
                                      </p:cBhvr>
                                      <p:to x="100000" y="100000"/>
                                    </p:animScale>
                                    <p:animScale>
                                      <p:cBhvr>
                                        <p:cTn id="36" dur="26">
                                          <p:stCondLst>
                                            <p:cond delay="1642"/>
                                          </p:stCondLst>
                                        </p:cTn>
                                        <p:tgtEl>
                                          <p:spTgt spid="11"/>
                                        </p:tgtEl>
                                      </p:cBhvr>
                                      <p:to x="100000" y="90000"/>
                                    </p:animScale>
                                    <p:animScale>
                                      <p:cBhvr>
                                        <p:cTn id="37" dur="166" decel="50000">
                                          <p:stCondLst>
                                            <p:cond delay="1668"/>
                                          </p:stCondLst>
                                        </p:cTn>
                                        <p:tgtEl>
                                          <p:spTgt spid="11"/>
                                        </p:tgtEl>
                                      </p:cBhvr>
                                      <p:to x="100000" y="100000"/>
                                    </p:animScale>
                                    <p:animScale>
                                      <p:cBhvr>
                                        <p:cTn id="38" dur="26">
                                          <p:stCondLst>
                                            <p:cond delay="1808"/>
                                          </p:stCondLst>
                                        </p:cTn>
                                        <p:tgtEl>
                                          <p:spTgt spid="11"/>
                                        </p:tgtEl>
                                      </p:cBhvr>
                                      <p:to x="100000" y="95000"/>
                                    </p:animScale>
                                    <p:animScale>
                                      <p:cBhvr>
                                        <p:cTn id="39"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8" grpId="0" build="p"/>
      <p:bldP spid="18" grpId="0"/>
      <p:bldP spid="10"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42" name="Google Shape;542;p50"/>
          <p:cNvSpPr/>
          <p:nvPr/>
        </p:nvSpPr>
        <p:spPr>
          <a:xfrm rot="-1817486">
            <a:off x="4074758" y="418575"/>
            <a:ext cx="1348182" cy="1037147"/>
          </a:xfrm>
          <a:custGeom>
            <a:avLst/>
            <a:gdLst/>
            <a:ahLst/>
            <a:cxnLst/>
            <a:rect l="l" t="t" r="r" b="b"/>
            <a:pathLst>
              <a:path w="73795" h="56770" extrusionOk="0">
                <a:moveTo>
                  <a:pt x="29956" y="0"/>
                </a:moveTo>
                <a:cubicBezTo>
                  <a:pt x="23283" y="0"/>
                  <a:pt x="16241" y="1492"/>
                  <a:pt x="9169" y="5295"/>
                </a:cubicBezTo>
                <a:cubicBezTo>
                  <a:pt x="1" y="10219"/>
                  <a:pt x="1200" y="20947"/>
                  <a:pt x="9063" y="23951"/>
                </a:cubicBezTo>
                <a:cubicBezTo>
                  <a:pt x="21373" y="28652"/>
                  <a:pt x="26265" y="32461"/>
                  <a:pt x="31953" y="40133"/>
                </a:cubicBezTo>
                <a:cubicBezTo>
                  <a:pt x="38861" y="49451"/>
                  <a:pt x="42076" y="56327"/>
                  <a:pt x="52592" y="56762"/>
                </a:cubicBezTo>
                <a:cubicBezTo>
                  <a:pt x="52717" y="56767"/>
                  <a:pt x="52843" y="56770"/>
                  <a:pt x="52969" y="56770"/>
                </a:cubicBezTo>
                <a:cubicBezTo>
                  <a:pt x="61326" y="56770"/>
                  <a:pt x="73795" y="45763"/>
                  <a:pt x="68903" y="28609"/>
                </a:cubicBezTo>
                <a:cubicBezTo>
                  <a:pt x="64467" y="13020"/>
                  <a:pt x="51446" y="3820"/>
                  <a:pt x="41270" y="1379"/>
                </a:cubicBezTo>
                <a:cubicBezTo>
                  <a:pt x="37672" y="515"/>
                  <a:pt x="33878" y="0"/>
                  <a:pt x="299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543" name="Google Shape;543;p5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Code #23</a:t>
            </a:r>
            <a:endParaRPr dirty="0"/>
          </a:p>
        </p:txBody>
      </p:sp>
      <p:sp>
        <p:nvSpPr>
          <p:cNvPr id="17" name="Google Shape;261;p40">
            <a:extLst>
              <a:ext uri="{FF2B5EF4-FFF2-40B4-BE49-F238E27FC236}">
                <a16:creationId xmlns:a16="http://schemas.microsoft.com/office/drawing/2014/main" id="{57739FFF-22A2-493A-B3DB-157A72CBAEFF}"/>
              </a:ext>
            </a:extLst>
          </p:cNvPr>
          <p:cNvSpPr txBox="1">
            <a:spLocks/>
          </p:cNvSpPr>
          <p:nvPr/>
        </p:nvSpPr>
        <p:spPr>
          <a:xfrm>
            <a:off x="2176035" y="1424663"/>
            <a:ext cx="6832879" cy="8995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0"/>
              </a:spcBef>
              <a:spcAft>
                <a:spcPts val="0"/>
              </a:spcAft>
              <a:buClr>
                <a:schemeClr val="dk1"/>
              </a:buClr>
              <a:buSzPts val="900"/>
              <a:buFont typeface="Public Sans"/>
              <a:buChar char="●"/>
              <a:defRPr sz="1600" b="0" i="0" u="none" strike="noStrike" cap="none">
                <a:solidFill>
                  <a:schemeClr val="dk1"/>
                </a:solidFill>
                <a:latin typeface="Lato"/>
                <a:ea typeface="Lato"/>
                <a:cs typeface="Lato"/>
                <a:sym typeface="Lato"/>
              </a:defRPr>
            </a:lvl1pPr>
            <a:lvl2pPr marL="914400" marR="0" lvl="1" indent="-342900" algn="l" rtl="0">
              <a:lnSpc>
                <a:spcPct val="100000"/>
              </a:lnSpc>
              <a:spcBef>
                <a:spcPts val="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2pPr>
            <a:lvl3pPr marL="1371600" marR="0" lvl="2"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3pPr>
            <a:lvl4pPr marL="1828800" marR="0" lvl="3"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4pPr>
            <a:lvl5pPr marL="2286000" marR="0" lvl="4"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5pPr>
            <a:lvl6pPr marL="2743200" marR="0" lvl="5"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6pPr>
            <a:lvl7pPr marL="3200400" marR="0" lvl="6"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7pPr>
            <a:lvl8pPr marL="3657600" marR="0" lvl="7"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8pPr>
            <a:lvl9pPr marL="4114800" marR="0" lvl="8" indent="-342900" algn="l" rtl="0">
              <a:lnSpc>
                <a:spcPct val="100000"/>
              </a:lnSpc>
              <a:spcBef>
                <a:spcPts val="1600"/>
              </a:spcBef>
              <a:spcAft>
                <a:spcPts val="1600"/>
              </a:spcAft>
              <a:buClr>
                <a:schemeClr val="dk1"/>
              </a:buClr>
              <a:buSzPts val="1800"/>
              <a:buFont typeface="Public Sans"/>
              <a:buChar char="■"/>
              <a:defRPr sz="1600" b="0" i="0" u="none" strike="noStrike" cap="none">
                <a:solidFill>
                  <a:schemeClr val="dk1"/>
                </a:solidFill>
                <a:latin typeface="Lato"/>
                <a:ea typeface="Lato"/>
                <a:cs typeface="Lato"/>
                <a:sym typeface="Lato"/>
              </a:defRPr>
            </a:lvl9pPr>
          </a:lstStyle>
          <a:p>
            <a:pPr marL="0" indent="0" algn="ctr">
              <a:buSzPts val="1100"/>
              <a:buNone/>
            </a:pPr>
            <a:r>
              <a:rPr lang="en-US" sz="2000" b="1" dirty="0"/>
              <a:t>Average Supplies</a:t>
            </a:r>
          </a:p>
          <a:p>
            <a:pPr marL="0" indent="0" algn="ctr">
              <a:lnSpc>
                <a:spcPct val="150000"/>
              </a:lnSpc>
              <a:buSzPts val="1100"/>
              <a:buNone/>
            </a:pPr>
            <a:r>
              <a:rPr lang="en-US" sz="1200" dirty="0">
                <a:solidFill>
                  <a:schemeClr val="tx1"/>
                </a:solidFill>
              </a:rPr>
              <a:t>The average monthly quantity of supplies normally consumed in the course of business.</a:t>
            </a:r>
          </a:p>
          <a:p>
            <a:pPr marL="0" indent="0" algn="ctr">
              <a:lnSpc>
                <a:spcPct val="150000"/>
              </a:lnSpc>
              <a:buSzPts val="1100"/>
              <a:buNone/>
            </a:pPr>
            <a:r>
              <a:rPr lang="en-US" sz="1200" dirty="0">
                <a:solidFill>
                  <a:srgbClr val="C00000"/>
                </a:solidFill>
              </a:rPr>
              <a:t>This code does not need to be broken down by year – it is an average monthly/yearly total</a:t>
            </a:r>
          </a:p>
          <a:p>
            <a:pPr marL="0" indent="0" algn="ctr">
              <a:lnSpc>
                <a:spcPct val="150000"/>
              </a:lnSpc>
              <a:buSzPts val="1100"/>
              <a:buNone/>
            </a:pPr>
            <a:r>
              <a:rPr lang="en-US" sz="1200" dirty="0">
                <a:solidFill>
                  <a:schemeClr val="tx1"/>
                </a:solidFill>
              </a:rPr>
              <a:t> </a:t>
            </a:r>
          </a:p>
          <a:p>
            <a:pPr marL="0" indent="0" algn="ctr">
              <a:lnSpc>
                <a:spcPct val="150000"/>
              </a:lnSpc>
              <a:buSzPts val="1100"/>
              <a:buNone/>
            </a:pPr>
            <a:r>
              <a:rPr lang="en-US" sz="1200" b="1" dirty="0">
                <a:solidFill>
                  <a:schemeClr val="tx1"/>
                </a:solidFill>
              </a:rPr>
              <a:t>Examples:</a:t>
            </a:r>
          </a:p>
          <a:p>
            <a:pPr marL="0" indent="0" algn="ctr">
              <a:buSzPts val="1100"/>
              <a:buNone/>
            </a:pPr>
            <a:endParaRPr lang="en-US" sz="1200" dirty="0">
              <a:solidFill>
                <a:schemeClr val="tx1"/>
              </a:solidFill>
            </a:endParaRPr>
          </a:p>
        </p:txBody>
      </p:sp>
      <p:sp>
        <p:nvSpPr>
          <p:cNvPr id="57" name="Google Shape;9909;p91">
            <a:extLst>
              <a:ext uri="{FF2B5EF4-FFF2-40B4-BE49-F238E27FC236}">
                <a16:creationId xmlns:a16="http://schemas.microsoft.com/office/drawing/2014/main" id="{4241D631-1250-4D29-B49E-891A29250CCD}"/>
              </a:ext>
            </a:extLst>
          </p:cNvPr>
          <p:cNvSpPr/>
          <p:nvPr/>
        </p:nvSpPr>
        <p:spPr>
          <a:xfrm>
            <a:off x="4152477" y="1476052"/>
            <a:ext cx="344097" cy="340033"/>
          </a:xfrm>
          <a:custGeom>
            <a:avLst/>
            <a:gdLst/>
            <a:ahLst/>
            <a:cxnLst/>
            <a:rect l="l" t="t" r="r" b="b"/>
            <a:pathLst>
              <a:path w="10836" h="10708" extrusionOk="0">
                <a:moveTo>
                  <a:pt x="7677" y="328"/>
                </a:moveTo>
                <a:cubicBezTo>
                  <a:pt x="7821" y="328"/>
                  <a:pt x="7960" y="378"/>
                  <a:pt x="8061" y="480"/>
                </a:cubicBezTo>
                <a:lnTo>
                  <a:pt x="10288" y="2706"/>
                </a:lnTo>
                <a:cubicBezTo>
                  <a:pt x="10502" y="2897"/>
                  <a:pt x="10490" y="3278"/>
                  <a:pt x="10252" y="3516"/>
                </a:cubicBezTo>
                <a:cubicBezTo>
                  <a:pt x="10125" y="3643"/>
                  <a:pt x="9961" y="3709"/>
                  <a:pt x="9802" y="3709"/>
                </a:cubicBezTo>
                <a:cubicBezTo>
                  <a:pt x="9661" y="3709"/>
                  <a:pt x="9524" y="3657"/>
                  <a:pt x="9418" y="3552"/>
                </a:cubicBezTo>
                <a:lnTo>
                  <a:pt x="8264" y="2385"/>
                </a:lnTo>
                <a:cubicBezTo>
                  <a:pt x="8234" y="2355"/>
                  <a:pt x="8195" y="2340"/>
                  <a:pt x="8156" y="2340"/>
                </a:cubicBezTo>
                <a:cubicBezTo>
                  <a:pt x="8118" y="2340"/>
                  <a:pt x="8079" y="2355"/>
                  <a:pt x="8049" y="2385"/>
                </a:cubicBezTo>
                <a:cubicBezTo>
                  <a:pt x="7990" y="2444"/>
                  <a:pt x="7990" y="2540"/>
                  <a:pt x="8049" y="2599"/>
                </a:cubicBezTo>
                <a:lnTo>
                  <a:pt x="8930" y="3480"/>
                </a:lnTo>
                <a:lnTo>
                  <a:pt x="7811" y="4587"/>
                </a:lnTo>
                <a:cubicBezTo>
                  <a:pt x="7549" y="4861"/>
                  <a:pt x="7382" y="5207"/>
                  <a:pt x="7335" y="5564"/>
                </a:cubicBezTo>
                <a:cubicBezTo>
                  <a:pt x="7287" y="5921"/>
                  <a:pt x="7371" y="6290"/>
                  <a:pt x="7561" y="6588"/>
                </a:cubicBezTo>
                <a:cubicBezTo>
                  <a:pt x="7930" y="7171"/>
                  <a:pt x="7859" y="7838"/>
                  <a:pt x="7728" y="8028"/>
                </a:cubicBezTo>
                <a:cubicBezTo>
                  <a:pt x="7644" y="8016"/>
                  <a:pt x="7406" y="7897"/>
                  <a:pt x="6751" y="7350"/>
                </a:cubicBezTo>
                <a:cubicBezTo>
                  <a:pt x="6335" y="6993"/>
                  <a:pt x="5835" y="6528"/>
                  <a:pt x="5311" y="6004"/>
                </a:cubicBezTo>
                <a:lnTo>
                  <a:pt x="5204" y="5897"/>
                </a:lnTo>
                <a:lnTo>
                  <a:pt x="5180" y="5873"/>
                </a:lnTo>
                <a:cubicBezTo>
                  <a:pt x="5085" y="5778"/>
                  <a:pt x="4977" y="5695"/>
                  <a:pt x="4894" y="5588"/>
                </a:cubicBezTo>
                <a:lnTo>
                  <a:pt x="4846" y="5540"/>
                </a:lnTo>
                <a:lnTo>
                  <a:pt x="4739" y="5445"/>
                </a:lnTo>
                <a:cubicBezTo>
                  <a:pt x="4239" y="4921"/>
                  <a:pt x="3763" y="4409"/>
                  <a:pt x="3406" y="3992"/>
                </a:cubicBezTo>
                <a:cubicBezTo>
                  <a:pt x="2858" y="3337"/>
                  <a:pt x="2751" y="3099"/>
                  <a:pt x="2715" y="3028"/>
                </a:cubicBezTo>
                <a:cubicBezTo>
                  <a:pt x="2805" y="2970"/>
                  <a:pt x="2986" y="2926"/>
                  <a:pt x="3210" y="2926"/>
                </a:cubicBezTo>
                <a:cubicBezTo>
                  <a:pt x="3492" y="2926"/>
                  <a:pt x="3843" y="2995"/>
                  <a:pt x="4168" y="3194"/>
                </a:cubicBezTo>
                <a:cubicBezTo>
                  <a:pt x="4416" y="3353"/>
                  <a:pt x="4715" y="3430"/>
                  <a:pt x="5014" y="3430"/>
                </a:cubicBezTo>
                <a:cubicBezTo>
                  <a:pt x="5073" y="3430"/>
                  <a:pt x="5133" y="3427"/>
                  <a:pt x="5192" y="3421"/>
                </a:cubicBezTo>
                <a:cubicBezTo>
                  <a:pt x="5549" y="3373"/>
                  <a:pt x="5894" y="3194"/>
                  <a:pt x="6156" y="2944"/>
                </a:cubicBezTo>
                <a:lnTo>
                  <a:pt x="7275" y="1825"/>
                </a:lnTo>
                <a:lnTo>
                  <a:pt x="7359" y="1909"/>
                </a:lnTo>
                <a:cubicBezTo>
                  <a:pt x="7394" y="1938"/>
                  <a:pt x="7433" y="1953"/>
                  <a:pt x="7470" y="1953"/>
                </a:cubicBezTo>
                <a:cubicBezTo>
                  <a:pt x="7507" y="1953"/>
                  <a:pt x="7543" y="1938"/>
                  <a:pt x="7573" y="1909"/>
                </a:cubicBezTo>
                <a:cubicBezTo>
                  <a:pt x="7633" y="1849"/>
                  <a:pt x="7633" y="1766"/>
                  <a:pt x="7573" y="1706"/>
                </a:cubicBezTo>
                <a:lnTo>
                  <a:pt x="7204" y="1337"/>
                </a:lnTo>
                <a:lnTo>
                  <a:pt x="7192" y="1313"/>
                </a:lnTo>
                <a:cubicBezTo>
                  <a:pt x="7025" y="1123"/>
                  <a:pt x="7013" y="837"/>
                  <a:pt x="7144" y="635"/>
                </a:cubicBezTo>
                <a:cubicBezTo>
                  <a:pt x="7168" y="587"/>
                  <a:pt x="7204" y="539"/>
                  <a:pt x="7228" y="516"/>
                </a:cubicBezTo>
                <a:cubicBezTo>
                  <a:pt x="7353" y="390"/>
                  <a:pt x="7518" y="328"/>
                  <a:pt x="7677" y="328"/>
                </a:cubicBezTo>
                <a:close/>
                <a:moveTo>
                  <a:pt x="7667" y="0"/>
                </a:moveTo>
                <a:cubicBezTo>
                  <a:pt x="7428" y="0"/>
                  <a:pt x="7186" y="93"/>
                  <a:pt x="7001" y="277"/>
                </a:cubicBezTo>
                <a:cubicBezTo>
                  <a:pt x="6644" y="635"/>
                  <a:pt x="6632" y="1194"/>
                  <a:pt x="6978" y="1539"/>
                </a:cubicBezTo>
                <a:lnTo>
                  <a:pt x="7037" y="1599"/>
                </a:lnTo>
                <a:lnTo>
                  <a:pt x="5918" y="2718"/>
                </a:lnTo>
                <a:cubicBezTo>
                  <a:pt x="5651" y="2985"/>
                  <a:pt x="5292" y="3125"/>
                  <a:pt x="4942" y="3125"/>
                </a:cubicBezTo>
                <a:cubicBezTo>
                  <a:pt x="4715" y="3125"/>
                  <a:pt x="4491" y="3066"/>
                  <a:pt x="4299" y="2944"/>
                </a:cubicBezTo>
                <a:cubicBezTo>
                  <a:pt x="3965" y="2730"/>
                  <a:pt x="3596" y="2623"/>
                  <a:pt x="3215" y="2623"/>
                </a:cubicBezTo>
                <a:cubicBezTo>
                  <a:pt x="2882" y="2623"/>
                  <a:pt x="2584" y="2706"/>
                  <a:pt x="2453" y="2849"/>
                </a:cubicBezTo>
                <a:cubicBezTo>
                  <a:pt x="2322" y="2980"/>
                  <a:pt x="2418" y="3194"/>
                  <a:pt x="2525" y="3385"/>
                </a:cubicBezTo>
                <a:cubicBezTo>
                  <a:pt x="2632" y="3564"/>
                  <a:pt x="2810" y="3802"/>
                  <a:pt x="3049" y="4087"/>
                </a:cubicBezTo>
                <a:cubicBezTo>
                  <a:pt x="3394" y="4504"/>
                  <a:pt x="3846" y="5004"/>
                  <a:pt x="4370" y="5540"/>
                </a:cubicBezTo>
                <a:lnTo>
                  <a:pt x="3180" y="6731"/>
                </a:lnTo>
                <a:cubicBezTo>
                  <a:pt x="2763" y="7147"/>
                  <a:pt x="2346" y="7600"/>
                  <a:pt x="1965" y="8064"/>
                </a:cubicBezTo>
                <a:lnTo>
                  <a:pt x="84" y="10291"/>
                </a:lnTo>
                <a:cubicBezTo>
                  <a:pt x="1" y="10398"/>
                  <a:pt x="1" y="10541"/>
                  <a:pt x="84" y="10636"/>
                </a:cubicBezTo>
                <a:cubicBezTo>
                  <a:pt x="132" y="10683"/>
                  <a:pt x="191" y="10707"/>
                  <a:pt x="251" y="10707"/>
                </a:cubicBezTo>
                <a:cubicBezTo>
                  <a:pt x="310" y="10707"/>
                  <a:pt x="370" y="10683"/>
                  <a:pt x="429" y="10636"/>
                </a:cubicBezTo>
                <a:lnTo>
                  <a:pt x="2572" y="8850"/>
                </a:lnTo>
                <a:cubicBezTo>
                  <a:pt x="2632" y="8790"/>
                  <a:pt x="2644" y="8695"/>
                  <a:pt x="2584" y="8636"/>
                </a:cubicBezTo>
                <a:cubicBezTo>
                  <a:pt x="2552" y="8603"/>
                  <a:pt x="2512" y="8585"/>
                  <a:pt x="2472" y="8585"/>
                </a:cubicBezTo>
                <a:cubicBezTo>
                  <a:pt x="2440" y="8585"/>
                  <a:pt x="2409" y="8597"/>
                  <a:pt x="2382" y="8624"/>
                </a:cubicBezTo>
                <a:lnTo>
                  <a:pt x="739" y="9993"/>
                </a:lnTo>
                <a:lnTo>
                  <a:pt x="2191" y="8266"/>
                </a:lnTo>
                <a:cubicBezTo>
                  <a:pt x="2560" y="7826"/>
                  <a:pt x="2965" y="7374"/>
                  <a:pt x="3382" y="6957"/>
                </a:cubicBezTo>
                <a:lnTo>
                  <a:pt x="4573" y="5766"/>
                </a:lnTo>
                <a:lnTo>
                  <a:pt x="4585" y="5778"/>
                </a:lnTo>
                <a:lnTo>
                  <a:pt x="4763" y="5957"/>
                </a:lnTo>
                <a:lnTo>
                  <a:pt x="4942" y="6135"/>
                </a:lnTo>
                <a:lnTo>
                  <a:pt x="4954" y="6159"/>
                </a:lnTo>
                <a:lnTo>
                  <a:pt x="3763" y="7350"/>
                </a:lnTo>
                <a:cubicBezTo>
                  <a:pt x="3537" y="7564"/>
                  <a:pt x="3299" y="7790"/>
                  <a:pt x="3084" y="8005"/>
                </a:cubicBezTo>
                <a:cubicBezTo>
                  <a:pt x="3025" y="8064"/>
                  <a:pt x="3025" y="8147"/>
                  <a:pt x="3061" y="8207"/>
                </a:cubicBezTo>
                <a:cubicBezTo>
                  <a:pt x="3092" y="8238"/>
                  <a:pt x="3133" y="8253"/>
                  <a:pt x="3174" y="8253"/>
                </a:cubicBezTo>
                <a:cubicBezTo>
                  <a:pt x="3211" y="8253"/>
                  <a:pt x="3247" y="8241"/>
                  <a:pt x="3275" y="8219"/>
                </a:cubicBezTo>
                <a:cubicBezTo>
                  <a:pt x="3513" y="8005"/>
                  <a:pt x="3751" y="7778"/>
                  <a:pt x="3977" y="7552"/>
                </a:cubicBezTo>
                <a:lnTo>
                  <a:pt x="5168" y="6361"/>
                </a:lnTo>
                <a:cubicBezTo>
                  <a:pt x="5704" y="6885"/>
                  <a:pt x="6204" y="7350"/>
                  <a:pt x="6620" y="7683"/>
                </a:cubicBezTo>
                <a:cubicBezTo>
                  <a:pt x="6906" y="7921"/>
                  <a:pt x="7144" y="8088"/>
                  <a:pt x="7323" y="8207"/>
                </a:cubicBezTo>
                <a:cubicBezTo>
                  <a:pt x="7442" y="8278"/>
                  <a:pt x="7573" y="8362"/>
                  <a:pt x="7692" y="8362"/>
                </a:cubicBezTo>
                <a:cubicBezTo>
                  <a:pt x="7752" y="8362"/>
                  <a:pt x="7811" y="8338"/>
                  <a:pt x="7859" y="8302"/>
                </a:cubicBezTo>
                <a:cubicBezTo>
                  <a:pt x="7990" y="8159"/>
                  <a:pt x="8073" y="7862"/>
                  <a:pt x="8073" y="7540"/>
                </a:cubicBezTo>
                <a:cubicBezTo>
                  <a:pt x="8073" y="7171"/>
                  <a:pt x="7954" y="6778"/>
                  <a:pt x="7763" y="6457"/>
                </a:cubicBezTo>
                <a:cubicBezTo>
                  <a:pt x="7454" y="5957"/>
                  <a:pt x="7549" y="5278"/>
                  <a:pt x="7990" y="4826"/>
                </a:cubicBezTo>
                <a:lnTo>
                  <a:pt x="9109" y="3718"/>
                </a:lnTo>
                <a:lnTo>
                  <a:pt x="9168" y="3778"/>
                </a:lnTo>
                <a:lnTo>
                  <a:pt x="9192" y="3802"/>
                </a:lnTo>
                <a:lnTo>
                  <a:pt x="9216" y="3814"/>
                </a:lnTo>
                <a:cubicBezTo>
                  <a:pt x="9216" y="3814"/>
                  <a:pt x="9228" y="3837"/>
                  <a:pt x="9240" y="3837"/>
                </a:cubicBezTo>
                <a:cubicBezTo>
                  <a:pt x="9240" y="3837"/>
                  <a:pt x="9252" y="3837"/>
                  <a:pt x="9252" y="3849"/>
                </a:cubicBezTo>
                <a:lnTo>
                  <a:pt x="9264" y="3861"/>
                </a:lnTo>
                <a:cubicBezTo>
                  <a:pt x="9264" y="3861"/>
                  <a:pt x="9287" y="3861"/>
                  <a:pt x="9287" y="3873"/>
                </a:cubicBezTo>
                <a:lnTo>
                  <a:pt x="9299" y="3897"/>
                </a:lnTo>
                <a:cubicBezTo>
                  <a:pt x="9299" y="3897"/>
                  <a:pt x="9311" y="3897"/>
                  <a:pt x="9311" y="3909"/>
                </a:cubicBezTo>
                <a:lnTo>
                  <a:pt x="9323" y="3921"/>
                </a:lnTo>
                <a:cubicBezTo>
                  <a:pt x="9323" y="3921"/>
                  <a:pt x="9347" y="3921"/>
                  <a:pt x="9347" y="3933"/>
                </a:cubicBezTo>
                <a:lnTo>
                  <a:pt x="9359" y="3956"/>
                </a:lnTo>
                <a:cubicBezTo>
                  <a:pt x="9359" y="3956"/>
                  <a:pt x="9371" y="3956"/>
                  <a:pt x="9371" y="3968"/>
                </a:cubicBezTo>
                <a:cubicBezTo>
                  <a:pt x="9371" y="3968"/>
                  <a:pt x="9383" y="3968"/>
                  <a:pt x="9383" y="3980"/>
                </a:cubicBezTo>
                <a:cubicBezTo>
                  <a:pt x="9383" y="3980"/>
                  <a:pt x="9407" y="3980"/>
                  <a:pt x="9407" y="3992"/>
                </a:cubicBezTo>
                <a:cubicBezTo>
                  <a:pt x="9407" y="3992"/>
                  <a:pt x="9418" y="3992"/>
                  <a:pt x="9418" y="4016"/>
                </a:cubicBezTo>
                <a:lnTo>
                  <a:pt x="9430" y="4016"/>
                </a:lnTo>
                <a:cubicBezTo>
                  <a:pt x="9430" y="4016"/>
                  <a:pt x="9442" y="4016"/>
                  <a:pt x="9442" y="4028"/>
                </a:cubicBezTo>
                <a:lnTo>
                  <a:pt x="9942" y="4028"/>
                </a:lnTo>
                <a:cubicBezTo>
                  <a:pt x="9954" y="4028"/>
                  <a:pt x="9954" y="4028"/>
                  <a:pt x="9966" y="4016"/>
                </a:cubicBezTo>
                <a:lnTo>
                  <a:pt x="9978" y="4016"/>
                </a:lnTo>
                <a:cubicBezTo>
                  <a:pt x="10002" y="4016"/>
                  <a:pt x="10002" y="4016"/>
                  <a:pt x="10014" y="3992"/>
                </a:cubicBezTo>
                <a:lnTo>
                  <a:pt x="10026" y="3992"/>
                </a:lnTo>
                <a:cubicBezTo>
                  <a:pt x="10038" y="3992"/>
                  <a:pt x="10038" y="3992"/>
                  <a:pt x="10061" y="3980"/>
                </a:cubicBezTo>
                <a:cubicBezTo>
                  <a:pt x="10061" y="3980"/>
                  <a:pt x="10073" y="3980"/>
                  <a:pt x="10073" y="3968"/>
                </a:cubicBezTo>
                <a:cubicBezTo>
                  <a:pt x="10085" y="3968"/>
                  <a:pt x="10085" y="3956"/>
                  <a:pt x="10097" y="3956"/>
                </a:cubicBezTo>
                <a:cubicBezTo>
                  <a:pt x="10097" y="3956"/>
                  <a:pt x="10121" y="3956"/>
                  <a:pt x="10121" y="3933"/>
                </a:cubicBezTo>
                <a:cubicBezTo>
                  <a:pt x="10133" y="3933"/>
                  <a:pt x="10133" y="3921"/>
                  <a:pt x="10145" y="3921"/>
                </a:cubicBezTo>
                <a:cubicBezTo>
                  <a:pt x="10145" y="3921"/>
                  <a:pt x="10157" y="3921"/>
                  <a:pt x="10157" y="3909"/>
                </a:cubicBezTo>
                <a:cubicBezTo>
                  <a:pt x="10180" y="3909"/>
                  <a:pt x="10180" y="3897"/>
                  <a:pt x="10192" y="3897"/>
                </a:cubicBezTo>
                <a:cubicBezTo>
                  <a:pt x="10192" y="3897"/>
                  <a:pt x="10204" y="3897"/>
                  <a:pt x="10204" y="3873"/>
                </a:cubicBezTo>
                <a:cubicBezTo>
                  <a:pt x="10216" y="3873"/>
                  <a:pt x="10216" y="3861"/>
                  <a:pt x="10240" y="3861"/>
                </a:cubicBezTo>
                <a:cubicBezTo>
                  <a:pt x="10240" y="3861"/>
                  <a:pt x="10252" y="3861"/>
                  <a:pt x="10252" y="3849"/>
                </a:cubicBezTo>
                <a:cubicBezTo>
                  <a:pt x="10264" y="3849"/>
                  <a:pt x="10264" y="3837"/>
                  <a:pt x="10276" y="3837"/>
                </a:cubicBezTo>
                <a:cubicBezTo>
                  <a:pt x="10276" y="3837"/>
                  <a:pt x="10300" y="3837"/>
                  <a:pt x="10300" y="3814"/>
                </a:cubicBezTo>
                <a:cubicBezTo>
                  <a:pt x="10311" y="3814"/>
                  <a:pt x="10311" y="3802"/>
                  <a:pt x="10323" y="3802"/>
                </a:cubicBezTo>
                <a:cubicBezTo>
                  <a:pt x="10323" y="3802"/>
                  <a:pt x="10335" y="3802"/>
                  <a:pt x="10335" y="3790"/>
                </a:cubicBezTo>
                <a:cubicBezTo>
                  <a:pt x="10359" y="3778"/>
                  <a:pt x="10371" y="3778"/>
                  <a:pt x="10371" y="3754"/>
                </a:cubicBezTo>
                <a:cubicBezTo>
                  <a:pt x="10823" y="3373"/>
                  <a:pt x="10835" y="2802"/>
                  <a:pt x="10490" y="2468"/>
                </a:cubicBezTo>
                <a:lnTo>
                  <a:pt x="8275" y="242"/>
                </a:lnTo>
                <a:cubicBezTo>
                  <a:pt x="8109" y="81"/>
                  <a:pt x="7889" y="0"/>
                  <a:pt x="76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58" name="Google Shape;9909;p91">
            <a:extLst>
              <a:ext uri="{FF2B5EF4-FFF2-40B4-BE49-F238E27FC236}">
                <a16:creationId xmlns:a16="http://schemas.microsoft.com/office/drawing/2014/main" id="{970E6EF3-4550-4ECC-9344-82BF3702654B}"/>
              </a:ext>
            </a:extLst>
          </p:cNvPr>
          <p:cNvSpPr/>
          <p:nvPr/>
        </p:nvSpPr>
        <p:spPr>
          <a:xfrm>
            <a:off x="6654012" y="1476051"/>
            <a:ext cx="344097" cy="340033"/>
          </a:xfrm>
          <a:custGeom>
            <a:avLst/>
            <a:gdLst/>
            <a:ahLst/>
            <a:cxnLst/>
            <a:rect l="l" t="t" r="r" b="b"/>
            <a:pathLst>
              <a:path w="10836" h="10708" extrusionOk="0">
                <a:moveTo>
                  <a:pt x="7677" y="328"/>
                </a:moveTo>
                <a:cubicBezTo>
                  <a:pt x="7821" y="328"/>
                  <a:pt x="7960" y="378"/>
                  <a:pt x="8061" y="480"/>
                </a:cubicBezTo>
                <a:lnTo>
                  <a:pt x="10288" y="2706"/>
                </a:lnTo>
                <a:cubicBezTo>
                  <a:pt x="10502" y="2897"/>
                  <a:pt x="10490" y="3278"/>
                  <a:pt x="10252" y="3516"/>
                </a:cubicBezTo>
                <a:cubicBezTo>
                  <a:pt x="10125" y="3643"/>
                  <a:pt x="9961" y="3709"/>
                  <a:pt x="9802" y="3709"/>
                </a:cubicBezTo>
                <a:cubicBezTo>
                  <a:pt x="9661" y="3709"/>
                  <a:pt x="9524" y="3657"/>
                  <a:pt x="9418" y="3552"/>
                </a:cubicBezTo>
                <a:lnTo>
                  <a:pt x="8264" y="2385"/>
                </a:lnTo>
                <a:cubicBezTo>
                  <a:pt x="8234" y="2355"/>
                  <a:pt x="8195" y="2340"/>
                  <a:pt x="8156" y="2340"/>
                </a:cubicBezTo>
                <a:cubicBezTo>
                  <a:pt x="8118" y="2340"/>
                  <a:pt x="8079" y="2355"/>
                  <a:pt x="8049" y="2385"/>
                </a:cubicBezTo>
                <a:cubicBezTo>
                  <a:pt x="7990" y="2444"/>
                  <a:pt x="7990" y="2540"/>
                  <a:pt x="8049" y="2599"/>
                </a:cubicBezTo>
                <a:lnTo>
                  <a:pt x="8930" y="3480"/>
                </a:lnTo>
                <a:lnTo>
                  <a:pt x="7811" y="4587"/>
                </a:lnTo>
                <a:cubicBezTo>
                  <a:pt x="7549" y="4861"/>
                  <a:pt x="7382" y="5207"/>
                  <a:pt x="7335" y="5564"/>
                </a:cubicBezTo>
                <a:cubicBezTo>
                  <a:pt x="7287" y="5921"/>
                  <a:pt x="7371" y="6290"/>
                  <a:pt x="7561" y="6588"/>
                </a:cubicBezTo>
                <a:cubicBezTo>
                  <a:pt x="7930" y="7171"/>
                  <a:pt x="7859" y="7838"/>
                  <a:pt x="7728" y="8028"/>
                </a:cubicBezTo>
                <a:cubicBezTo>
                  <a:pt x="7644" y="8016"/>
                  <a:pt x="7406" y="7897"/>
                  <a:pt x="6751" y="7350"/>
                </a:cubicBezTo>
                <a:cubicBezTo>
                  <a:pt x="6335" y="6993"/>
                  <a:pt x="5835" y="6528"/>
                  <a:pt x="5311" y="6004"/>
                </a:cubicBezTo>
                <a:lnTo>
                  <a:pt x="5204" y="5897"/>
                </a:lnTo>
                <a:lnTo>
                  <a:pt x="5180" y="5873"/>
                </a:lnTo>
                <a:cubicBezTo>
                  <a:pt x="5085" y="5778"/>
                  <a:pt x="4977" y="5695"/>
                  <a:pt x="4894" y="5588"/>
                </a:cubicBezTo>
                <a:lnTo>
                  <a:pt x="4846" y="5540"/>
                </a:lnTo>
                <a:lnTo>
                  <a:pt x="4739" y="5445"/>
                </a:lnTo>
                <a:cubicBezTo>
                  <a:pt x="4239" y="4921"/>
                  <a:pt x="3763" y="4409"/>
                  <a:pt x="3406" y="3992"/>
                </a:cubicBezTo>
                <a:cubicBezTo>
                  <a:pt x="2858" y="3337"/>
                  <a:pt x="2751" y="3099"/>
                  <a:pt x="2715" y="3028"/>
                </a:cubicBezTo>
                <a:cubicBezTo>
                  <a:pt x="2805" y="2970"/>
                  <a:pt x="2986" y="2926"/>
                  <a:pt x="3210" y="2926"/>
                </a:cubicBezTo>
                <a:cubicBezTo>
                  <a:pt x="3492" y="2926"/>
                  <a:pt x="3843" y="2995"/>
                  <a:pt x="4168" y="3194"/>
                </a:cubicBezTo>
                <a:cubicBezTo>
                  <a:pt x="4416" y="3353"/>
                  <a:pt x="4715" y="3430"/>
                  <a:pt x="5014" y="3430"/>
                </a:cubicBezTo>
                <a:cubicBezTo>
                  <a:pt x="5073" y="3430"/>
                  <a:pt x="5133" y="3427"/>
                  <a:pt x="5192" y="3421"/>
                </a:cubicBezTo>
                <a:cubicBezTo>
                  <a:pt x="5549" y="3373"/>
                  <a:pt x="5894" y="3194"/>
                  <a:pt x="6156" y="2944"/>
                </a:cubicBezTo>
                <a:lnTo>
                  <a:pt x="7275" y="1825"/>
                </a:lnTo>
                <a:lnTo>
                  <a:pt x="7359" y="1909"/>
                </a:lnTo>
                <a:cubicBezTo>
                  <a:pt x="7394" y="1938"/>
                  <a:pt x="7433" y="1953"/>
                  <a:pt x="7470" y="1953"/>
                </a:cubicBezTo>
                <a:cubicBezTo>
                  <a:pt x="7507" y="1953"/>
                  <a:pt x="7543" y="1938"/>
                  <a:pt x="7573" y="1909"/>
                </a:cubicBezTo>
                <a:cubicBezTo>
                  <a:pt x="7633" y="1849"/>
                  <a:pt x="7633" y="1766"/>
                  <a:pt x="7573" y="1706"/>
                </a:cubicBezTo>
                <a:lnTo>
                  <a:pt x="7204" y="1337"/>
                </a:lnTo>
                <a:lnTo>
                  <a:pt x="7192" y="1313"/>
                </a:lnTo>
                <a:cubicBezTo>
                  <a:pt x="7025" y="1123"/>
                  <a:pt x="7013" y="837"/>
                  <a:pt x="7144" y="635"/>
                </a:cubicBezTo>
                <a:cubicBezTo>
                  <a:pt x="7168" y="587"/>
                  <a:pt x="7204" y="539"/>
                  <a:pt x="7228" y="516"/>
                </a:cubicBezTo>
                <a:cubicBezTo>
                  <a:pt x="7353" y="390"/>
                  <a:pt x="7518" y="328"/>
                  <a:pt x="7677" y="328"/>
                </a:cubicBezTo>
                <a:close/>
                <a:moveTo>
                  <a:pt x="7667" y="0"/>
                </a:moveTo>
                <a:cubicBezTo>
                  <a:pt x="7428" y="0"/>
                  <a:pt x="7186" y="93"/>
                  <a:pt x="7001" y="277"/>
                </a:cubicBezTo>
                <a:cubicBezTo>
                  <a:pt x="6644" y="635"/>
                  <a:pt x="6632" y="1194"/>
                  <a:pt x="6978" y="1539"/>
                </a:cubicBezTo>
                <a:lnTo>
                  <a:pt x="7037" y="1599"/>
                </a:lnTo>
                <a:lnTo>
                  <a:pt x="5918" y="2718"/>
                </a:lnTo>
                <a:cubicBezTo>
                  <a:pt x="5651" y="2985"/>
                  <a:pt x="5292" y="3125"/>
                  <a:pt x="4942" y="3125"/>
                </a:cubicBezTo>
                <a:cubicBezTo>
                  <a:pt x="4715" y="3125"/>
                  <a:pt x="4491" y="3066"/>
                  <a:pt x="4299" y="2944"/>
                </a:cubicBezTo>
                <a:cubicBezTo>
                  <a:pt x="3965" y="2730"/>
                  <a:pt x="3596" y="2623"/>
                  <a:pt x="3215" y="2623"/>
                </a:cubicBezTo>
                <a:cubicBezTo>
                  <a:pt x="2882" y="2623"/>
                  <a:pt x="2584" y="2706"/>
                  <a:pt x="2453" y="2849"/>
                </a:cubicBezTo>
                <a:cubicBezTo>
                  <a:pt x="2322" y="2980"/>
                  <a:pt x="2418" y="3194"/>
                  <a:pt x="2525" y="3385"/>
                </a:cubicBezTo>
                <a:cubicBezTo>
                  <a:pt x="2632" y="3564"/>
                  <a:pt x="2810" y="3802"/>
                  <a:pt x="3049" y="4087"/>
                </a:cubicBezTo>
                <a:cubicBezTo>
                  <a:pt x="3394" y="4504"/>
                  <a:pt x="3846" y="5004"/>
                  <a:pt x="4370" y="5540"/>
                </a:cubicBezTo>
                <a:lnTo>
                  <a:pt x="3180" y="6731"/>
                </a:lnTo>
                <a:cubicBezTo>
                  <a:pt x="2763" y="7147"/>
                  <a:pt x="2346" y="7600"/>
                  <a:pt x="1965" y="8064"/>
                </a:cubicBezTo>
                <a:lnTo>
                  <a:pt x="84" y="10291"/>
                </a:lnTo>
                <a:cubicBezTo>
                  <a:pt x="1" y="10398"/>
                  <a:pt x="1" y="10541"/>
                  <a:pt x="84" y="10636"/>
                </a:cubicBezTo>
                <a:cubicBezTo>
                  <a:pt x="132" y="10683"/>
                  <a:pt x="191" y="10707"/>
                  <a:pt x="251" y="10707"/>
                </a:cubicBezTo>
                <a:cubicBezTo>
                  <a:pt x="310" y="10707"/>
                  <a:pt x="370" y="10683"/>
                  <a:pt x="429" y="10636"/>
                </a:cubicBezTo>
                <a:lnTo>
                  <a:pt x="2572" y="8850"/>
                </a:lnTo>
                <a:cubicBezTo>
                  <a:pt x="2632" y="8790"/>
                  <a:pt x="2644" y="8695"/>
                  <a:pt x="2584" y="8636"/>
                </a:cubicBezTo>
                <a:cubicBezTo>
                  <a:pt x="2552" y="8603"/>
                  <a:pt x="2512" y="8585"/>
                  <a:pt x="2472" y="8585"/>
                </a:cubicBezTo>
                <a:cubicBezTo>
                  <a:pt x="2440" y="8585"/>
                  <a:pt x="2409" y="8597"/>
                  <a:pt x="2382" y="8624"/>
                </a:cubicBezTo>
                <a:lnTo>
                  <a:pt x="739" y="9993"/>
                </a:lnTo>
                <a:lnTo>
                  <a:pt x="2191" y="8266"/>
                </a:lnTo>
                <a:cubicBezTo>
                  <a:pt x="2560" y="7826"/>
                  <a:pt x="2965" y="7374"/>
                  <a:pt x="3382" y="6957"/>
                </a:cubicBezTo>
                <a:lnTo>
                  <a:pt x="4573" y="5766"/>
                </a:lnTo>
                <a:lnTo>
                  <a:pt x="4585" y="5778"/>
                </a:lnTo>
                <a:lnTo>
                  <a:pt x="4763" y="5957"/>
                </a:lnTo>
                <a:lnTo>
                  <a:pt x="4942" y="6135"/>
                </a:lnTo>
                <a:lnTo>
                  <a:pt x="4954" y="6159"/>
                </a:lnTo>
                <a:lnTo>
                  <a:pt x="3763" y="7350"/>
                </a:lnTo>
                <a:cubicBezTo>
                  <a:pt x="3537" y="7564"/>
                  <a:pt x="3299" y="7790"/>
                  <a:pt x="3084" y="8005"/>
                </a:cubicBezTo>
                <a:cubicBezTo>
                  <a:pt x="3025" y="8064"/>
                  <a:pt x="3025" y="8147"/>
                  <a:pt x="3061" y="8207"/>
                </a:cubicBezTo>
                <a:cubicBezTo>
                  <a:pt x="3092" y="8238"/>
                  <a:pt x="3133" y="8253"/>
                  <a:pt x="3174" y="8253"/>
                </a:cubicBezTo>
                <a:cubicBezTo>
                  <a:pt x="3211" y="8253"/>
                  <a:pt x="3247" y="8241"/>
                  <a:pt x="3275" y="8219"/>
                </a:cubicBezTo>
                <a:cubicBezTo>
                  <a:pt x="3513" y="8005"/>
                  <a:pt x="3751" y="7778"/>
                  <a:pt x="3977" y="7552"/>
                </a:cubicBezTo>
                <a:lnTo>
                  <a:pt x="5168" y="6361"/>
                </a:lnTo>
                <a:cubicBezTo>
                  <a:pt x="5704" y="6885"/>
                  <a:pt x="6204" y="7350"/>
                  <a:pt x="6620" y="7683"/>
                </a:cubicBezTo>
                <a:cubicBezTo>
                  <a:pt x="6906" y="7921"/>
                  <a:pt x="7144" y="8088"/>
                  <a:pt x="7323" y="8207"/>
                </a:cubicBezTo>
                <a:cubicBezTo>
                  <a:pt x="7442" y="8278"/>
                  <a:pt x="7573" y="8362"/>
                  <a:pt x="7692" y="8362"/>
                </a:cubicBezTo>
                <a:cubicBezTo>
                  <a:pt x="7752" y="8362"/>
                  <a:pt x="7811" y="8338"/>
                  <a:pt x="7859" y="8302"/>
                </a:cubicBezTo>
                <a:cubicBezTo>
                  <a:pt x="7990" y="8159"/>
                  <a:pt x="8073" y="7862"/>
                  <a:pt x="8073" y="7540"/>
                </a:cubicBezTo>
                <a:cubicBezTo>
                  <a:pt x="8073" y="7171"/>
                  <a:pt x="7954" y="6778"/>
                  <a:pt x="7763" y="6457"/>
                </a:cubicBezTo>
                <a:cubicBezTo>
                  <a:pt x="7454" y="5957"/>
                  <a:pt x="7549" y="5278"/>
                  <a:pt x="7990" y="4826"/>
                </a:cubicBezTo>
                <a:lnTo>
                  <a:pt x="9109" y="3718"/>
                </a:lnTo>
                <a:lnTo>
                  <a:pt x="9168" y="3778"/>
                </a:lnTo>
                <a:lnTo>
                  <a:pt x="9192" y="3802"/>
                </a:lnTo>
                <a:lnTo>
                  <a:pt x="9216" y="3814"/>
                </a:lnTo>
                <a:cubicBezTo>
                  <a:pt x="9216" y="3814"/>
                  <a:pt x="9228" y="3837"/>
                  <a:pt x="9240" y="3837"/>
                </a:cubicBezTo>
                <a:cubicBezTo>
                  <a:pt x="9240" y="3837"/>
                  <a:pt x="9252" y="3837"/>
                  <a:pt x="9252" y="3849"/>
                </a:cubicBezTo>
                <a:lnTo>
                  <a:pt x="9264" y="3861"/>
                </a:lnTo>
                <a:cubicBezTo>
                  <a:pt x="9264" y="3861"/>
                  <a:pt x="9287" y="3861"/>
                  <a:pt x="9287" y="3873"/>
                </a:cubicBezTo>
                <a:lnTo>
                  <a:pt x="9299" y="3897"/>
                </a:lnTo>
                <a:cubicBezTo>
                  <a:pt x="9299" y="3897"/>
                  <a:pt x="9311" y="3897"/>
                  <a:pt x="9311" y="3909"/>
                </a:cubicBezTo>
                <a:lnTo>
                  <a:pt x="9323" y="3921"/>
                </a:lnTo>
                <a:cubicBezTo>
                  <a:pt x="9323" y="3921"/>
                  <a:pt x="9347" y="3921"/>
                  <a:pt x="9347" y="3933"/>
                </a:cubicBezTo>
                <a:lnTo>
                  <a:pt x="9359" y="3956"/>
                </a:lnTo>
                <a:cubicBezTo>
                  <a:pt x="9359" y="3956"/>
                  <a:pt x="9371" y="3956"/>
                  <a:pt x="9371" y="3968"/>
                </a:cubicBezTo>
                <a:cubicBezTo>
                  <a:pt x="9371" y="3968"/>
                  <a:pt x="9383" y="3968"/>
                  <a:pt x="9383" y="3980"/>
                </a:cubicBezTo>
                <a:cubicBezTo>
                  <a:pt x="9383" y="3980"/>
                  <a:pt x="9407" y="3980"/>
                  <a:pt x="9407" y="3992"/>
                </a:cubicBezTo>
                <a:cubicBezTo>
                  <a:pt x="9407" y="3992"/>
                  <a:pt x="9418" y="3992"/>
                  <a:pt x="9418" y="4016"/>
                </a:cubicBezTo>
                <a:lnTo>
                  <a:pt x="9430" y="4016"/>
                </a:lnTo>
                <a:cubicBezTo>
                  <a:pt x="9430" y="4016"/>
                  <a:pt x="9442" y="4016"/>
                  <a:pt x="9442" y="4028"/>
                </a:cubicBezTo>
                <a:lnTo>
                  <a:pt x="9942" y="4028"/>
                </a:lnTo>
                <a:cubicBezTo>
                  <a:pt x="9954" y="4028"/>
                  <a:pt x="9954" y="4028"/>
                  <a:pt x="9966" y="4016"/>
                </a:cubicBezTo>
                <a:lnTo>
                  <a:pt x="9978" y="4016"/>
                </a:lnTo>
                <a:cubicBezTo>
                  <a:pt x="10002" y="4016"/>
                  <a:pt x="10002" y="4016"/>
                  <a:pt x="10014" y="3992"/>
                </a:cubicBezTo>
                <a:lnTo>
                  <a:pt x="10026" y="3992"/>
                </a:lnTo>
                <a:cubicBezTo>
                  <a:pt x="10038" y="3992"/>
                  <a:pt x="10038" y="3992"/>
                  <a:pt x="10061" y="3980"/>
                </a:cubicBezTo>
                <a:cubicBezTo>
                  <a:pt x="10061" y="3980"/>
                  <a:pt x="10073" y="3980"/>
                  <a:pt x="10073" y="3968"/>
                </a:cubicBezTo>
                <a:cubicBezTo>
                  <a:pt x="10085" y="3968"/>
                  <a:pt x="10085" y="3956"/>
                  <a:pt x="10097" y="3956"/>
                </a:cubicBezTo>
                <a:cubicBezTo>
                  <a:pt x="10097" y="3956"/>
                  <a:pt x="10121" y="3956"/>
                  <a:pt x="10121" y="3933"/>
                </a:cubicBezTo>
                <a:cubicBezTo>
                  <a:pt x="10133" y="3933"/>
                  <a:pt x="10133" y="3921"/>
                  <a:pt x="10145" y="3921"/>
                </a:cubicBezTo>
                <a:cubicBezTo>
                  <a:pt x="10145" y="3921"/>
                  <a:pt x="10157" y="3921"/>
                  <a:pt x="10157" y="3909"/>
                </a:cubicBezTo>
                <a:cubicBezTo>
                  <a:pt x="10180" y="3909"/>
                  <a:pt x="10180" y="3897"/>
                  <a:pt x="10192" y="3897"/>
                </a:cubicBezTo>
                <a:cubicBezTo>
                  <a:pt x="10192" y="3897"/>
                  <a:pt x="10204" y="3897"/>
                  <a:pt x="10204" y="3873"/>
                </a:cubicBezTo>
                <a:cubicBezTo>
                  <a:pt x="10216" y="3873"/>
                  <a:pt x="10216" y="3861"/>
                  <a:pt x="10240" y="3861"/>
                </a:cubicBezTo>
                <a:cubicBezTo>
                  <a:pt x="10240" y="3861"/>
                  <a:pt x="10252" y="3861"/>
                  <a:pt x="10252" y="3849"/>
                </a:cubicBezTo>
                <a:cubicBezTo>
                  <a:pt x="10264" y="3849"/>
                  <a:pt x="10264" y="3837"/>
                  <a:pt x="10276" y="3837"/>
                </a:cubicBezTo>
                <a:cubicBezTo>
                  <a:pt x="10276" y="3837"/>
                  <a:pt x="10300" y="3837"/>
                  <a:pt x="10300" y="3814"/>
                </a:cubicBezTo>
                <a:cubicBezTo>
                  <a:pt x="10311" y="3814"/>
                  <a:pt x="10311" y="3802"/>
                  <a:pt x="10323" y="3802"/>
                </a:cubicBezTo>
                <a:cubicBezTo>
                  <a:pt x="10323" y="3802"/>
                  <a:pt x="10335" y="3802"/>
                  <a:pt x="10335" y="3790"/>
                </a:cubicBezTo>
                <a:cubicBezTo>
                  <a:pt x="10359" y="3778"/>
                  <a:pt x="10371" y="3778"/>
                  <a:pt x="10371" y="3754"/>
                </a:cubicBezTo>
                <a:cubicBezTo>
                  <a:pt x="10823" y="3373"/>
                  <a:pt x="10835" y="2802"/>
                  <a:pt x="10490" y="2468"/>
                </a:cubicBezTo>
                <a:lnTo>
                  <a:pt x="8275" y="242"/>
                </a:lnTo>
                <a:cubicBezTo>
                  <a:pt x="8109" y="81"/>
                  <a:pt x="7889" y="0"/>
                  <a:pt x="76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59" name="Google Shape;261;p40">
            <a:extLst>
              <a:ext uri="{FF2B5EF4-FFF2-40B4-BE49-F238E27FC236}">
                <a16:creationId xmlns:a16="http://schemas.microsoft.com/office/drawing/2014/main" id="{8D8ED2D2-D648-4014-B00C-FBE37D6A3510}"/>
              </a:ext>
            </a:extLst>
          </p:cNvPr>
          <p:cNvSpPr txBox="1">
            <a:spLocks/>
          </p:cNvSpPr>
          <p:nvPr/>
        </p:nvSpPr>
        <p:spPr>
          <a:xfrm>
            <a:off x="4251626" y="2937588"/>
            <a:ext cx="1764163" cy="17547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0"/>
              </a:spcBef>
              <a:spcAft>
                <a:spcPts val="0"/>
              </a:spcAft>
              <a:buClr>
                <a:schemeClr val="dk1"/>
              </a:buClr>
              <a:buSzPts val="900"/>
              <a:buFont typeface="Public Sans"/>
              <a:buChar char="●"/>
              <a:defRPr sz="1600" b="0" i="0" u="none" strike="noStrike" cap="none">
                <a:solidFill>
                  <a:schemeClr val="dk1"/>
                </a:solidFill>
                <a:latin typeface="Lato"/>
                <a:ea typeface="Lato"/>
                <a:cs typeface="Lato"/>
                <a:sym typeface="Lato"/>
              </a:defRPr>
            </a:lvl1pPr>
            <a:lvl2pPr marL="914400" marR="0" lvl="1" indent="-342900" algn="l" rtl="0">
              <a:lnSpc>
                <a:spcPct val="100000"/>
              </a:lnSpc>
              <a:spcBef>
                <a:spcPts val="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2pPr>
            <a:lvl3pPr marL="1371600" marR="0" lvl="2"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3pPr>
            <a:lvl4pPr marL="1828800" marR="0" lvl="3"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4pPr>
            <a:lvl5pPr marL="2286000" marR="0" lvl="4"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5pPr>
            <a:lvl6pPr marL="2743200" marR="0" lvl="5"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6pPr>
            <a:lvl7pPr marL="3200400" marR="0" lvl="6"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7pPr>
            <a:lvl8pPr marL="3657600" marR="0" lvl="7"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8pPr>
            <a:lvl9pPr marL="4114800" marR="0" lvl="8" indent="-342900" algn="l" rtl="0">
              <a:lnSpc>
                <a:spcPct val="100000"/>
              </a:lnSpc>
              <a:spcBef>
                <a:spcPts val="1600"/>
              </a:spcBef>
              <a:spcAft>
                <a:spcPts val="1600"/>
              </a:spcAft>
              <a:buClr>
                <a:schemeClr val="dk1"/>
              </a:buClr>
              <a:buSzPts val="1800"/>
              <a:buFont typeface="Public Sans"/>
              <a:buChar char="■"/>
              <a:defRPr sz="1600" b="0" i="0" u="none" strike="noStrike" cap="none">
                <a:solidFill>
                  <a:schemeClr val="dk1"/>
                </a:solidFill>
                <a:latin typeface="Lato"/>
                <a:ea typeface="Lato"/>
                <a:cs typeface="Lato"/>
                <a:sym typeface="Lato"/>
              </a:defRPr>
            </a:lvl9pPr>
          </a:lstStyle>
          <a:p>
            <a:pPr marL="171450" indent="-171450">
              <a:buSzPts val="1100"/>
              <a:buFont typeface="Courier New" panose="02070309020205020404" pitchFamily="49" charset="0"/>
              <a:buChar char="o"/>
            </a:pPr>
            <a:r>
              <a:rPr lang="en-US" sz="1200" dirty="0">
                <a:solidFill>
                  <a:schemeClr val="tx1"/>
                </a:solidFill>
              </a:rPr>
              <a:t>Office Supplies</a:t>
            </a:r>
          </a:p>
          <a:p>
            <a:pPr marL="171450" indent="-171450">
              <a:buSzPts val="1100"/>
              <a:buFont typeface="Courier New" panose="02070309020205020404" pitchFamily="49" charset="0"/>
              <a:buChar char="o"/>
            </a:pPr>
            <a:r>
              <a:rPr lang="en-US" sz="1200" dirty="0">
                <a:solidFill>
                  <a:schemeClr val="tx1"/>
                </a:solidFill>
              </a:rPr>
              <a:t>Cleaning Supplies</a:t>
            </a:r>
          </a:p>
          <a:p>
            <a:pPr marL="171450" indent="-171450">
              <a:buSzPts val="1100"/>
              <a:buFont typeface="Courier New" panose="02070309020205020404" pitchFamily="49" charset="0"/>
              <a:buChar char="o"/>
            </a:pPr>
            <a:r>
              <a:rPr lang="en-US" sz="1200" dirty="0">
                <a:solidFill>
                  <a:schemeClr val="tx1"/>
                </a:solidFill>
              </a:rPr>
              <a:t>Toner, Paper</a:t>
            </a:r>
          </a:p>
          <a:p>
            <a:pPr marL="171450" indent="-171450">
              <a:buSzPts val="1100"/>
              <a:buFont typeface="Courier New" panose="02070309020205020404" pitchFamily="49" charset="0"/>
              <a:buChar char="o"/>
            </a:pPr>
            <a:r>
              <a:rPr lang="en-US" sz="1200" dirty="0">
                <a:solidFill>
                  <a:schemeClr val="tx1"/>
                </a:solidFill>
              </a:rPr>
              <a:t>Mechanic/Plumber/Carpenter, </a:t>
            </a:r>
            <a:r>
              <a:rPr lang="en-US" sz="1200" dirty="0" err="1">
                <a:solidFill>
                  <a:schemeClr val="tx1"/>
                </a:solidFill>
              </a:rPr>
              <a:t>etc</a:t>
            </a:r>
            <a:r>
              <a:rPr lang="en-US" sz="1200" dirty="0">
                <a:solidFill>
                  <a:schemeClr val="tx1"/>
                </a:solidFill>
              </a:rPr>
              <a:t> - rags, booties, gloves, flux, Teflon tape, sandpaper…</a:t>
            </a:r>
          </a:p>
        </p:txBody>
      </p:sp>
      <p:sp>
        <p:nvSpPr>
          <p:cNvPr id="60" name="Google Shape;261;p40">
            <a:extLst>
              <a:ext uri="{FF2B5EF4-FFF2-40B4-BE49-F238E27FC236}">
                <a16:creationId xmlns:a16="http://schemas.microsoft.com/office/drawing/2014/main" id="{7335D313-A771-427F-AB90-C29254EDC19A}"/>
              </a:ext>
            </a:extLst>
          </p:cNvPr>
          <p:cNvSpPr txBox="1">
            <a:spLocks/>
          </p:cNvSpPr>
          <p:nvPr/>
        </p:nvSpPr>
        <p:spPr>
          <a:xfrm>
            <a:off x="6362495" y="2937589"/>
            <a:ext cx="1882709" cy="8403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0"/>
              </a:spcBef>
              <a:spcAft>
                <a:spcPts val="0"/>
              </a:spcAft>
              <a:buClr>
                <a:schemeClr val="dk1"/>
              </a:buClr>
              <a:buSzPts val="900"/>
              <a:buFont typeface="Public Sans"/>
              <a:buChar char="●"/>
              <a:defRPr sz="1600" b="0" i="0" u="none" strike="noStrike" cap="none">
                <a:solidFill>
                  <a:schemeClr val="dk1"/>
                </a:solidFill>
                <a:latin typeface="Lato"/>
                <a:ea typeface="Lato"/>
                <a:cs typeface="Lato"/>
                <a:sym typeface="Lato"/>
              </a:defRPr>
            </a:lvl1pPr>
            <a:lvl2pPr marL="914400" marR="0" lvl="1" indent="-342900" algn="l" rtl="0">
              <a:lnSpc>
                <a:spcPct val="100000"/>
              </a:lnSpc>
              <a:spcBef>
                <a:spcPts val="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2pPr>
            <a:lvl3pPr marL="1371600" marR="0" lvl="2"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3pPr>
            <a:lvl4pPr marL="1828800" marR="0" lvl="3"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4pPr>
            <a:lvl5pPr marL="2286000" marR="0" lvl="4"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5pPr>
            <a:lvl6pPr marL="2743200" marR="0" lvl="5"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6pPr>
            <a:lvl7pPr marL="3200400" marR="0" lvl="6"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7pPr>
            <a:lvl8pPr marL="3657600" marR="0" lvl="7"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8pPr>
            <a:lvl9pPr marL="4114800" marR="0" lvl="8" indent="-342900" algn="l" rtl="0">
              <a:lnSpc>
                <a:spcPct val="100000"/>
              </a:lnSpc>
              <a:spcBef>
                <a:spcPts val="1600"/>
              </a:spcBef>
              <a:spcAft>
                <a:spcPts val="1600"/>
              </a:spcAft>
              <a:buClr>
                <a:schemeClr val="dk1"/>
              </a:buClr>
              <a:buSzPts val="1800"/>
              <a:buFont typeface="Public Sans"/>
              <a:buChar char="■"/>
              <a:defRPr sz="1600" b="0" i="0" u="none" strike="noStrike" cap="none">
                <a:solidFill>
                  <a:schemeClr val="dk1"/>
                </a:solidFill>
                <a:latin typeface="Lato"/>
                <a:ea typeface="Lato"/>
                <a:cs typeface="Lato"/>
                <a:sym typeface="Lato"/>
              </a:defRPr>
            </a:lvl9pPr>
          </a:lstStyle>
          <a:p>
            <a:pPr marL="171450" indent="-171450">
              <a:buSzPts val="1100"/>
              <a:buFont typeface="Courier New" panose="02070309020205020404" pitchFamily="49" charset="0"/>
              <a:buChar char="o"/>
            </a:pPr>
            <a:r>
              <a:rPr lang="en-US" sz="1200" dirty="0">
                <a:solidFill>
                  <a:schemeClr val="tx1"/>
                </a:solidFill>
              </a:rPr>
              <a:t>Medical and Dental Supplies</a:t>
            </a:r>
          </a:p>
          <a:p>
            <a:pPr marL="171450" indent="-171450">
              <a:buSzPts val="1100"/>
              <a:buFont typeface="Courier New" panose="02070309020205020404" pitchFamily="49" charset="0"/>
              <a:buChar char="o"/>
            </a:pPr>
            <a:r>
              <a:rPr lang="en-US" sz="1200" dirty="0">
                <a:solidFill>
                  <a:schemeClr val="tx1"/>
                </a:solidFill>
              </a:rPr>
              <a:t>Maintenance Supplies</a:t>
            </a:r>
          </a:p>
          <a:p>
            <a:pPr marL="0" indent="0">
              <a:buSzPts val="1100"/>
              <a:buNone/>
            </a:pPr>
            <a:endParaRPr lang="en-US" sz="1200" dirty="0">
              <a:solidFill>
                <a:schemeClr val="tx1"/>
              </a:solidFill>
            </a:endParaRPr>
          </a:p>
        </p:txBody>
      </p:sp>
      <p:pic>
        <p:nvPicPr>
          <p:cNvPr id="61" name="Google Shape;689;p57">
            <a:extLst>
              <a:ext uri="{FF2B5EF4-FFF2-40B4-BE49-F238E27FC236}">
                <a16:creationId xmlns:a16="http://schemas.microsoft.com/office/drawing/2014/main" id="{53C03876-0B6A-4488-BC65-983CA8E4A137}"/>
              </a:ext>
            </a:extLst>
          </p:cNvPr>
          <p:cNvPicPr preferRelativeResize="0"/>
          <p:nvPr/>
        </p:nvPicPr>
        <p:blipFill rotWithShape="1">
          <a:blip r:embed="rId3">
            <a:alphaModFix/>
          </a:blip>
          <a:srcRect l="3879" t="12724" r="4620" b="12732"/>
          <a:stretch/>
        </p:blipFill>
        <p:spPr>
          <a:xfrm>
            <a:off x="135086" y="2324181"/>
            <a:ext cx="3313501" cy="2733199"/>
          </a:xfrm>
          <a:prstGeom prst="rect">
            <a:avLst/>
          </a:prstGeom>
          <a:noFill/>
          <a:ln>
            <a:noFill/>
          </a:ln>
        </p:spPr>
      </p:pic>
      <p:sp>
        <p:nvSpPr>
          <p:cNvPr id="2" name="TextBox 1">
            <a:extLst>
              <a:ext uri="{FF2B5EF4-FFF2-40B4-BE49-F238E27FC236}">
                <a16:creationId xmlns:a16="http://schemas.microsoft.com/office/drawing/2014/main" id="{2E2D34D7-405C-8BE5-AD3A-25F1FE95F45E}"/>
              </a:ext>
            </a:extLst>
          </p:cNvPr>
          <p:cNvSpPr txBox="1"/>
          <p:nvPr/>
        </p:nvSpPr>
        <p:spPr>
          <a:xfrm>
            <a:off x="6192253" y="4074695"/>
            <a:ext cx="2454442" cy="954107"/>
          </a:xfrm>
          <a:prstGeom prst="rect">
            <a:avLst/>
          </a:prstGeom>
          <a:noFill/>
        </p:spPr>
        <p:txBody>
          <a:bodyPr wrap="square" rtlCol="0">
            <a:spAutoFit/>
          </a:bodyPr>
          <a:lstStyle/>
          <a:p>
            <a:pPr algn="ctr"/>
            <a:r>
              <a:rPr lang="en-US" dirty="0">
                <a:solidFill>
                  <a:srgbClr val="FF0000"/>
                </a:solidFill>
              </a:rPr>
              <a:t>Inventory is not taxable. If you itemize it on your customers’ invoices, it is inventory.</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9"/>
                                        </p:tgtEl>
                                        <p:attrNameLst>
                                          <p:attrName>style.visibility</p:attrName>
                                        </p:attrNameLst>
                                      </p:cBhvr>
                                      <p:to>
                                        <p:strVal val="visible"/>
                                      </p:to>
                                    </p:set>
                                    <p:anim calcmode="lin" valueType="num">
                                      <p:cBhvr additive="base">
                                        <p:cTn id="14" dur="500" fill="hold"/>
                                        <p:tgtEl>
                                          <p:spTgt spid="59"/>
                                        </p:tgtEl>
                                        <p:attrNameLst>
                                          <p:attrName>ppt_x</p:attrName>
                                        </p:attrNameLst>
                                      </p:cBhvr>
                                      <p:tavLst>
                                        <p:tav tm="0">
                                          <p:val>
                                            <p:strVal val="#ppt_x"/>
                                          </p:val>
                                        </p:tav>
                                        <p:tav tm="100000">
                                          <p:val>
                                            <p:strVal val="#ppt_x"/>
                                          </p:val>
                                        </p:tav>
                                      </p:tavLst>
                                    </p:anim>
                                    <p:anim calcmode="lin" valueType="num">
                                      <p:cBhvr additive="base">
                                        <p:cTn id="15"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0"/>
                                        </p:tgtEl>
                                        <p:attrNameLst>
                                          <p:attrName>style.visibility</p:attrName>
                                        </p:attrNameLst>
                                      </p:cBhvr>
                                      <p:to>
                                        <p:strVal val="visible"/>
                                      </p:to>
                                    </p:set>
                                    <p:anim calcmode="lin" valueType="num">
                                      <p:cBhvr additive="base">
                                        <p:cTn id="20" dur="500" fill="hold"/>
                                        <p:tgtEl>
                                          <p:spTgt spid="60"/>
                                        </p:tgtEl>
                                        <p:attrNameLst>
                                          <p:attrName>ppt_x</p:attrName>
                                        </p:attrNameLst>
                                      </p:cBhvr>
                                      <p:tavLst>
                                        <p:tav tm="0">
                                          <p:val>
                                            <p:strVal val="#ppt_x"/>
                                          </p:val>
                                        </p:tav>
                                        <p:tav tm="100000">
                                          <p:val>
                                            <p:strVal val="#ppt_x"/>
                                          </p:val>
                                        </p:tav>
                                      </p:tavLst>
                                    </p:anim>
                                    <p:anim calcmode="lin" valueType="num">
                                      <p:cBhvr additive="base">
                                        <p:cTn id="21"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80">
                                          <p:stCondLst>
                                            <p:cond delay="0"/>
                                          </p:stCondLst>
                                        </p:cTn>
                                        <p:tgtEl>
                                          <p:spTgt spid="2"/>
                                        </p:tgtEl>
                                      </p:cBhvr>
                                    </p:animEffect>
                                    <p:anim calcmode="lin" valueType="num">
                                      <p:cBhvr>
                                        <p:cTn id="27"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2" dur="26">
                                          <p:stCondLst>
                                            <p:cond delay="650"/>
                                          </p:stCondLst>
                                        </p:cTn>
                                        <p:tgtEl>
                                          <p:spTgt spid="2"/>
                                        </p:tgtEl>
                                      </p:cBhvr>
                                      <p:to x="100000" y="60000"/>
                                    </p:animScale>
                                    <p:animScale>
                                      <p:cBhvr>
                                        <p:cTn id="33" dur="166" decel="50000">
                                          <p:stCondLst>
                                            <p:cond delay="676"/>
                                          </p:stCondLst>
                                        </p:cTn>
                                        <p:tgtEl>
                                          <p:spTgt spid="2"/>
                                        </p:tgtEl>
                                      </p:cBhvr>
                                      <p:to x="100000" y="100000"/>
                                    </p:animScale>
                                    <p:animScale>
                                      <p:cBhvr>
                                        <p:cTn id="34" dur="26">
                                          <p:stCondLst>
                                            <p:cond delay="1312"/>
                                          </p:stCondLst>
                                        </p:cTn>
                                        <p:tgtEl>
                                          <p:spTgt spid="2"/>
                                        </p:tgtEl>
                                      </p:cBhvr>
                                      <p:to x="100000" y="80000"/>
                                    </p:animScale>
                                    <p:animScale>
                                      <p:cBhvr>
                                        <p:cTn id="35" dur="166" decel="50000">
                                          <p:stCondLst>
                                            <p:cond delay="1338"/>
                                          </p:stCondLst>
                                        </p:cTn>
                                        <p:tgtEl>
                                          <p:spTgt spid="2"/>
                                        </p:tgtEl>
                                      </p:cBhvr>
                                      <p:to x="100000" y="100000"/>
                                    </p:animScale>
                                    <p:animScale>
                                      <p:cBhvr>
                                        <p:cTn id="36" dur="26">
                                          <p:stCondLst>
                                            <p:cond delay="1642"/>
                                          </p:stCondLst>
                                        </p:cTn>
                                        <p:tgtEl>
                                          <p:spTgt spid="2"/>
                                        </p:tgtEl>
                                      </p:cBhvr>
                                      <p:to x="100000" y="90000"/>
                                    </p:animScale>
                                    <p:animScale>
                                      <p:cBhvr>
                                        <p:cTn id="37" dur="166" decel="50000">
                                          <p:stCondLst>
                                            <p:cond delay="1668"/>
                                          </p:stCondLst>
                                        </p:cTn>
                                        <p:tgtEl>
                                          <p:spTgt spid="2"/>
                                        </p:tgtEl>
                                      </p:cBhvr>
                                      <p:to x="100000" y="100000"/>
                                    </p:animScale>
                                    <p:animScale>
                                      <p:cBhvr>
                                        <p:cTn id="38" dur="26">
                                          <p:stCondLst>
                                            <p:cond delay="1808"/>
                                          </p:stCondLst>
                                        </p:cTn>
                                        <p:tgtEl>
                                          <p:spTgt spid="2"/>
                                        </p:tgtEl>
                                      </p:cBhvr>
                                      <p:to x="100000" y="95000"/>
                                    </p:animScale>
                                    <p:animScale>
                                      <p:cBhvr>
                                        <p:cTn id="39"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9" grpId="0"/>
      <p:bldP spid="60"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42" name="Google Shape;542;p50"/>
          <p:cNvSpPr/>
          <p:nvPr/>
        </p:nvSpPr>
        <p:spPr>
          <a:xfrm rot="-1817486">
            <a:off x="191556" y="269209"/>
            <a:ext cx="1348182" cy="1037147"/>
          </a:xfrm>
          <a:custGeom>
            <a:avLst/>
            <a:gdLst/>
            <a:ahLst/>
            <a:cxnLst/>
            <a:rect l="l" t="t" r="r" b="b"/>
            <a:pathLst>
              <a:path w="73795" h="56770" extrusionOk="0">
                <a:moveTo>
                  <a:pt x="29956" y="0"/>
                </a:moveTo>
                <a:cubicBezTo>
                  <a:pt x="23283" y="0"/>
                  <a:pt x="16241" y="1492"/>
                  <a:pt x="9169" y="5295"/>
                </a:cubicBezTo>
                <a:cubicBezTo>
                  <a:pt x="1" y="10219"/>
                  <a:pt x="1200" y="20947"/>
                  <a:pt x="9063" y="23951"/>
                </a:cubicBezTo>
                <a:cubicBezTo>
                  <a:pt x="21373" y="28652"/>
                  <a:pt x="26265" y="32461"/>
                  <a:pt x="31953" y="40133"/>
                </a:cubicBezTo>
                <a:cubicBezTo>
                  <a:pt x="38861" y="49451"/>
                  <a:pt x="42076" y="56327"/>
                  <a:pt x="52592" y="56762"/>
                </a:cubicBezTo>
                <a:cubicBezTo>
                  <a:pt x="52717" y="56767"/>
                  <a:pt x="52843" y="56770"/>
                  <a:pt x="52969" y="56770"/>
                </a:cubicBezTo>
                <a:cubicBezTo>
                  <a:pt x="61326" y="56770"/>
                  <a:pt x="73795" y="45763"/>
                  <a:pt x="68903" y="28609"/>
                </a:cubicBezTo>
                <a:cubicBezTo>
                  <a:pt x="64467" y="13020"/>
                  <a:pt x="51446" y="3820"/>
                  <a:pt x="41270" y="1379"/>
                </a:cubicBezTo>
                <a:cubicBezTo>
                  <a:pt x="37672" y="515"/>
                  <a:pt x="33878" y="0"/>
                  <a:pt x="299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13" name="Google Shape;261;p40">
            <a:extLst>
              <a:ext uri="{FF2B5EF4-FFF2-40B4-BE49-F238E27FC236}">
                <a16:creationId xmlns:a16="http://schemas.microsoft.com/office/drawing/2014/main" id="{4807B0E7-5836-4452-9137-C0189F74785A}"/>
              </a:ext>
            </a:extLst>
          </p:cNvPr>
          <p:cNvSpPr txBox="1">
            <a:spLocks/>
          </p:cNvSpPr>
          <p:nvPr/>
        </p:nvSpPr>
        <p:spPr>
          <a:xfrm>
            <a:off x="131589" y="1233614"/>
            <a:ext cx="2320208" cy="6839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0"/>
              </a:spcBef>
              <a:spcAft>
                <a:spcPts val="0"/>
              </a:spcAft>
              <a:buClr>
                <a:schemeClr val="dk1"/>
              </a:buClr>
              <a:buSzPts val="900"/>
              <a:buFont typeface="Public Sans"/>
              <a:buChar char="●"/>
              <a:defRPr sz="1600" b="0" i="0" u="none" strike="noStrike" cap="none">
                <a:solidFill>
                  <a:schemeClr val="dk1"/>
                </a:solidFill>
                <a:latin typeface="Lato"/>
                <a:ea typeface="Lato"/>
                <a:cs typeface="Lato"/>
                <a:sym typeface="Lato"/>
              </a:defRPr>
            </a:lvl1pPr>
            <a:lvl2pPr marL="914400" marR="0" lvl="1" indent="-342900" algn="l" rtl="0">
              <a:lnSpc>
                <a:spcPct val="100000"/>
              </a:lnSpc>
              <a:spcBef>
                <a:spcPts val="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2pPr>
            <a:lvl3pPr marL="1371600" marR="0" lvl="2"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3pPr>
            <a:lvl4pPr marL="1828800" marR="0" lvl="3"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4pPr>
            <a:lvl5pPr marL="2286000" marR="0" lvl="4"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5pPr>
            <a:lvl6pPr marL="2743200" marR="0" lvl="5"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6pPr>
            <a:lvl7pPr marL="3200400" marR="0" lvl="6"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7pPr>
            <a:lvl8pPr marL="3657600" marR="0" lvl="7"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8pPr>
            <a:lvl9pPr marL="4114800" marR="0" lvl="8" indent="-342900" algn="l" rtl="0">
              <a:lnSpc>
                <a:spcPct val="100000"/>
              </a:lnSpc>
              <a:spcBef>
                <a:spcPts val="1600"/>
              </a:spcBef>
              <a:spcAft>
                <a:spcPts val="1600"/>
              </a:spcAft>
              <a:buClr>
                <a:schemeClr val="dk1"/>
              </a:buClr>
              <a:buSzPts val="1800"/>
              <a:buFont typeface="Public Sans"/>
              <a:buChar char="■"/>
              <a:defRPr sz="1600" b="0" i="0" u="none" strike="noStrike" cap="none">
                <a:solidFill>
                  <a:schemeClr val="dk1"/>
                </a:solidFill>
                <a:latin typeface="Lato"/>
                <a:ea typeface="Lato"/>
                <a:cs typeface="Lato"/>
                <a:sym typeface="Lato"/>
              </a:defRPr>
            </a:lvl9pPr>
          </a:lstStyle>
          <a:p>
            <a:pPr marL="0" indent="0" algn="ctr">
              <a:buSzPts val="1100"/>
              <a:buNone/>
            </a:pPr>
            <a:r>
              <a:rPr lang="en-US" sz="3200" b="1" dirty="0"/>
              <a:t>Code Form</a:t>
            </a:r>
            <a:endParaRPr lang="en-US" sz="3200" b="1" dirty="0">
              <a:solidFill>
                <a:schemeClr val="tx1"/>
              </a:solidFill>
            </a:endParaRPr>
          </a:p>
          <a:p>
            <a:pPr marL="0" indent="0" algn="ctr">
              <a:buSzPts val="1100"/>
              <a:buNone/>
            </a:pPr>
            <a:endParaRPr lang="en-US" sz="1200" dirty="0">
              <a:solidFill>
                <a:schemeClr val="tx1"/>
              </a:solidFill>
            </a:endParaRPr>
          </a:p>
        </p:txBody>
      </p:sp>
      <p:sp>
        <p:nvSpPr>
          <p:cNvPr id="5" name="Google Shape;252;p39">
            <a:extLst>
              <a:ext uri="{FF2B5EF4-FFF2-40B4-BE49-F238E27FC236}">
                <a16:creationId xmlns:a16="http://schemas.microsoft.com/office/drawing/2014/main" id="{486EE0FF-C977-400C-87AE-E84DF93ADCE8}"/>
              </a:ext>
            </a:extLst>
          </p:cNvPr>
          <p:cNvSpPr txBox="1">
            <a:spLocks/>
          </p:cNvSpPr>
          <p:nvPr/>
        </p:nvSpPr>
        <p:spPr>
          <a:xfrm>
            <a:off x="131589" y="2172386"/>
            <a:ext cx="3683400" cy="19575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a:latin typeface="Lato" panose="020B0604020202020204" charset="0"/>
              </a:rPr>
              <a:t>On our website, we offer a code form to keep your assets organized. It is helpful for when you dispose of an asset and for future declarations. </a:t>
            </a:r>
            <a:endParaRPr lang="en-US" dirty="0">
              <a:latin typeface="Lato" panose="020B0604020202020204" charset="0"/>
            </a:endParaRPr>
          </a:p>
        </p:txBody>
      </p:sp>
      <p:sp>
        <p:nvSpPr>
          <p:cNvPr id="6" name="Google Shape;252;p39">
            <a:extLst>
              <a:ext uri="{FF2B5EF4-FFF2-40B4-BE49-F238E27FC236}">
                <a16:creationId xmlns:a16="http://schemas.microsoft.com/office/drawing/2014/main" id="{15543A79-32CB-4C26-BBB9-0A3724F56469}"/>
              </a:ext>
            </a:extLst>
          </p:cNvPr>
          <p:cNvSpPr txBox="1">
            <a:spLocks/>
          </p:cNvSpPr>
          <p:nvPr/>
        </p:nvSpPr>
        <p:spPr>
          <a:xfrm>
            <a:off x="248988" y="3549238"/>
            <a:ext cx="4323012" cy="116129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None/>
              <a:defRPr sz="16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r>
              <a:rPr lang="en-US" sz="1200" dirty="0"/>
              <a:t>If you would like to use this tool, you can print one from our website, under miscellaneous forms, look for </a:t>
            </a:r>
            <a:r>
              <a:rPr lang="en-US" sz="1200" b="1" dirty="0"/>
              <a:t>Asset Worksheet </a:t>
            </a:r>
            <a:endParaRPr lang="en-US" sz="1200" dirty="0"/>
          </a:p>
        </p:txBody>
      </p:sp>
      <p:pic>
        <p:nvPicPr>
          <p:cNvPr id="4" name="Picture 3" descr="Table&#10;&#10;Description automatically generated">
            <a:extLst>
              <a:ext uri="{FF2B5EF4-FFF2-40B4-BE49-F238E27FC236}">
                <a16:creationId xmlns:a16="http://schemas.microsoft.com/office/drawing/2014/main" id="{089D8516-8696-44CE-BA5B-8363F4F89D40}"/>
              </a:ext>
            </a:extLst>
          </p:cNvPr>
          <p:cNvPicPr>
            <a:picLocks noChangeAspect="1"/>
          </p:cNvPicPr>
          <p:nvPr/>
        </p:nvPicPr>
        <p:blipFill>
          <a:blip r:embed="rId3"/>
          <a:stretch>
            <a:fillRect/>
          </a:stretch>
        </p:blipFill>
        <p:spPr>
          <a:xfrm>
            <a:off x="4844567" y="202960"/>
            <a:ext cx="3766424" cy="5013126"/>
          </a:xfrm>
          <a:prstGeom prst="rect">
            <a:avLst/>
          </a:prstGeom>
        </p:spPr>
      </p:pic>
    </p:spTree>
    <p:extLst>
      <p:ext uri="{BB962C8B-B14F-4D97-AF65-F5344CB8AC3E}">
        <p14:creationId xmlns:p14="http://schemas.microsoft.com/office/powerpoint/2010/main" val="3694615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21" name="Google Shape;521;p48"/>
          <p:cNvPicPr preferRelativeResize="0"/>
          <p:nvPr/>
        </p:nvPicPr>
        <p:blipFill rotWithShape="1">
          <a:blip r:embed="rId3">
            <a:alphaModFix/>
          </a:blip>
          <a:srcRect l="-21934" t="2276" r="-27991"/>
          <a:stretch/>
        </p:blipFill>
        <p:spPr>
          <a:xfrm>
            <a:off x="2401471" y="643095"/>
            <a:ext cx="4485195" cy="3028962"/>
          </a:xfrm>
          <a:prstGeom prst="rect">
            <a:avLst/>
          </a:prstGeom>
          <a:noFill/>
          <a:ln>
            <a:noFill/>
          </a:ln>
        </p:spPr>
      </p:pic>
      <p:sp>
        <p:nvSpPr>
          <p:cNvPr id="522" name="Google Shape;522;p48"/>
          <p:cNvSpPr txBox="1">
            <a:spLocks noGrp="1"/>
          </p:cNvSpPr>
          <p:nvPr>
            <p:ph type="title"/>
          </p:nvPr>
        </p:nvSpPr>
        <p:spPr>
          <a:xfrm>
            <a:off x="2040930" y="3424852"/>
            <a:ext cx="5206275" cy="694200"/>
          </a:xfrm>
          <a:prstGeom prst="rect">
            <a:avLst/>
          </a:prstGeom>
        </p:spPr>
        <p:txBody>
          <a:bodyPr spcFirstLastPara="1" wrap="square" lIns="114300" tIns="91425" rIns="91425" bIns="91425" anchor="t" anchorCtr="0">
            <a:noAutofit/>
          </a:bodyPr>
          <a:lstStyle/>
          <a:p>
            <a:pPr marL="0" lvl="0" indent="0" algn="ctr" rtl="0">
              <a:spcBef>
                <a:spcPts val="0"/>
              </a:spcBef>
              <a:spcAft>
                <a:spcPts val="0"/>
              </a:spcAft>
              <a:buNone/>
            </a:pPr>
            <a:r>
              <a:rPr lang="en-US" dirty="0"/>
              <a:t>STEP-BY-STEP GUIDE TO FILING</a:t>
            </a:r>
            <a:endParaRPr dirty="0"/>
          </a:p>
        </p:txBody>
      </p:sp>
      <p:sp>
        <p:nvSpPr>
          <p:cNvPr id="523" name="Google Shape;523;p48"/>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04</a:t>
            </a:r>
            <a:endParaRPr dirty="0"/>
          </a:p>
        </p:txBody>
      </p:sp>
    </p:spTree>
    <p:extLst>
      <p:ext uri="{BB962C8B-B14F-4D97-AF65-F5344CB8AC3E}">
        <p14:creationId xmlns:p14="http://schemas.microsoft.com/office/powerpoint/2010/main" val="1325439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2" name="Picture 1">
            <a:extLst>
              <a:ext uri="{FF2B5EF4-FFF2-40B4-BE49-F238E27FC236}">
                <a16:creationId xmlns:a16="http://schemas.microsoft.com/office/drawing/2014/main" id="{DEBCF599-8DD0-4F3A-A2FC-6DFE36DD1BDC}"/>
              </a:ext>
            </a:extLst>
          </p:cNvPr>
          <p:cNvPicPr>
            <a:picLocks noChangeAspect="1"/>
          </p:cNvPicPr>
          <p:nvPr/>
        </p:nvPicPr>
        <p:blipFill>
          <a:blip r:embed="rId3"/>
          <a:stretch>
            <a:fillRect/>
          </a:stretch>
        </p:blipFill>
        <p:spPr>
          <a:xfrm>
            <a:off x="2068405" y="0"/>
            <a:ext cx="4786126" cy="4567248"/>
          </a:xfrm>
          <a:prstGeom prst="rect">
            <a:avLst/>
          </a:prstGeom>
        </p:spPr>
      </p:pic>
      <p:sp>
        <p:nvSpPr>
          <p:cNvPr id="522" name="Google Shape;522;p48"/>
          <p:cNvSpPr txBox="1">
            <a:spLocks noGrp="1"/>
          </p:cNvSpPr>
          <p:nvPr>
            <p:ph type="title"/>
          </p:nvPr>
        </p:nvSpPr>
        <p:spPr>
          <a:xfrm>
            <a:off x="1966518" y="1877550"/>
            <a:ext cx="4989900" cy="694200"/>
          </a:xfrm>
          <a:prstGeom prst="rect">
            <a:avLst/>
          </a:prstGeom>
        </p:spPr>
        <p:txBody>
          <a:bodyPr spcFirstLastPara="1" wrap="square" lIns="114300" tIns="91425" rIns="91425" bIns="91425" anchor="t" anchorCtr="0">
            <a:noAutofit/>
          </a:bodyPr>
          <a:lstStyle/>
          <a:p>
            <a:pPr marL="0" lvl="0" indent="0" algn="ctr" rtl="0">
              <a:spcBef>
                <a:spcPts val="0"/>
              </a:spcBef>
              <a:spcAft>
                <a:spcPts val="0"/>
              </a:spcAft>
              <a:buNone/>
            </a:pPr>
            <a:r>
              <a:rPr lang="en-US" dirty="0"/>
              <a:t>LONG FORM</a:t>
            </a:r>
            <a:br>
              <a:rPr lang="en-US" dirty="0"/>
            </a:br>
            <a:r>
              <a:rPr lang="en-US" dirty="0"/>
              <a:t>DECLARATIONS</a:t>
            </a:r>
            <a:endParaRPr dirty="0"/>
          </a:p>
        </p:txBody>
      </p:sp>
    </p:spTree>
    <p:extLst>
      <p:ext uri="{BB962C8B-B14F-4D97-AF65-F5344CB8AC3E}">
        <p14:creationId xmlns:p14="http://schemas.microsoft.com/office/powerpoint/2010/main" val="2536528948"/>
      </p:ext>
    </p:extLst>
  </p:cSld>
  <p:clrMapOvr>
    <a:masterClrMapping/>
  </p:clrMapOvr>
  <p:transition spd="slow">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42" name="Google Shape;542;p50"/>
          <p:cNvSpPr/>
          <p:nvPr/>
        </p:nvSpPr>
        <p:spPr>
          <a:xfrm rot="-1817486">
            <a:off x="191556" y="269209"/>
            <a:ext cx="1348182" cy="1037147"/>
          </a:xfrm>
          <a:custGeom>
            <a:avLst/>
            <a:gdLst/>
            <a:ahLst/>
            <a:cxnLst/>
            <a:rect l="l" t="t" r="r" b="b"/>
            <a:pathLst>
              <a:path w="73795" h="56770" extrusionOk="0">
                <a:moveTo>
                  <a:pt x="29956" y="0"/>
                </a:moveTo>
                <a:cubicBezTo>
                  <a:pt x="23283" y="0"/>
                  <a:pt x="16241" y="1492"/>
                  <a:pt x="9169" y="5295"/>
                </a:cubicBezTo>
                <a:cubicBezTo>
                  <a:pt x="1" y="10219"/>
                  <a:pt x="1200" y="20947"/>
                  <a:pt x="9063" y="23951"/>
                </a:cubicBezTo>
                <a:cubicBezTo>
                  <a:pt x="21373" y="28652"/>
                  <a:pt x="26265" y="32461"/>
                  <a:pt x="31953" y="40133"/>
                </a:cubicBezTo>
                <a:cubicBezTo>
                  <a:pt x="38861" y="49451"/>
                  <a:pt x="42076" y="56327"/>
                  <a:pt x="52592" y="56762"/>
                </a:cubicBezTo>
                <a:cubicBezTo>
                  <a:pt x="52717" y="56767"/>
                  <a:pt x="52843" y="56770"/>
                  <a:pt x="52969" y="56770"/>
                </a:cubicBezTo>
                <a:cubicBezTo>
                  <a:pt x="61326" y="56770"/>
                  <a:pt x="73795" y="45763"/>
                  <a:pt x="68903" y="28609"/>
                </a:cubicBezTo>
                <a:cubicBezTo>
                  <a:pt x="64467" y="13020"/>
                  <a:pt x="51446" y="3820"/>
                  <a:pt x="41270" y="1379"/>
                </a:cubicBezTo>
                <a:cubicBezTo>
                  <a:pt x="37672" y="515"/>
                  <a:pt x="33878" y="0"/>
                  <a:pt x="299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13" name="Google Shape;261;p40">
            <a:extLst>
              <a:ext uri="{FF2B5EF4-FFF2-40B4-BE49-F238E27FC236}">
                <a16:creationId xmlns:a16="http://schemas.microsoft.com/office/drawing/2014/main" id="{4807B0E7-5836-4452-9137-C0189F74785A}"/>
              </a:ext>
            </a:extLst>
          </p:cNvPr>
          <p:cNvSpPr txBox="1">
            <a:spLocks/>
          </p:cNvSpPr>
          <p:nvPr/>
        </p:nvSpPr>
        <p:spPr>
          <a:xfrm>
            <a:off x="449736" y="583386"/>
            <a:ext cx="3257887" cy="6839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0"/>
              </a:spcBef>
              <a:spcAft>
                <a:spcPts val="0"/>
              </a:spcAft>
              <a:buClr>
                <a:schemeClr val="dk1"/>
              </a:buClr>
              <a:buSzPts val="900"/>
              <a:buFont typeface="Public Sans"/>
              <a:buChar char="●"/>
              <a:defRPr sz="1600" b="0" i="0" u="none" strike="noStrike" cap="none">
                <a:solidFill>
                  <a:schemeClr val="dk1"/>
                </a:solidFill>
                <a:latin typeface="Lato"/>
                <a:ea typeface="Lato"/>
                <a:cs typeface="Lato"/>
                <a:sym typeface="Lato"/>
              </a:defRPr>
            </a:lvl1pPr>
            <a:lvl2pPr marL="914400" marR="0" lvl="1" indent="-342900" algn="l" rtl="0">
              <a:lnSpc>
                <a:spcPct val="100000"/>
              </a:lnSpc>
              <a:spcBef>
                <a:spcPts val="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2pPr>
            <a:lvl3pPr marL="1371600" marR="0" lvl="2"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3pPr>
            <a:lvl4pPr marL="1828800" marR="0" lvl="3"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4pPr>
            <a:lvl5pPr marL="2286000" marR="0" lvl="4"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5pPr>
            <a:lvl6pPr marL="2743200" marR="0" lvl="5"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6pPr>
            <a:lvl7pPr marL="3200400" marR="0" lvl="6"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7pPr>
            <a:lvl8pPr marL="3657600" marR="0" lvl="7"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8pPr>
            <a:lvl9pPr marL="4114800" marR="0" lvl="8" indent="-342900" algn="l" rtl="0">
              <a:lnSpc>
                <a:spcPct val="100000"/>
              </a:lnSpc>
              <a:spcBef>
                <a:spcPts val="1600"/>
              </a:spcBef>
              <a:spcAft>
                <a:spcPts val="1600"/>
              </a:spcAft>
              <a:buClr>
                <a:schemeClr val="dk1"/>
              </a:buClr>
              <a:buSzPts val="1800"/>
              <a:buFont typeface="Public Sans"/>
              <a:buChar char="■"/>
              <a:defRPr sz="1600" b="0" i="0" u="none" strike="noStrike" cap="none">
                <a:solidFill>
                  <a:schemeClr val="dk1"/>
                </a:solidFill>
                <a:latin typeface="Lato"/>
                <a:ea typeface="Lato"/>
                <a:cs typeface="Lato"/>
                <a:sym typeface="Lato"/>
              </a:defRPr>
            </a:lvl9pPr>
          </a:lstStyle>
          <a:p>
            <a:pPr marL="0" indent="0">
              <a:buSzPts val="1100"/>
              <a:buNone/>
            </a:pPr>
            <a:r>
              <a:rPr lang="en-US" sz="2800" b="1" dirty="0"/>
              <a:t>LONG FORM DECLARATION FILING</a:t>
            </a:r>
            <a:endParaRPr lang="en-US" sz="2800" b="1" dirty="0">
              <a:solidFill>
                <a:schemeClr val="tx1"/>
              </a:solidFill>
            </a:endParaRPr>
          </a:p>
          <a:p>
            <a:pPr marL="0" indent="0">
              <a:buSzPts val="1100"/>
              <a:buNone/>
            </a:pPr>
            <a:endParaRPr lang="en-US" sz="1100" dirty="0">
              <a:solidFill>
                <a:schemeClr val="tx1"/>
              </a:solidFill>
            </a:endParaRPr>
          </a:p>
        </p:txBody>
      </p:sp>
      <p:sp>
        <p:nvSpPr>
          <p:cNvPr id="8" name="Google Shape;252;p39">
            <a:extLst>
              <a:ext uri="{FF2B5EF4-FFF2-40B4-BE49-F238E27FC236}">
                <a16:creationId xmlns:a16="http://schemas.microsoft.com/office/drawing/2014/main" id="{2FBFCB55-C560-45C6-BECC-1FB195146742}"/>
              </a:ext>
            </a:extLst>
          </p:cNvPr>
          <p:cNvSpPr txBox="1">
            <a:spLocks/>
          </p:cNvSpPr>
          <p:nvPr/>
        </p:nvSpPr>
        <p:spPr>
          <a:xfrm>
            <a:off x="551885" y="2337919"/>
            <a:ext cx="3683400" cy="196070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a:latin typeface="Lato" panose="020B0604020202020204" charset="0"/>
              </a:rPr>
              <a:t>This is what the form looks like when you receive it in the mail. </a:t>
            </a:r>
          </a:p>
          <a:p>
            <a:endParaRPr lang="en-US" b="1" dirty="0">
              <a:latin typeface="Lato" panose="020B0604020202020204" charset="0"/>
            </a:endParaRPr>
          </a:p>
          <a:p>
            <a:r>
              <a:rPr lang="en-US" b="1" dirty="0">
                <a:latin typeface="Lato" panose="020B0604020202020204" charset="0"/>
              </a:rPr>
              <a:t>In the top right hand corner it will show the Unique ID of the business, the name of the business, and the address.</a:t>
            </a:r>
          </a:p>
          <a:p>
            <a:endParaRPr lang="en-US" b="1" dirty="0">
              <a:latin typeface="Lato" panose="020B0604020202020204" charset="0"/>
            </a:endParaRPr>
          </a:p>
          <a:p>
            <a:endParaRPr lang="en-US" b="1" dirty="0">
              <a:latin typeface="Lato" panose="020B0604020202020204" charset="0"/>
            </a:endParaRPr>
          </a:p>
          <a:p>
            <a:endParaRPr lang="en-US" b="1" dirty="0">
              <a:latin typeface="Lato" panose="020B0604020202020204" charset="0"/>
            </a:endParaRPr>
          </a:p>
          <a:p>
            <a:endParaRPr lang="en-US" dirty="0">
              <a:latin typeface="Lato" panose="020B0604020202020204" charset="0"/>
            </a:endParaRPr>
          </a:p>
        </p:txBody>
      </p:sp>
      <p:pic>
        <p:nvPicPr>
          <p:cNvPr id="9" name="Picture 8" descr="A document with a logo and text&#10;&#10;Description automatically generated with medium confidence">
            <a:extLst>
              <a:ext uri="{FF2B5EF4-FFF2-40B4-BE49-F238E27FC236}">
                <a16:creationId xmlns:a16="http://schemas.microsoft.com/office/drawing/2014/main" id="{669ED0D7-86A9-B43B-3A7C-021F4E589F54}"/>
              </a:ext>
            </a:extLst>
          </p:cNvPr>
          <p:cNvPicPr>
            <a:picLocks noChangeAspect="1"/>
          </p:cNvPicPr>
          <p:nvPr/>
        </p:nvPicPr>
        <p:blipFill>
          <a:blip r:embed="rId3"/>
          <a:stretch>
            <a:fillRect/>
          </a:stretch>
        </p:blipFill>
        <p:spPr>
          <a:xfrm>
            <a:off x="4762947" y="408700"/>
            <a:ext cx="3472539" cy="4297979"/>
          </a:xfrm>
          <a:prstGeom prst="rect">
            <a:avLst/>
          </a:prstGeom>
        </p:spPr>
      </p:pic>
    </p:spTree>
    <p:extLst>
      <p:ext uri="{BB962C8B-B14F-4D97-AF65-F5344CB8AC3E}">
        <p14:creationId xmlns:p14="http://schemas.microsoft.com/office/powerpoint/2010/main" val="6820946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496" name="Google Shape;496;p46"/>
          <p:cNvPicPr preferRelativeResize="0"/>
          <p:nvPr/>
        </p:nvPicPr>
        <p:blipFill rotWithShape="1">
          <a:blip r:embed="rId3">
            <a:alphaModFix/>
          </a:blip>
          <a:srcRect l="8039" t="10491" r="4769" b="4762"/>
          <a:stretch/>
        </p:blipFill>
        <p:spPr>
          <a:xfrm>
            <a:off x="1014850" y="1209200"/>
            <a:ext cx="3950400" cy="3839400"/>
          </a:xfrm>
          <a:prstGeom prst="ellipse">
            <a:avLst/>
          </a:prstGeom>
          <a:noFill/>
          <a:ln>
            <a:noFill/>
          </a:ln>
        </p:spPr>
      </p:pic>
      <p:sp>
        <p:nvSpPr>
          <p:cNvPr id="497" name="Google Shape;497;p46"/>
          <p:cNvSpPr txBox="1">
            <a:spLocks noGrp="1"/>
          </p:cNvSpPr>
          <p:nvPr>
            <p:ph type="title"/>
          </p:nvPr>
        </p:nvSpPr>
        <p:spPr>
          <a:xfrm>
            <a:off x="716249" y="445578"/>
            <a:ext cx="4489413" cy="6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What is a Business?</a:t>
            </a:r>
            <a:endParaRPr dirty="0"/>
          </a:p>
        </p:txBody>
      </p:sp>
      <p:sp>
        <p:nvSpPr>
          <p:cNvPr id="498" name="Google Shape;498;p46"/>
          <p:cNvSpPr txBox="1">
            <a:spLocks noGrp="1"/>
          </p:cNvSpPr>
          <p:nvPr>
            <p:ph type="subTitle" idx="1"/>
          </p:nvPr>
        </p:nvSpPr>
        <p:spPr>
          <a:xfrm>
            <a:off x="4732255" y="688156"/>
            <a:ext cx="4072379" cy="4147795"/>
          </a:xfrm>
          <a:prstGeom prst="rect">
            <a:avLst/>
          </a:prstGeom>
        </p:spPr>
        <p:txBody>
          <a:bodyPr spcFirstLastPara="1" wrap="square" lIns="91425" tIns="91425" rIns="91425" bIns="91425" anchor="ctr" anchorCtr="0">
            <a:noAutofit/>
          </a:bodyPr>
          <a:lstStyle/>
          <a:p>
            <a:pPr marL="0" lvl="0" indent="0" algn="ctr"/>
            <a:endParaRPr lang="en-US" sz="2400" dirty="0"/>
          </a:p>
          <a:p>
            <a:pPr marL="0" lvl="0" indent="0" algn="ctr"/>
            <a:r>
              <a:rPr lang="en-US" sz="2400" dirty="0"/>
              <a:t>A business involves a person or entity performing an activity or trade or providing a product or service with the </a:t>
            </a:r>
            <a:r>
              <a:rPr lang="en-US" sz="2400" i="1" dirty="0"/>
              <a:t>intent</a:t>
            </a:r>
            <a:r>
              <a:rPr lang="en-US" sz="2400" dirty="0"/>
              <a:t> of making a profit. </a:t>
            </a:r>
          </a:p>
          <a:p>
            <a:pPr marL="0" lvl="0" indent="0" algn="ctr"/>
            <a:endParaRPr lang="en-US" sz="2400" dirty="0"/>
          </a:p>
          <a:p>
            <a:pPr marL="0" indent="0" algn="ctr"/>
            <a:r>
              <a:rPr lang="en-US" sz="2400" dirty="0"/>
              <a:t>Normally, the start date for a business is when the business is registered. </a:t>
            </a:r>
          </a:p>
          <a:p>
            <a:pPr marL="0" lvl="0" indent="0" algn="ctr"/>
            <a:endParaRPr lang="en-US" sz="24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8">
                                            <p:txEl>
                                              <p:pRg st="1" end="1"/>
                                            </p:txEl>
                                          </p:spTgt>
                                        </p:tgtEl>
                                        <p:attrNameLst>
                                          <p:attrName>style.visibility</p:attrName>
                                        </p:attrNameLst>
                                      </p:cBhvr>
                                      <p:to>
                                        <p:strVal val="visible"/>
                                      </p:to>
                                    </p:set>
                                    <p:anim calcmode="lin" valueType="num">
                                      <p:cBhvr additive="base">
                                        <p:cTn id="7" dur="500" fill="hold"/>
                                        <p:tgtEl>
                                          <p:spTgt spid="49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9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98">
                                            <p:txEl>
                                              <p:pRg st="3" end="3"/>
                                            </p:txEl>
                                          </p:spTgt>
                                        </p:tgtEl>
                                        <p:attrNameLst>
                                          <p:attrName>style.visibility</p:attrName>
                                        </p:attrNameLst>
                                      </p:cBhvr>
                                      <p:to>
                                        <p:strVal val="visible"/>
                                      </p:to>
                                    </p:set>
                                    <p:anim calcmode="lin" valueType="num">
                                      <p:cBhvr additive="base">
                                        <p:cTn id="13" dur="500" fill="hold"/>
                                        <p:tgtEl>
                                          <p:spTgt spid="498">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9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8"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42" name="Google Shape;542;p50"/>
          <p:cNvSpPr/>
          <p:nvPr/>
        </p:nvSpPr>
        <p:spPr>
          <a:xfrm rot="-1817486">
            <a:off x="191556" y="269209"/>
            <a:ext cx="1348182" cy="1037147"/>
          </a:xfrm>
          <a:custGeom>
            <a:avLst/>
            <a:gdLst/>
            <a:ahLst/>
            <a:cxnLst/>
            <a:rect l="l" t="t" r="r" b="b"/>
            <a:pathLst>
              <a:path w="73795" h="56770" extrusionOk="0">
                <a:moveTo>
                  <a:pt x="29956" y="0"/>
                </a:moveTo>
                <a:cubicBezTo>
                  <a:pt x="23283" y="0"/>
                  <a:pt x="16241" y="1492"/>
                  <a:pt x="9169" y="5295"/>
                </a:cubicBezTo>
                <a:cubicBezTo>
                  <a:pt x="1" y="10219"/>
                  <a:pt x="1200" y="20947"/>
                  <a:pt x="9063" y="23951"/>
                </a:cubicBezTo>
                <a:cubicBezTo>
                  <a:pt x="21373" y="28652"/>
                  <a:pt x="26265" y="32461"/>
                  <a:pt x="31953" y="40133"/>
                </a:cubicBezTo>
                <a:cubicBezTo>
                  <a:pt x="38861" y="49451"/>
                  <a:pt x="42076" y="56327"/>
                  <a:pt x="52592" y="56762"/>
                </a:cubicBezTo>
                <a:cubicBezTo>
                  <a:pt x="52717" y="56767"/>
                  <a:pt x="52843" y="56770"/>
                  <a:pt x="52969" y="56770"/>
                </a:cubicBezTo>
                <a:cubicBezTo>
                  <a:pt x="61326" y="56770"/>
                  <a:pt x="73795" y="45763"/>
                  <a:pt x="68903" y="28609"/>
                </a:cubicBezTo>
                <a:cubicBezTo>
                  <a:pt x="64467" y="13020"/>
                  <a:pt x="51446" y="3820"/>
                  <a:pt x="41270" y="1379"/>
                </a:cubicBezTo>
                <a:cubicBezTo>
                  <a:pt x="37672" y="515"/>
                  <a:pt x="33878" y="0"/>
                  <a:pt x="299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13" name="Google Shape;261;p40">
            <a:extLst>
              <a:ext uri="{FF2B5EF4-FFF2-40B4-BE49-F238E27FC236}">
                <a16:creationId xmlns:a16="http://schemas.microsoft.com/office/drawing/2014/main" id="{4807B0E7-5836-4452-9137-C0189F74785A}"/>
              </a:ext>
            </a:extLst>
          </p:cNvPr>
          <p:cNvSpPr txBox="1">
            <a:spLocks/>
          </p:cNvSpPr>
          <p:nvPr/>
        </p:nvSpPr>
        <p:spPr>
          <a:xfrm>
            <a:off x="179056" y="543271"/>
            <a:ext cx="3257887" cy="6839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0"/>
              </a:spcBef>
              <a:spcAft>
                <a:spcPts val="0"/>
              </a:spcAft>
              <a:buClr>
                <a:schemeClr val="dk1"/>
              </a:buClr>
              <a:buSzPts val="900"/>
              <a:buFont typeface="Public Sans"/>
              <a:buChar char="●"/>
              <a:defRPr sz="1600" b="0" i="0" u="none" strike="noStrike" cap="none">
                <a:solidFill>
                  <a:schemeClr val="dk1"/>
                </a:solidFill>
                <a:latin typeface="Lato"/>
                <a:ea typeface="Lato"/>
                <a:cs typeface="Lato"/>
                <a:sym typeface="Lato"/>
              </a:defRPr>
            </a:lvl1pPr>
            <a:lvl2pPr marL="914400" marR="0" lvl="1" indent="-342900" algn="l" rtl="0">
              <a:lnSpc>
                <a:spcPct val="100000"/>
              </a:lnSpc>
              <a:spcBef>
                <a:spcPts val="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2pPr>
            <a:lvl3pPr marL="1371600" marR="0" lvl="2"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3pPr>
            <a:lvl4pPr marL="1828800" marR="0" lvl="3"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4pPr>
            <a:lvl5pPr marL="2286000" marR="0" lvl="4"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5pPr>
            <a:lvl6pPr marL="2743200" marR="0" lvl="5"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6pPr>
            <a:lvl7pPr marL="3200400" marR="0" lvl="6"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7pPr>
            <a:lvl8pPr marL="3657600" marR="0" lvl="7"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8pPr>
            <a:lvl9pPr marL="4114800" marR="0" lvl="8" indent="-342900" algn="l" rtl="0">
              <a:lnSpc>
                <a:spcPct val="100000"/>
              </a:lnSpc>
              <a:spcBef>
                <a:spcPts val="1600"/>
              </a:spcBef>
              <a:spcAft>
                <a:spcPts val="1600"/>
              </a:spcAft>
              <a:buClr>
                <a:schemeClr val="dk1"/>
              </a:buClr>
              <a:buSzPts val="1800"/>
              <a:buFont typeface="Public Sans"/>
              <a:buChar char="■"/>
              <a:defRPr sz="1600" b="0" i="0" u="none" strike="noStrike" cap="none">
                <a:solidFill>
                  <a:schemeClr val="dk1"/>
                </a:solidFill>
                <a:latin typeface="Lato"/>
                <a:ea typeface="Lato"/>
                <a:cs typeface="Lato"/>
                <a:sym typeface="Lato"/>
              </a:defRPr>
            </a:lvl9pPr>
          </a:lstStyle>
          <a:p>
            <a:pPr marL="0" indent="0">
              <a:buSzPts val="1100"/>
              <a:buNone/>
            </a:pPr>
            <a:r>
              <a:rPr lang="en-US" sz="2800" b="1" dirty="0"/>
              <a:t>PAGE 1</a:t>
            </a:r>
            <a:endParaRPr lang="en-US" sz="2800" b="1" dirty="0">
              <a:solidFill>
                <a:schemeClr val="tx1"/>
              </a:solidFill>
            </a:endParaRPr>
          </a:p>
          <a:p>
            <a:pPr marL="0" indent="0">
              <a:buSzPts val="1100"/>
              <a:buNone/>
            </a:pPr>
            <a:endParaRPr lang="en-US" sz="1100" dirty="0">
              <a:solidFill>
                <a:schemeClr val="tx1"/>
              </a:solidFill>
            </a:endParaRPr>
          </a:p>
        </p:txBody>
      </p:sp>
      <p:sp>
        <p:nvSpPr>
          <p:cNvPr id="6" name="Google Shape;252;p39">
            <a:extLst>
              <a:ext uri="{FF2B5EF4-FFF2-40B4-BE49-F238E27FC236}">
                <a16:creationId xmlns:a16="http://schemas.microsoft.com/office/drawing/2014/main" id="{0EA8F8F7-12CA-4D81-BF7C-A779DEAB7863}"/>
              </a:ext>
            </a:extLst>
          </p:cNvPr>
          <p:cNvSpPr txBox="1">
            <a:spLocks/>
          </p:cNvSpPr>
          <p:nvPr/>
        </p:nvSpPr>
        <p:spPr>
          <a:xfrm>
            <a:off x="179056" y="1575567"/>
            <a:ext cx="3683400" cy="19575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a:latin typeface="Lato" panose="020B0604020202020204" charset="0"/>
              </a:rPr>
              <a:t>Dissolution Information</a:t>
            </a:r>
          </a:p>
          <a:p>
            <a:endParaRPr lang="en-US" b="1" dirty="0">
              <a:latin typeface="Lato" panose="020B0604020202020204" charset="0"/>
            </a:endParaRPr>
          </a:p>
          <a:p>
            <a:r>
              <a:rPr lang="en-US" sz="1200" dirty="0">
                <a:latin typeface="Lato" panose="020B0604020202020204" charset="0"/>
              </a:rPr>
              <a:t>This section is </a:t>
            </a:r>
            <a:r>
              <a:rPr lang="en-US" sz="1200" b="1" dirty="0">
                <a:latin typeface="Lato" panose="020B0604020202020204" charset="0"/>
              </a:rPr>
              <a:t>ONLY</a:t>
            </a:r>
            <a:r>
              <a:rPr lang="en-US" sz="1200" dirty="0">
                <a:latin typeface="Lato" panose="020B0604020202020204" charset="0"/>
              </a:rPr>
              <a:t> filled out when the business has been moved, sold, or terminated. </a:t>
            </a:r>
          </a:p>
          <a:p>
            <a:endParaRPr lang="en-US" sz="1200" dirty="0">
              <a:latin typeface="Lato" panose="020B0604020202020204" charset="0"/>
            </a:endParaRPr>
          </a:p>
          <a:p>
            <a:r>
              <a:rPr lang="en-US" sz="1200" dirty="0">
                <a:latin typeface="Lato" panose="020B0604020202020204" charset="0"/>
              </a:rPr>
              <a:t>Until our office gets this information, your account will stay open and liable to taxation.</a:t>
            </a:r>
          </a:p>
          <a:p>
            <a:endParaRPr lang="en-US" sz="1200" dirty="0">
              <a:latin typeface="Lato" panose="020B0604020202020204" charset="0"/>
            </a:endParaRPr>
          </a:p>
          <a:p>
            <a:r>
              <a:rPr lang="en-US" sz="1200" dirty="0">
                <a:latin typeface="Lato" panose="020B0604020202020204" charset="0"/>
              </a:rPr>
              <a:t>If your business has been terminated, </a:t>
            </a:r>
            <a:r>
              <a:rPr lang="en-US" sz="1200" b="1" dirty="0">
                <a:latin typeface="Lato" panose="020B0604020202020204" charset="0"/>
              </a:rPr>
              <a:t>DO NOT IGNORE THE FORM</a:t>
            </a:r>
          </a:p>
        </p:txBody>
      </p:sp>
      <p:pic>
        <p:nvPicPr>
          <p:cNvPr id="4" name="Picture 3" descr="A close-up of a document&#10;&#10;Description automatically generated">
            <a:extLst>
              <a:ext uri="{FF2B5EF4-FFF2-40B4-BE49-F238E27FC236}">
                <a16:creationId xmlns:a16="http://schemas.microsoft.com/office/drawing/2014/main" id="{37657361-BE19-1BAF-017C-89790C5214A3}"/>
              </a:ext>
            </a:extLst>
          </p:cNvPr>
          <p:cNvPicPr>
            <a:picLocks noChangeAspect="1"/>
          </p:cNvPicPr>
          <p:nvPr/>
        </p:nvPicPr>
        <p:blipFill>
          <a:blip r:embed="rId3"/>
          <a:stretch>
            <a:fillRect/>
          </a:stretch>
        </p:blipFill>
        <p:spPr>
          <a:xfrm>
            <a:off x="4019107" y="1227177"/>
            <a:ext cx="4697918" cy="2977554"/>
          </a:xfrm>
          <a:prstGeom prst="rect">
            <a:avLst/>
          </a:prstGeom>
        </p:spPr>
      </p:pic>
    </p:spTree>
    <p:extLst>
      <p:ext uri="{BB962C8B-B14F-4D97-AF65-F5344CB8AC3E}">
        <p14:creationId xmlns:p14="http://schemas.microsoft.com/office/powerpoint/2010/main" val="7382732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42" name="Google Shape;542;p50"/>
          <p:cNvSpPr/>
          <p:nvPr/>
        </p:nvSpPr>
        <p:spPr>
          <a:xfrm rot="-1817486">
            <a:off x="191556" y="269209"/>
            <a:ext cx="1348182" cy="1037147"/>
          </a:xfrm>
          <a:custGeom>
            <a:avLst/>
            <a:gdLst/>
            <a:ahLst/>
            <a:cxnLst/>
            <a:rect l="l" t="t" r="r" b="b"/>
            <a:pathLst>
              <a:path w="73795" h="56770" extrusionOk="0">
                <a:moveTo>
                  <a:pt x="29956" y="0"/>
                </a:moveTo>
                <a:cubicBezTo>
                  <a:pt x="23283" y="0"/>
                  <a:pt x="16241" y="1492"/>
                  <a:pt x="9169" y="5295"/>
                </a:cubicBezTo>
                <a:cubicBezTo>
                  <a:pt x="1" y="10219"/>
                  <a:pt x="1200" y="20947"/>
                  <a:pt x="9063" y="23951"/>
                </a:cubicBezTo>
                <a:cubicBezTo>
                  <a:pt x="21373" y="28652"/>
                  <a:pt x="26265" y="32461"/>
                  <a:pt x="31953" y="40133"/>
                </a:cubicBezTo>
                <a:cubicBezTo>
                  <a:pt x="38861" y="49451"/>
                  <a:pt x="42076" y="56327"/>
                  <a:pt x="52592" y="56762"/>
                </a:cubicBezTo>
                <a:cubicBezTo>
                  <a:pt x="52717" y="56767"/>
                  <a:pt x="52843" y="56770"/>
                  <a:pt x="52969" y="56770"/>
                </a:cubicBezTo>
                <a:cubicBezTo>
                  <a:pt x="61326" y="56770"/>
                  <a:pt x="73795" y="45763"/>
                  <a:pt x="68903" y="28609"/>
                </a:cubicBezTo>
                <a:cubicBezTo>
                  <a:pt x="64467" y="13020"/>
                  <a:pt x="51446" y="3820"/>
                  <a:pt x="41270" y="1379"/>
                </a:cubicBezTo>
                <a:cubicBezTo>
                  <a:pt x="37672" y="515"/>
                  <a:pt x="33878" y="0"/>
                  <a:pt x="299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13" name="Google Shape;261;p40">
            <a:extLst>
              <a:ext uri="{FF2B5EF4-FFF2-40B4-BE49-F238E27FC236}">
                <a16:creationId xmlns:a16="http://schemas.microsoft.com/office/drawing/2014/main" id="{4807B0E7-5836-4452-9137-C0189F74785A}"/>
              </a:ext>
            </a:extLst>
          </p:cNvPr>
          <p:cNvSpPr txBox="1">
            <a:spLocks/>
          </p:cNvSpPr>
          <p:nvPr/>
        </p:nvSpPr>
        <p:spPr>
          <a:xfrm>
            <a:off x="230694" y="339660"/>
            <a:ext cx="3257887" cy="6839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0"/>
              </a:spcBef>
              <a:spcAft>
                <a:spcPts val="0"/>
              </a:spcAft>
              <a:buClr>
                <a:schemeClr val="dk1"/>
              </a:buClr>
              <a:buSzPts val="900"/>
              <a:buFont typeface="Public Sans"/>
              <a:buChar char="●"/>
              <a:defRPr sz="1600" b="0" i="0" u="none" strike="noStrike" cap="none">
                <a:solidFill>
                  <a:schemeClr val="dk1"/>
                </a:solidFill>
                <a:latin typeface="Lato"/>
                <a:ea typeface="Lato"/>
                <a:cs typeface="Lato"/>
                <a:sym typeface="Lato"/>
              </a:defRPr>
            </a:lvl1pPr>
            <a:lvl2pPr marL="914400" marR="0" lvl="1" indent="-342900" algn="l" rtl="0">
              <a:lnSpc>
                <a:spcPct val="100000"/>
              </a:lnSpc>
              <a:spcBef>
                <a:spcPts val="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2pPr>
            <a:lvl3pPr marL="1371600" marR="0" lvl="2"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3pPr>
            <a:lvl4pPr marL="1828800" marR="0" lvl="3"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4pPr>
            <a:lvl5pPr marL="2286000" marR="0" lvl="4"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5pPr>
            <a:lvl6pPr marL="2743200" marR="0" lvl="5"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6pPr>
            <a:lvl7pPr marL="3200400" marR="0" lvl="6"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7pPr>
            <a:lvl8pPr marL="3657600" marR="0" lvl="7"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8pPr>
            <a:lvl9pPr marL="4114800" marR="0" lvl="8" indent="-342900" algn="l" rtl="0">
              <a:lnSpc>
                <a:spcPct val="100000"/>
              </a:lnSpc>
              <a:spcBef>
                <a:spcPts val="1600"/>
              </a:spcBef>
              <a:spcAft>
                <a:spcPts val="1600"/>
              </a:spcAft>
              <a:buClr>
                <a:schemeClr val="dk1"/>
              </a:buClr>
              <a:buSzPts val="1800"/>
              <a:buFont typeface="Public Sans"/>
              <a:buChar char="■"/>
              <a:defRPr sz="1600" b="0" i="0" u="none" strike="noStrike" cap="none">
                <a:solidFill>
                  <a:schemeClr val="dk1"/>
                </a:solidFill>
                <a:latin typeface="Lato"/>
                <a:ea typeface="Lato"/>
                <a:cs typeface="Lato"/>
                <a:sym typeface="Lato"/>
              </a:defRPr>
            </a:lvl9pPr>
          </a:lstStyle>
          <a:p>
            <a:pPr marL="0" indent="0">
              <a:buSzPts val="1100"/>
              <a:buNone/>
            </a:pPr>
            <a:r>
              <a:rPr lang="en-US" sz="2800" b="1" dirty="0"/>
              <a:t>PAGE 3</a:t>
            </a:r>
            <a:endParaRPr lang="en-US" sz="2800" b="1" dirty="0">
              <a:solidFill>
                <a:schemeClr val="tx1"/>
              </a:solidFill>
            </a:endParaRPr>
          </a:p>
          <a:p>
            <a:pPr marL="0" indent="0">
              <a:buSzPts val="1100"/>
              <a:buNone/>
            </a:pPr>
            <a:endParaRPr lang="en-US" sz="1100" dirty="0">
              <a:solidFill>
                <a:schemeClr val="tx1"/>
              </a:solidFill>
            </a:endParaRPr>
          </a:p>
        </p:txBody>
      </p:sp>
      <p:sp>
        <p:nvSpPr>
          <p:cNvPr id="11" name="Google Shape;252;p39">
            <a:extLst>
              <a:ext uri="{FF2B5EF4-FFF2-40B4-BE49-F238E27FC236}">
                <a16:creationId xmlns:a16="http://schemas.microsoft.com/office/drawing/2014/main" id="{FF7E07E5-567A-402D-89D5-82130BB89FC1}"/>
              </a:ext>
            </a:extLst>
          </p:cNvPr>
          <p:cNvSpPr txBox="1">
            <a:spLocks/>
          </p:cNvSpPr>
          <p:nvPr/>
        </p:nvSpPr>
        <p:spPr>
          <a:xfrm>
            <a:off x="230694" y="1363228"/>
            <a:ext cx="4420306" cy="260719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a:latin typeface="Lato" panose="020B0604020202020204" charset="0"/>
              </a:rPr>
              <a:t>Business Data:</a:t>
            </a:r>
          </a:p>
          <a:p>
            <a:r>
              <a:rPr lang="en-US" dirty="0">
                <a:latin typeface="Lato" panose="020B0604020202020204" charset="0"/>
              </a:rPr>
              <a:t>Please answer all questions and fill in all spaces. If not applicable please put N/A</a:t>
            </a:r>
          </a:p>
          <a:p>
            <a:endParaRPr lang="en-US" dirty="0">
              <a:latin typeface="Lato" panose="020B0604020202020204" charset="0"/>
            </a:endParaRPr>
          </a:p>
          <a:p>
            <a:endParaRPr lang="en-US" dirty="0">
              <a:latin typeface="Lato" panose="020B0604020202020204" charset="0"/>
            </a:endParaRPr>
          </a:p>
          <a:p>
            <a:r>
              <a:rPr lang="en-US" b="1" dirty="0">
                <a:latin typeface="Lato" panose="020B0604020202020204" charset="0"/>
              </a:rPr>
              <a:t>Lessor’s Listing Report:</a:t>
            </a:r>
          </a:p>
          <a:p>
            <a:r>
              <a:rPr lang="en-US" dirty="0">
                <a:latin typeface="Lato" panose="020B0604020202020204" charset="0"/>
              </a:rPr>
              <a:t>This area is completed only if you have leased any property to others. </a:t>
            </a:r>
          </a:p>
          <a:p>
            <a:endParaRPr lang="en-US" dirty="0">
              <a:solidFill>
                <a:srgbClr val="C00000"/>
              </a:solidFill>
              <a:latin typeface="Lato" panose="020B0604020202020204" charset="0"/>
            </a:endParaRPr>
          </a:p>
          <a:p>
            <a:r>
              <a:rPr lang="en-US" dirty="0">
                <a:solidFill>
                  <a:srgbClr val="C00000"/>
                </a:solidFill>
                <a:latin typeface="Lato" panose="020B0604020202020204" charset="0"/>
              </a:rPr>
              <a:t>Please round to nearest dollar amount</a:t>
            </a:r>
          </a:p>
        </p:txBody>
      </p:sp>
      <p:pic>
        <p:nvPicPr>
          <p:cNvPr id="3" name="Picture 2" descr="A close-up of a form&#10;&#10;Description automatically generated">
            <a:extLst>
              <a:ext uri="{FF2B5EF4-FFF2-40B4-BE49-F238E27FC236}">
                <a16:creationId xmlns:a16="http://schemas.microsoft.com/office/drawing/2014/main" id="{3075F364-D2E4-59A7-9CF9-5A6FEB81C678}"/>
              </a:ext>
            </a:extLst>
          </p:cNvPr>
          <p:cNvPicPr>
            <a:picLocks noChangeAspect="1"/>
          </p:cNvPicPr>
          <p:nvPr/>
        </p:nvPicPr>
        <p:blipFill>
          <a:blip r:embed="rId3"/>
          <a:stretch>
            <a:fillRect/>
          </a:stretch>
        </p:blipFill>
        <p:spPr>
          <a:xfrm>
            <a:off x="4651000" y="183310"/>
            <a:ext cx="3727456" cy="4776879"/>
          </a:xfrm>
          <a:prstGeom prst="rect">
            <a:avLst/>
          </a:prstGeom>
        </p:spPr>
      </p:pic>
      <p:cxnSp>
        <p:nvCxnSpPr>
          <p:cNvPr id="4" name="Straight Arrow Connector 3">
            <a:extLst>
              <a:ext uri="{FF2B5EF4-FFF2-40B4-BE49-F238E27FC236}">
                <a16:creationId xmlns:a16="http://schemas.microsoft.com/office/drawing/2014/main" id="{69A750C9-C467-7077-F018-1B24C44B0280}"/>
              </a:ext>
            </a:extLst>
          </p:cNvPr>
          <p:cNvCxnSpPr>
            <a:cxnSpLocks/>
          </p:cNvCxnSpPr>
          <p:nvPr/>
        </p:nvCxnSpPr>
        <p:spPr>
          <a:xfrm flipV="1">
            <a:off x="3091992" y="1432874"/>
            <a:ext cx="2187018" cy="5373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39D32A3-60B6-6E86-1D3D-E696690ABA0C}"/>
              </a:ext>
            </a:extLst>
          </p:cNvPr>
          <p:cNvCxnSpPr>
            <a:cxnSpLocks/>
          </p:cNvCxnSpPr>
          <p:nvPr/>
        </p:nvCxnSpPr>
        <p:spPr>
          <a:xfrm>
            <a:off x="2790334" y="3091992"/>
            <a:ext cx="2743200" cy="813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3B572FB-C36A-72B7-36E1-426608188D4B}"/>
              </a:ext>
            </a:extLst>
          </p:cNvPr>
          <p:cNvSpPr txBox="1"/>
          <p:nvPr/>
        </p:nvSpPr>
        <p:spPr>
          <a:xfrm>
            <a:off x="735841" y="4499871"/>
            <a:ext cx="3135655" cy="307777"/>
          </a:xfrm>
          <a:prstGeom prst="rect">
            <a:avLst/>
          </a:prstGeom>
          <a:noFill/>
        </p:spPr>
        <p:txBody>
          <a:bodyPr wrap="square" rtlCol="0">
            <a:spAutoFit/>
          </a:bodyPr>
          <a:lstStyle/>
          <a:p>
            <a:r>
              <a:rPr lang="en-US" dirty="0"/>
              <a:t>(Page 2 has written instructions)</a:t>
            </a:r>
          </a:p>
        </p:txBody>
      </p:sp>
    </p:spTree>
    <p:extLst>
      <p:ext uri="{BB962C8B-B14F-4D97-AF65-F5344CB8AC3E}">
        <p14:creationId xmlns:p14="http://schemas.microsoft.com/office/powerpoint/2010/main" val="15615664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42" name="Google Shape;542;p50"/>
          <p:cNvSpPr/>
          <p:nvPr/>
        </p:nvSpPr>
        <p:spPr>
          <a:xfrm rot="-1817486">
            <a:off x="191556" y="269209"/>
            <a:ext cx="1348182" cy="1037147"/>
          </a:xfrm>
          <a:custGeom>
            <a:avLst/>
            <a:gdLst/>
            <a:ahLst/>
            <a:cxnLst/>
            <a:rect l="l" t="t" r="r" b="b"/>
            <a:pathLst>
              <a:path w="73795" h="56770" extrusionOk="0">
                <a:moveTo>
                  <a:pt x="29956" y="0"/>
                </a:moveTo>
                <a:cubicBezTo>
                  <a:pt x="23283" y="0"/>
                  <a:pt x="16241" y="1492"/>
                  <a:pt x="9169" y="5295"/>
                </a:cubicBezTo>
                <a:cubicBezTo>
                  <a:pt x="1" y="10219"/>
                  <a:pt x="1200" y="20947"/>
                  <a:pt x="9063" y="23951"/>
                </a:cubicBezTo>
                <a:cubicBezTo>
                  <a:pt x="21373" y="28652"/>
                  <a:pt x="26265" y="32461"/>
                  <a:pt x="31953" y="40133"/>
                </a:cubicBezTo>
                <a:cubicBezTo>
                  <a:pt x="38861" y="49451"/>
                  <a:pt x="42076" y="56327"/>
                  <a:pt x="52592" y="56762"/>
                </a:cubicBezTo>
                <a:cubicBezTo>
                  <a:pt x="52717" y="56767"/>
                  <a:pt x="52843" y="56770"/>
                  <a:pt x="52969" y="56770"/>
                </a:cubicBezTo>
                <a:cubicBezTo>
                  <a:pt x="61326" y="56770"/>
                  <a:pt x="73795" y="45763"/>
                  <a:pt x="68903" y="28609"/>
                </a:cubicBezTo>
                <a:cubicBezTo>
                  <a:pt x="64467" y="13020"/>
                  <a:pt x="51446" y="3820"/>
                  <a:pt x="41270" y="1379"/>
                </a:cubicBezTo>
                <a:cubicBezTo>
                  <a:pt x="37672" y="515"/>
                  <a:pt x="33878" y="0"/>
                  <a:pt x="299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13" name="Google Shape;261;p40">
            <a:extLst>
              <a:ext uri="{FF2B5EF4-FFF2-40B4-BE49-F238E27FC236}">
                <a16:creationId xmlns:a16="http://schemas.microsoft.com/office/drawing/2014/main" id="{4807B0E7-5836-4452-9137-C0189F74785A}"/>
              </a:ext>
            </a:extLst>
          </p:cNvPr>
          <p:cNvSpPr txBox="1">
            <a:spLocks/>
          </p:cNvSpPr>
          <p:nvPr/>
        </p:nvSpPr>
        <p:spPr>
          <a:xfrm>
            <a:off x="293128" y="339660"/>
            <a:ext cx="3257887" cy="6839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0"/>
              </a:spcBef>
              <a:spcAft>
                <a:spcPts val="0"/>
              </a:spcAft>
              <a:buClr>
                <a:schemeClr val="dk1"/>
              </a:buClr>
              <a:buSzPts val="900"/>
              <a:buFont typeface="Public Sans"/>
              <a:buChar char="●"/>
              <a:defRPr sz="1600" b="0" i="0" u="none" strike="noStrike" cap="none">
                <a:solidFill>
                  <a:schemeClr val="dk1"/>
                </a:solidFill>
                <a:latin typeface="Lato"/>
                <a:ea typeface="Lato"/>
                <a:cs typeface="Lato"/>
                <a:sym typeface="Lato"/>
              </a:defRPr>
            </a:lvl1pPr>
            <a:lvl2pPr marL="914400" marR="0" lvl="1" indent="-342900" algn="l" rtl="0">
              <a:lnSpc>
                <a:spcPct val="100000"/>
              </a:lnSpc>
              <a:spcBef>
                <a:spcPts val="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2pPr>
            <a:lvl3pPr marL="1371600" marR="0" lvl="2"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3pPr>
            <a:lvl4pPr marL="1828800" marR="0" lvl="3"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4pPr>
            <a:lvl5pPr marL="2286000" marR="0" lvl="4"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5pPr>
            <a:lvl6pPr marL="2743200" marR="0" lvl="5"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6pPr>
            <a:lvl7pPr marL="3200400" marR="0" lvl="6"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7pPr>
            <a:lvl8pPr marL="3657600" marR="0" lvl="7"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8pPr>
            <a:lvl9pPr marL="4114800" marR="0" lvl="8" indent="-342900" algn="l" rtl="0">
              <a:lnSpc>
                <a:spcPct val="100000"/>
              </a:lnSpc>
              <a:spcBef>
                <a:spcPts val="1600"/>
              </a:spcBef>
              <a:spcAft>
                <a:spcPts val="1600"/>
              </a:spcAft>
              <a:buClr>
                <a:schemeClr val="dk1"/>
              </a:buClr>
              <a:buSzPts val="1800"/>
              <a:buFont typeface="Public Sans"/>
              <a:buChar char="■"/>
              <a:defRPr sz="1600" b="0" i="0" u="none" strike="noStrike" cap="none">
                <a:solidFill>
                  <a:schemeClr val="dk1"/>
                </a:solidFill>
                <a:latin typeface="Lato"/>
                <a:ea typeface="Lato"/>
                <a:cs typeface="Lato"/>
                <a:sym typeface="Lato"/>
              </a:defRPr>
            </a:lvl9pPr>
          </a:lstStyle>
          <a:p>
            <a:pPr marL="0" indent="0">
              <a:buSzPts val="1100"/>
              <a:buNone/>
            </a:pPr>
            <a:r>
              <a:rPr lang="en-US" sz="2800" b="1" dirty="0"/>
              <a:t>PAGE 4</a:t>
            </a:r>
            <a:endParaRPr lang="en-US" sz="2800" b="1" dirty="0">
              <a:solidFill>
                <a:schemeClr val="tx1"/>
              </a:solidFill>
            </a:endParaRPr>
          </a:p>
          <a:p>
            <a:pPr marL="0" indent="0">
              <a:buSzPts val="1100"/>
              <a:buNone/>
            </a:pPr>
            <a:endParaRPr lang="en-US" sz="1100" dirty="0">
              <a:solidFill>
                <a:schemeClr val="tx1"/>
              </a:solidFill>
            </a:endParaRPr>
          </a:p>
        </p:txBody>
      </p:sp>
      <p:sp>
        <p:nvSpPr>
          <p:cNvPr id="11" name="Google Shape;252;p39">
            <a:extLst>
              <a:ext uri="{FF2B5EF4-FFF2-40B4-BE49-F238E27FC236}">
                <a16:creationId xmlns:a16="http://schemas.microsoft.com/office/drawing/2014/main" id="{FF7E07E5-567A-402D-89D5-82130BB89FC1}"/>
              </a:ext>
            </a:extLst>
          </p:cNvPr>
          <p:cNvSpPr txBox="1">
            <a:spLocks/>
          </p:cNvSpPr>
          <p:nvPr/>
        </p:nvSpPr>
        <p:spPr>
          <a:xfrm>
            <a:off x="151694" y="1120004"/>
            <a:ext cx="4420306" cy="345199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a:latin typeface="Lato" panose="020B0604020202020204" charset="0"/>
              </a:rPr>
              <a:t>Lessees Listing Report:</a:t>
            </a:r>
          </a:p>
          <a:p>
            <a:r>
              <a:rPr lang="en-US" dirty="0">
                <a:latin typeface="Lato" panose="020B0604020202020204" charset="0"/>
              </a:rPr>
              <a:t>Complete if you have any leased, consigned, loaned, stored, or rented equipment in your possession. </a:t>
            </a:r>
          </a:p>
          <a:p>
            <a:endParaRPr lang="en-US" dirty="0">
              <a:latin typeface="Lato" panose="020B0604020202020204" charset="0"/>
            </a:endParaRPr>
          </a:p>
          <a:p>
            <a:endParaRPr lang="en-US" dirty="0">
              <a:latin typeface="Lato" panose="020B0604020202020204" charset="0"/>
            </a:endParaRPr>
          </a:p>
          <a:p>
            <a:r>
              <a:rPr lang="en-US" b="1" dirty="0">
                <a:latin typeface="Lato" panose="020B0604020202020204" charset="0"/>
              </a:rPr>
              <a:t>Disposal, Sale, or Transfer of Property Report:</a:t>
            </a:r>
          </a:p>
          <a:p>
            <a:r>
              <a:rPr lang="en-US" dirty="0">
                <a:latin typeface="Lato" panose="020B0604020202020204" charset="0"/>
              </a:rPr>
              <a:t>If you have disposed of any asset from October 2</a:t>
            </a:r>
            <a:r>
              <a:rPr lang="en-US" baseline="30000" dirty="0">
                <a:latin typeface="Lato" panose="020B0604020202020204" charset="0"/>
              </a:rPr>
              <a:t>nd</a:t>
            </a:r>
            <a:r>
              <a:rPr lang="en-US" dirty="0">
                <a:latin typeface="Lato" panose="020B0604020202020204" charset="0"/>
              </a:rPr>
              <a:t> 2023 to October 1</a:t>
            </a:r>
            <a:r>
              <a:rPr lang="en-US" baseline="30000" dirty="0">
                <a:latin typeface="Lato" panose="020B0604020202020204" charset="0"/>
              </a:rPr>
              <a:t>st</a:t>
            </a:r>
            <a:r>
              <a:rPr lang="en-US" dirty="0">
                <a:latin typeface="Lato" panose="020B0604020202020204" charset="0"/>
              </a:rPr>
              <a:t> 2024</a:t>
            </a:r>
          </a:p>
          <a:p>
            <a:endParaRPr lang="en-US" dirty="0">
              <a:latin typeface="Lato" panose="020B0604020202020204" charset="0"/>
            </a:endParaRPr>
          </a:p>
          <a:p>
            <a:r>
              <a:rPr lang="en-US" b="1" dirty="0">
                <a:latin typeface="Lato" panose="020B0604020202020204" charset="0"/>
              </a:rPr>
              <a:t>Assets purchased prior to 10/1/15 with an </a:t>
            </a:r>
            <a:r>
              <a:rPr lang="en-US" b="1" u="sng" dirty="0">
                <a:latin typeface="Lato" panose="020B0604020202020204" charset="0"/>
              </a:rPr>
              <a:t>original value under $250</a:t>
            </a:r>
            <a:r>
              <a:rPr lang="en-US" b="1" dirty="0">
                <a:latin typeface="Lato" panose="020B0604020202020204" charset="0"/>
              </a:rPr>
              <a:t> are exempt. (Items over 10 yrs old)</a:t>
            </a:r>
          </a:p>
          <a:p>
            <a:endParaRPr lang="en-US" dirty="0">
              <a:latin typeface="Lato" panose="020B0604020202020204" charset="0"/>
            </a:endParaRPr>
          </a:p>
          <a:p>
            <a:r>
              <a:rPr lang="en-US" dirty="0">
                <a:latin typeface="Lato" panose="020B0604020202020204" charset="0"/>
              </a:rPr>
              <a:t>NOTE: When filling out Acquisition Cost, this is the original cost to original owner including delivery &amp; installation.</a:t>
            </a:r>
          </a:p>
          <a:p>
            <a:endParaRPr lang="en-US" dirty="0">
              <a:solidFill>
                <a:srgbClr val="C00000"/>
              </a:solidFill>
              <a:latin typeface="Lato" panose="020B0604020202020204" charset="0"/>
            </a:endParaRPr>
          </a:p>
          <a:p>
            <a:r>
              <a:rPr lang="en-US" dirty="0">
                <a:solidFill>
                  <a:srgbClr val="C00000"/>
                </a:solidFill>
                <a:latin typeface="Lato" panose="020B0604020202020204" charset="0"/>
              </a:rPr>
              <a:t>Please round to nearest dollar amount</a:t>
            </a:r>
          </a:p>
        </p:txBody>
      </p:sp>
      <p:pic>
        <p:nvPicPr>
          <p:cNvPr id="3" name="Picture 2" descr="A close-up of a form&#10;&#10;Description automatically generated">
            <a:extLst>
              <a:ext uri="{FF2B5EF4-FFF2-40B4-BE49-F238E27FC236}">
                <a16:creationId xmlns:a16="http://schemas.microsoft.com/office/drawing/2014/main" id="{91B2AE2C-B30B-DBAA-1AF2-B499F6F20A79}"/>
              </a:ext>
            </a:extLst>
          </p:cNvPr>
          <p:cNvPicPr>
            <a:picLocks noChangeAspect="1"/>
          </p:cNvPicPr>
          <p:nvPr/>
        </p:nvPicPr>
        <p:blipFill>
          <a:blip r:embed="rId3"/>
          <a:stretch>
            <a:fillRect/>
          </a:stretch>
        </p:blipFill>
        <p:spPr>
          <a:xfrm>
            <a:off x="5014258" y="213772"/>
            <a:ext cx="3671103" cy="4715955"/>
          </a:xfrm>
          <a:prstGeom prst="rect">
            <a:avLst/>
          </a:prstGeom>
        </p:spPr>
      </p:pic>
      <p:cxnSp>
        <p:nvCxnSpPr>
          <p:cNvPr id="4" name="Straight Arrow Connector 3">
            <a:extLst>
              <a:ext uri="{FF2B5EF4-FFF2-40B4-BE49-F238E27FC236}">
                <a16:creationId xmlns:a16="http://schemas.microsoft.com/office/drawing/2014/main" id="{1F9CA6CB-0E4F-DBE5-5D91-BC2547302E70}"/>
              </a:ext>
            </a:extLst>
          </p:cNvPr>
          <p:cNvCxnSpPr>
            <a:cxnSpLocks/>
          </p:cNvCxnSpPr>
          <p:nvPr/>
        </p:nvCxnSpPr>
        <p:spPr>
          <a:xfrm>
            <a:off x="3384223" y="3497344"/>
            <a:ext cx="1753385" cy="1508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4FF240F-B343-B851-B9EF-509BE46E04F9}"/>
              </a:ext>
            </a:extLst>
          </p:cNvPr>
          <p:cNvCxnSpPr>
            <a:cxnSpLocks/>
          </p:cNvCxnSpPr>
          <p:nvPr/>
        </p:nvCxnSpPr>
        <p:spPr>
          <a:xfrm>
            <a:off x="2941163" y="2828041"/>
            <a:ext cx="2422689" cy="320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13B8FCB-F9F7-492F-16E7-F2B1A933225B}"/>
              </a:ext>
            </a:extLst>
          </p:cNvPr>
          <p:cNvCxnSpPr>
            <a:cxnSpLocks/>
          </p:cNvCxnSpPr>
          <p:nvPr/>
        </p:nvCxnSpPr>
        <p:spPr>
          <a:xfrm flipV="1">
            <a:off x="4053526" y="1575567"/>
            <a:ext cx="1809946" cy="2249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72244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42" name="Google Shape;542;p50"/>
          <p:cNvSpPr/>
          <p:nvPr/>
        </p:nvSpPr>
        <p:spPr>
          <a:xfrm rot="-1817486">
            <a:off x="191556" y="269209"/>
            <a:ext cx="1348182" cy="1037147"/>
          </a:xfrm>
          <a:custGeom>
            <a:avLst/>
            <a:gdLst/>
            <a:ahLst/>
            <a:cxnLst/>
            <a:rect l="l" t="t" r="r" b="b"/>
            <a:pathLst>
              <a:path w="73795" h="56770" extrusionOk="0">
                <a:moveTo>
                  <a:pt x="29956" y="0"/>
                </a:moveTo>
                <a:cubicBezTo>
                  <a:pt x="23283" y="0"/>
                  <a:pt x="16241" y="1492"/>
                  <a:pt x="9169" y="5295"/>
                </a:cubicBezTo>
                <a:cubicBezTo>
                  <a:pt x="1" y="10219"/>
                  <a:pt x="1200" y="20947"/>
                  <a:pt x="9063" y="23951"/>
                </a:cubicBezTo>
                <a:cubicBezTo>
                  <a:pt x="21373" y="28652"/>
                  <a:pt x="26265" y="32461"/>
                  <a:pt x="31953" y="40133"/>
                </a:cubicBezTo>
                <a:cubicBezTo>
                  <a:pt x="38861" y="49451"/>
                  <a:pt x="42076" y="56327"/>
                  <a:pt x="52592" y="56762"/>
                </a:cubicBezTo>
                <a:cubicBezTo>
                  <a:pt x="52717" y="56767"/>
                  <a:pt x="52843" y="56770"/>
                  <a:pt x="52969" y="56770"/>
                </a:cubicBezTo>
                <a:cubicBezTo>
                  <a:pt x="61326" y="56770"/>
                  <a:pt x="73795" y="45763"/>
                  <a:pt x="68903" y="28609"/>
                </a:cubicBezTo>
                <a:cubicBezTo>
                  <a:pt x="64467" y="13020"/>
                  <a:pt x="51446" y="3820"/>
                  <a:pt x="41270" y="1379"/>
                </a:cubicBezTo>
                <a:cubicBezTo>
                  <a:pt x="37672" y="515"/>
                  <a:pt x="33878" y="0"/>
                  <a:pt x="299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13" name="Google Shape;261;p40">
            <a:extLst>
              <a:ext uri="{FF2B5EF4-FFF2-40B4-BE49-F238E27FC236}">
                <a16:creationId xmlns:a16="http://schemas.microsoft.com/office/drawing/2014/main" id="{4807B0E7-5836-4452-9137-C0189F74785A}"/>
              </a:ext>
            </a:extLst>
          </p:cNvPr>
          <p:cNvSpPr txBox="1">
            <a:spLocks/>
          </p:cNvSpPr>
          <p:nvPr/>
        </p:nvSpPr>
        <p:spPr>
          <a:xfrm>
            <a:off x="236980" y="275677"/>
            <a:ext cx="3257887" cy="6839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0"/>
              </a:spcBef>
              <a:spcAft>
                <a:spcPts val="0"/>
              </a:spcAft>
              <a:buClr>
                <a:schemeClr val="dk1"/>
              </a:buClr>
              <a:buSzPts val="900"/>
              <a:buFont typeface="Public Sans"/>
              <a:buChar char="●"/>
              <a:defRPr sz="1600" b="0" i="0" u="none" strike="noStrike" cap="none">
                <a:solidFill>
                  <a:schemeClr val="dk1"/>
                </a:solidFill>
                <a:latin typeface="Lato"/>
                <a:ea typeface="Lato"/>
                <a:cs typeface="Lato"/>
                <a:sym typeface="Lato"/>
              </a:defRPr>
            </a:lvl1pPr>
            <a:lvl2pPr marL="914400" marR="0" lvl="1" indent="-342900" algn="l" rtl="0">
              <a:lnSpc>
                <a:spcPct val="100000"/>
              </a:lnSpc>
              <a:spcBef>
                <a:spcPts val="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2pPr>
            <a:lvl3pPr marL="1371600" marR="0" lvl="2"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3pPr>
            <a:lvl4pPr marL="1828800" marR="0" lvl="3"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4pPr>
            <a:lvl5pPr marL="2286000" marR="0" lvl="4"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5pPr>
            <a:lvl6pPr marL="2743200" marR="0" lvl="5"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6pPr>
            <a:lvl7pPr marL="3200400" marR="0" lvl="6"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7pPr>
            <a:lvl8pPr marL="3657600" marR="0" lvl="7"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8pPr>
            <a:lvl9pPr marL="4114800" marR="0" lvl="8" indent="-342900" algn="l" rtl="0">
              <a:lnSpc>
                <a:spcPct val="100000"/>
              </a:lnSpc>
              <a:spcBef>
                <a:spcPts val="1600"/>
              </a:spcBef>
              <a:spcAft>
                <a:spcPts val="1600"/>
              </a:spcAft>
              <a:buClr>
                <a:schemeClr val="dk1"/>
              </a:buClr>
              <a:buSzPts val="1800"/>
              <a:buFont typeface="Public Sans"/>
              <a:buChar char="■"/>
              <a:defRPr sz="1600" b="0" i="0" u="none" strike="noStrike" cap="none">
                <a:solidFill>
                  <a:schemeClr val="dk1"/>
                </a:solidFill>
                <a:latin typeface="Lato"/>
                <a:ea typeface="Lato"/>
                <a:cs typeface="Lato"/>
                <a:sym typeface="Lato"/>
              </a:defRPr>
            </a:lvl9pPr>
          </a:lstStyle>
          <a:p>
            <a:pPr marL="0" indent="0">
              <a:buSzPts val="1100"/>
              <a:buNone/>
            </a:pPr>
            <a:r>
              <a:rPr lang="en-US" sz="2800" b="1" dirty="0"/>
              <a:t>PAGE 5</a:t>
            </a:r>
            <a:endParaRPr lang="en-US" sz="2800" b="1" dirty="0">
              <a:solidFill>
                <a:schemeClr val="tx1"/>
              </a:solidFill>
            </a:endParaRPr>
          </a:p>
          <a:p>
            <a:pPr marL="0" indent="0">
              <a:buSzPts val="1100"/>
              <a:buNone/>
            </a:pPr>
            <a:endParaRPr lang="en-US" sz="1100" dirty="0">
              <a:solidFill>
                <a:schemeClr val="tx1"/>
              </a:solidFill>
            </a:endParaRPr>
          </a:p>
        </p:txBody>
      </p:sp>
      <p:sp>
        <p:nvSpPr>
          <p:cNvPr id="7" name="Google Shape;252;p39">
            <a:extLst>
              <a:ext uri="{FF2B5EF4-FFF2-40B4-BE49-F238E27FC236}">
                <a16:creationId xmlns:a16="http://schemas.microsoft.com/office/drawing/2014/main" id="{27CA6AB3-5D9B-47EF-A83F-D58EEC892C8D}"/>
              </a:ext>
            </a:extLst>
          </p:cNvPr>
          <p:cNvSpPr txBox="1">
            <a:spLocks/>
          </p:cNvSpPr>
          <p:nvPr/>
        </p:nvSpPr>
        <p:spPr>
          <a:xfrm>
            <a:off x="236980" y="995108"/>
            <a:ext cx="5227396" cy="363952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a:solidFill>
                  <a:schemeClr val="tx1"/>
                </a:solidFill>
                <a:latin typeface="Lato" panose="020B0604020202020204" charset="0"/>
              </a:rPr>
              <a:t>Taxable Property Information:</a:t>
            </a:r>
          </a:p>
          <a:p>
            <a:endParaRPr lang="en-US" b="1" dirty="0">
              <a:solidFill>
                <a:schemeClr val="tx1"/>
              </a:solidFill>
              <a:latin typeface="Lato" panose="020B0604020202020204" charset="0"/>
            </a:endParaRPr>
          </a:p>
          <a:p>
            <a:r>
              <a:rPr lang="en-US" dirty="0">
                <a:solidFill>
                  <a:schemeClr val="tx1"/>
                </a:solidFill>
                <a:latin typeface="Lato" panose="020B0604020202020204" charset="0"/>
              </a:rPr>
              <a:t>This section is where you will fill out all your owned assets organized by code. </a:t>
            </a:r>
          </a:p>
          <a:p>
            <a:endParaRPr lang="en-US" dirty="0">
              <a:solidFill>
                <a:schemeClr val="tx1"/>
              </a:solidFill>
              <a:latin typeface="Lato" panose="020B0604020202020204" charset="0"/>
            </a:endParaRPr>
          </a:p>
          <a:p>
            <a:r>
              <a:rPr lang="en-US" b="1" dirty="0">
                <a:solidFill>
                  <a:schemeClr val="tx1"/>
                </a:solidFill>
                <a:latin typeface="Lato" panose="020B0604020202020204" charset="0"/>
              </a:rPr>
              <a:t>NOTES:</a:t>
            </a:r>
            <a:r>
              <a:rPr lang="en-US" dirty="0">
                <a:solidFill>
                  <a:schemeClr val="tx1"/>
                </a:solidFill>
                <a:latin typeface="Lato" panose="020B0604020202020204" charset="0"/>
              </a:rPr>
              <a:t> </a:t>
            </a:r>
          </a:p>
          <a:p>
            <a:pPr marL="285750" indent="-285750">
              <a:buFont typeface="Courier New" panose="02070309020205020404" pitchFamily="49" charset="0"/>
              <a:buChar char="o"/>
            </a:pPr>
            <a:r>
              <a:rPr lang="en-US" dirty="0">
                <a:solidFill>
                  <a:schemeClr val="tx1"/>
                </a:solidFill>
                <a:latin typeface="Lato" panose="020B0604020202020204" charset="0"/>
              </a:rPr>
              <a:t>This is where the Asset Worksheet handout comes in handy. </a:t>
            </a:r>
          </a:p>
          <a:p>
            <a:pPr marL="285750" indent="-285750">
              <a:buFont typeface="Courier New" panose="02070309020205020404" pitchFamily="49" charset="0"/>
              <a:buChar char="o"/>
            </a:pPr>
            <a:r>
              <a:rPr lang="en-US" dirty="0">
                <a:solidFill>
                  <a:schemeClr val="tx1"/>
                </a:solidFill>
                <a:latin typeface="Lato" panose="020B0604020202020204" charset="0"/>
              </a:rPr>
              <a:t>Make sure to total the depreciated values of each asset.</a:t>
            </a:r>
          </a:p>
          <a:p>
            <a:pPr marL="285750" indent="-285750">
              <a:buFont typeface="Courier New" panose="02070309020205020404" pitchFamily="49" charset="0"/>
              <a:buChar char="o"/>
            </a:pPr>
            <a:r>
              <a:rPr lang="en-US" dirty="0">
                <a:solidFill>
                  <a:schemeClr val="tx1"/>
                </a:solidFill>
                <a:latin typeface="Lato" panose="020B0604020202020204" charset="0"/>
              </a:rPr>
              <a:t>Make sure asset is filed by YEAR OF PURCHASE</a:t>
            </a:r>
          </a:p>
          <a:p>
            <a:pPr marL="285750" indent="-285750">
              <a:buFont typeface="Courier New" panose="02070309020205020404" pitchFamily="49" charset="0"/>
              <a:buChar char="o"/>
            </a:pPr>
            <a:r>
              <a:rPr lang="en-US" dirty="0">
                <a:solidFill>
                  <a:schemeClr val="tx1"/>
                </a:solidFill>
                <a:latin typeface="Lato" panose="020B0604020202020204" charset="0"/>
              </a:rPr>
              <a:t>Original Cost includes transportation (delivery), installation and the sales tax. </a:t>
            </a:r>
          </a:p>
          <a:p>
            <a:pPr marL="285750" indent="-285750">
              <a:buFont typeface="Courier New" panose="02070309020205020404" pitchFamily="49" charset="0"/>
              <a:buChar char="o"/>
            </a:pPr>
            <a:r>
              <a:rPr lang="en-US" dirty="0">
                <a:solidFill>
                  <a:schemeClr val="tx1"/>
                </a:solidFill>
                <a:latin typeface="Lato" panose="020B0604020202020204" charset="0"/>
              </a:rPr>
              <a:t>It is the TAXPAYERS responsibility to correctly depreciate their assets, NOT THE ASSESORS OFFICE.</a:t>
            </a:r>
          </a:p>
          <a:p>
            <a:endParaRPr lang="en-US" dirty="0">
              <a:solidFill>
                <a:schemeClr val="tx1"/>
              </a:solidFill>
              <a:latin typeface="Lato" panose="020B0604020202020204" charset="0"/>
            </a:endParaRPr>
          </a:p>
          <a:p>
            <a:r>
              <a:rPr lang="en-US" dirty="0">
                <a:solidFill>
                  <a:srgbClr val="C00000"/>
                </a:solidFill>
                <a:latin typeface="Lato" panose="020B0604020202020204" charset="0"/>
              </a:rPr>
              <a:t>Please round to nearest dollar amount</a:t>
            </a:r>
          </a:p>
        </p:txBody>
      </p:sp>
      <p:pic>
        <p:nvPicPr>
          <p:cNvPr id="4" name="Picture 3" descr="A document with numbers and text&#10;&#10;Description automatically generated">
            <a:extLst>
              <a:ext uri="{FF2B5EF4-FFF2-40B4-BE49-F238E27FC236}">
                <a16:creationId xmlns:a16="http://schemas.microsoft.com/office/drawing/2014/main" id="{353AD231-0F91-9367-6F78-6C6E9FA5A1B5}"/>
              </a:ext>
            </a:extLst>
          </p:cNvPr>
          <p:cNvPicPr>
            <a:picLocks noChangeAspect="1"/>
          </p:cNvPicPr>
          <p:nvPr/>
        </p:nvPicPr>
        <p:blipFill>
          <a:blip r:embed="rId3"/>
          <a:stretch>
            <a:fillRect/>
          </a:stretch>
        </p:blipFill>
        <p:spPr>
          <a:xfrm>
            <a:off x="5529304" y="363722"/>
            <a:ext cx="3458616" cy="4416056"/>
          </a:xfrm>
          <a:prstGeom prst="rect">
            <a:avLst/>
          </a:prstGeom>
        </p:spPr>
      </p:pic>
    </p:spTree>
    <p:extLst>
      <p:ext uri="{BB962C8B-B14F-4D97-AF65-F5344CB8AC3E}">
        <p14:creationId xmlns:p14="http://schemas.microsoft.com/office/powerpoint/2010/main" val="38157023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42" name="Google Shape;542;p50"/>
          <p:cNvSpPr/>
          <p:nvPr/>
        </p:nvSpPr>
        <p:spPr>
          <a:xfrm rot="-1817486">
            <a:off x="191556" y="269209"/>
            <a:ext cx="1348182" cy="1037147"/>
          </a:xfrm>
          <a:custGeom>
            <a:avLst/>
            <a:gdLst/>
            <a:ahLst/>
            <a:cxnLst/>
            <a:rect l="l" t="t" r="r" b="b"/>
            <a:pathLst>
              <a:path w="73795" h="56770" extrusionOk="0">
                <a:moveTo>
                  <a:pt x="29956" y="0"/>
                </a:moveTo>
                <a:cubicBezTo>
                  <a:pt x="23283" y="0"/>
                  <a:pt x="16241" y="1492"/>
                  <a:pt x="9169" y="5295"/>
                </a:cubicBezTo>
                <a:cubicBezTo>
                  <a:pt x="1" y="10219"/>
                  <a:pt x="1200" y="20947"/>
                  <a:pt x="9063" y="23951"/>
                </a:cubicBezTo>
                <a:cubicBezTo>
                  <a:pt x="21373" y="28652"/>
                  <a:pt x="26265" y="32461"/>
                  <a:pt x="31953" y="40133"/>
                </a:cubicBezTo>
                <a:cubicBezTo>
                  <a:pt x="38861" y="49451"/>
                  <a:pt x="42076" y="56327"/>
                  <a:pt x="52592" y="56762"/>
                </a:cubicBezTo>
                <a:cubicBezTo>
                  <a:pt x="52717" y="56767"/>
                  <a:pt x="52843" y="56770"/>
                  <a:pt x="52969" y="56770"/>
                </a:cubicBezTo>
                <a:cubicBezTo>
                  <a:pt x="61326" y="56770"/>
                  <a:pt x="73795" y="45763"/>
                  <a:pt x="68903" y="28609"/>
                </a:cubicBezTo>
                <a:cubicBezTo>
                  <a:pt x="64467" y="13020"/>
                  <a:pt x="51446" y="3820"/>
                  <a:pt x="41270" y="1379"/>
                </a:cubicBezTo>
                <a:cubicBezTo>
                  <a:pt x="37672" y="515"/>
                  <a:pt x="33878" y="0"/>
                  <a:pt x="299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13" name="Google Shape;261;p40">
            <a:extLst>
              <a:ext uri="{FF2B5EF4-FFF2-40B4-BE49-F238E27FC236}">
                <a16:creationId xmlns:a16="http://schemas.microsoft.com/office/drawing/2014/main" id="{4807B0E7-5836-4452-9137-C0189F74785A}"/>
              </a:ext>
            </a:extLst>
          </p:cNvPr>
          <p:cNvSpPr txBox="1">
            <a:spLocks/>
          </p:cNvSpPr>
          <p:nvPr/>
        </p:nvSpPr>
        <p:spPr>
          <a:xfrm>
            <a:off x="349274" y="187818"/>
            <a:ext cx="3257887" cy="6839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0"/>
              </a:spcBef>
              <a:spcAft>
                <a:spcPts val="0"/>
              </a:spcAft>
              <a:buClr>
                <a:schemeClr val="dk1"/>
              </a:buClr>
              <a:buSzPts val="900"/>
              <a:buFont typeface="Public Sans"/>
              <a:buChar char="●"/>
              <a:defRPr sz="1600" b="0" i="0" u="none" strike="noStrike" cap="none">
                <a:solidFill>
                  <a:schemeClr val="dk1"/>
                </a:solidFill>
                <a:latin typeface="Lato"/>
                <a:ea typeface="Lato"/>
                <a:cs typeface="Lato"/>
                <a:sym typeface="Lato"/>
              </a:defRPr>
            </a:lvl1pPr>
            <a:lvl2pPr marL="914400" marR="0" lvl="1" indent="-342900" algn="l" rtl="0">
              <a:lnSpc>
                <a:spcPct val="100000"/>
              </a:lnSpc>
              <a:spcBef>
                <a:spcPts val="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2pPr>
            <a:lvl3pPr marL="1371600" marR="0" lvl="2"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3pPr>
            <a:lvl4pPr marL="1828800" marR="0" lvl="3"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4pPr>
            <a:lvl5pPr marL="2286000" marR="0" lvl="4"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5pPr>
            <a:lvl6pPr marL="2743200" marR="0" lvl="5"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6pPr>
            <a:lvl7pPr marL="3200400" marR="0" lvl="6"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7pPr>
            <a:lvl8pPr marL="3657600" marR="0" lvl="7"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8pPr>
            <a:lvl9pPr marL="4114800" marR="0" lvl="8" indent="-342900" algn="l" rtl="0">
              <a:lnSpc>
                <a:spcPct val="100000"/>
              </a:lnSpc>
              <a:spcBef>
                <a:spcPts val="1600"/>
              </a:spcBef>
              <a:spcAft>
                <a:spcPts val="1600"/>
              </a:spcAft>
              <a:buClr>
                <a:schemeClr val="dk1"/>
              </a:buClr>
              <a:buSzPts val="1800"/>
              <a:buFont typeface="Public Sans"/>
              <a:buChar char="■"/>
              <a:defRPr sz="1600" b="0" i="0" u="none" strike="noStrike" cap="none">
                <a:solidFill>
                  <a:schemeClr val="dk1"/>
                </a:solidFill>
                <a:latin typeface="Lato"/>
                <a:ea typeface="Lato"/>
                <a:cs typeface="Lato"/>
                <a:sym typeface="Lato"/>
              </a:defRPr>
            </a:lvl9pPr>
          </a:lstStyle>
          <a:p>
            <a:pPr marL="0" indent="0">
              <a:buSzPts val="1100"/>
              <a:buNone/>
            </a:pPr>
            <a:r>
              <a:rPr lang="en-US" sz="2800" b="1" dirty="0"/>
              <a:t>PAGE 6</a:t>
            </a:r>
            <a:endParaRPr lang="en-US" sz="2800" b="1" dirty="0">
              <a:solidFill>
                <a:schemeClr val="tx1"/>
              </a:solidFill>
            </a:endParaRPr>
          </a:p>
          <a:p>
            <a:pPr marL="0" indent="0">
              <a:buSzPts val="1100"/>
              <a:buNone/>
            </a:pPr>
            <a:endParaRPr lang="en-US" sz="1100" dirty="0">
              <a:solidFill>
                <a:schemeClr val="tx1"/>
              </a:solidFill>
            </a:endParaRPr>
          </a:p>
        </p:txBody>
      </p:sp>
      <p:sp>
        <p:nvSpPr>
          <p:cNvPr id="10" name="Google Shape;252;p39">
            <a:extLst>
              <a:ext uri="{FF2B5EF4-FFF2-40B4-BE49-F238E27FC236}">
                <a16:creationId xmlns:a16="http://schemas.microsoft.com/office/drawing/2014/main" id="{A753CB79-C50C-40F0-AA79-CCD397F739C3}"/>
              </a:ext>
            </a:extLst>
          </p:cNvPr>
          <p:cNvSpPr txBox="1">
            <a:spLocks/>
          </p:cNvSpPr>
          <p:nvPr/>
        </p:nvSpPr>
        <p:spPr>
          <a:xfrm>
            <a:off x="1232305" y="681248"/>
            <a:ext cx="6903509" cy="198693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a:solidFill>
                  <a:schemeClr val="tx1"/>
                </a:solidFill>
                <a:latin typeface="Lato" panose="020B0604020202020204" charset="0"/>
              </a:rPr>
              <a:t>Reconciliation of Fixed Assets:</a:t>
            </a:r>
          </a:p>
          <a:p>
            <a:endParaRPr lang="en-US" b="1" dirty="0">
              <a:solidFill>
                <a:schemeClr val="tx1"/>
              </a:solidFill>
              <a:latin typeface="Lato" panose="020B0604020202020204" charset="0"/>
            </a:endParaRPr>
          </a:p>
          <a:p>
            <a:pPr marL="285750" indent="-285750">
              <a:buFont typeface="Courier New" panose="02070309020205020404" pitchFamily="49" charset="0"/>
              <a:buChar char="o"/>
            </a:pPr>
            <a:r>
              <a:rPr lang="en-US" b="1" dirty="0">
                <a:solidFill>
                  <a:schemeClr val="tx1"/>
                </a:solidFill>
                <a:latin typeface="Lato" panose="020B0604020202020204" charset="0"/>
              </a:rPr>
              <a:t> </a:t>
            </a:r>
            <a:r>
              <a:rPr lang="en-US" dirty="0">
                <a:solidFill>
                  <a:schemeClr val="tx1"/>
                </a:solidFill>
                <a:latin typeface="Lato" panose="020B0604020202020204" charset="0"/>
              </a:rPr>
              <a:t> Fill in information to calculate the total assets declared this year October 1, 2025</a:t>
            </a:r>
          </a:p>
          <a:p>
            <a:pPr marL="285750" indent="-285750">
              <a:buFont typeface="Courier New" panose="02070309020205020404" pitchFamily="49" charset="0"/>
              <a:buChar char="o"/>
            </a:pPr>
            <a:r>
              <a:rPr lang="en-US" b="1" dirty="0">
                <a:solidFill>
                  <a:schemeClr val="tx1"/>
                </a:solidFill>
                <a:latin typeface="Lato" panose="020B0604020202020204" charset="0"/>
              </a:rPr>
              <a:t>  </a:t>
            </a:r>
            <a:r>
              <a:rPr lang="en-US" dirty="0">
                <a:solidFill>
                  <a:schemeClr val="tx1"/>
                </a:solidFill>
                <a:latin typeface="Lato" panose="020B0604020202020204" charset="0"/>
              </a:rPr>
              <a:t>Refer to the next slide for Capitalization Threshold explanation</a:t>
            </a:r>
          </a:p>
          <a:p>
            <a:pPr marL="285750" indent="-285750">
              <a:buFont typeface="Courier New" panose="02070309020205020404" pitchFamily="49" charset="0"/>
              <a:buChar char="o"/>
            </a:pPr>
            <a:r>
              <a:rPr lang="en-US" b="1" dirty="0">
                <a:solidFill>
                  <a:schemeClr val="tx1"/>
                </a:solidFill>
                <a:latin typeface="Lato" panose="020B0604020202020204" charset="0"/>
              </a:rPr>
              <a:t>  This is for </a:t>
            </a:r>
            <a:r>
              <a:rPr lang="en-US" b="1" u="sng" dirty="0">
                <a:solidFill>
                  <a:schemeClr val="tx1"/>
                </a:solidFill>
                <a:latin typeface="Lato" panose="020B0604020202020204" charset="0"/>
              </a:rPr>
              <a:t>your own reconciliation </a:t>
            </a:r>
            <a:r>
              <a:rPr lang="en-US" b="1" dirty="0">
                <a:solidFill>
                  <a:schemeClr val="tx1"/>
                </a:solidFill>
                <a:latin typeface="Lato" panose="020B0604020202020204" charset="0"/>
              </a:rPr>
              <a:t>and records, Assessor’s may reference it, but we do not rely on this to verify accuracy of filing.</a:t>
            </a:r>
          </a:p>
          <a:p>
            <a:endParaRPr lang="en-US" b="1" dirty="0">
              <a:solidFill>
                <a:schemeClr val="tx1"/>
              </a:solidFill>
              <a:latin typeface="Lato" panose="020B0604020202020204" charset="0"/>
            </a:endParaRPr>
          </a:p>
          <a:p>
            <a:r>
              <a:rPr lang="en-US" dirty="0">
                <a:solidFill>
                  <a:srgbClr val="C00000"/>
                </a:solidFill>
                <a:latin typeface="Lato" panose="020B0604020202020204" charset="0"/>
              </a:rPr>
              <a:t>Please round to nearest dollar amount</a:t>
            </a:r>
          </a:p>
        </p:txBody>
      </p:sp>
      <p:pic>
        <p:nvPicPr>
          <p:cNvPr id="4" name="Picture 3" descr="A close up of a document&#10;&#10;Description automatically generated">
            <a:extLst>
              <a:ext uri="{FF2B5EF4-FFF2-40B4-BE49-F238E27FC236}">
                <a16:creationId xmlns:a16="http://schemas.microsoft.com/office/drawing/2014/main" id="{0DCF863E-C508-2ED4-232B-EC71CC7AE6D1}"/>
              </a:ext>
            </a:extLst>
          </p:cNvPr>
          <p:cNvPicPr>
            <a:picLocks noChangeAspect="1"/>
          </p:cNvPicPr>
          <p:nvPr/>
        </p:nvPicPr>
        <p:blipFill>
          <a:blip r:embed="rId3"/>
          <a:stretch>
            <a:fillRect/>
          </a:stretch>
        </p:blipFill>
        <p:spPr>
          <a:xfrm>
            <a:off x="1774474" y="3056958"/>
            <a:ext cx="5595051" cy="1636098"/>
          </a:xfrm>
          <a:prstGeom prst="rect">
            <a:avLst/>
          </a:prstGeom>
        </p:spPr>
      </p:pic>
    </p:spTree>
    <p:extLst>
      <p:ext uri="{BB962C8B-B14F-4D97-AF65-F5344CB8AC3E}">
        <p14:creationId xmlns:p14="http://schemas.microsoft.com/office/powerpoint/2010/main" val="7986926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A92A4-29B2-FDB8-3E4E-D429F50AED26}"/>
              </a:ext>
            </a:extLst>
          </p:cNvPr>
          <p:cNvSpPr>
            <a:spLocks noGrp="1"/>
          </p:cNvSpPr>
          <p:nvPr>
            <p:ph type="title"/>
          </p:nvPr>
        </p:nvSpPr>
        <p:spPr>
          <a:xfrm>
            <a:off x="403428" y="439586"/>
            <a:ext cx="6221961" cy="710476"/>
          </a:xfrm>
        </p:spPr>
        <p:txBody>
          <a:bodyPr/>
          <a:lstStyle/>
          <a:p>
            <a:r>
              <a:rPr lang="en-US" dirty="0"/>
              <a:t>CAPITALIZATION THRESHOLD</a:t>
            </a:r>
          </a:p>
        </p:txBody>
      </p:sp>
      <p:sp>
        <p:nvSpPr>
          <p:cNvPr id="4" name="TextBox 3">
            <a:extLst>
              <a:ext uri="{FF2B5EF4-FFF2-40B4-BE49-F238E27FC236}">
                <a16:creationId xmlns:a16="http://schemas.microsoft.com/office/drawing/2014/main" id="{6F0AC34F-EB06-408C-A98A-A93ED00A862E}"/>
              </a:ext>
            </a:extLst>
          </p:cNvPr>
          <p:cNvSpPr txBox="1"/>
          <p:nvPr/>
        </p:nvSpPr>
        <p:spPr>
          <a:xfrm>
            <a:off x="716249" y="1100162"/>
            <a:ext cx="5271816" cy="1323439"/>
          </a:xfrm>
          <a:prstGeom prst="rect">
            <a:avLst/>
          </a:prstGeom>
          <a:noFill/>
        </p:spPr>
        <p:txBody>
          <a:bodyPr wrap="square">
            <a:spAutoFit/>
          </a:bodyPr>
          <a:lstStyle/>
          <a:p>
            <a:pPr>
              <a:buClr>
                <a:schemeClr val="dk1"/>
              </a:buClr>
              <a:buSzPts val="1100"/>
            </a:pPr>
            <a:r>
              <a:rPr lang="en-US" sz="2000" dirty="0">
                <a:latin typeface="Lato" panose="020B0604020202020204" charset="0"/>
              </a:rPr>
              <a:t>The total value of an asset a company uses to depreciate the value of an asset over several years as opposed to an expense in a single year, on the company’s federal tax return.</a:t>
            </a:r>
          </a:p>
        </p:txBody>
      </p:sp>
      <p:sp>
        <p:nvSpPr>
          <p:cNvPr id="3" name="TextBox 2">
            <a:extLst>
              <a:ext uri="{FF2B5EF4-FFF2-40B4-BE49-F238E27FC236}">
                <a16:creationId xmlns:a16="http://schemas.microsoft.com/office/drawing/2014/main" id="{EF823DEF-AC24-B4B9-917F-81119C901904}"/>
              </a:ext>
            </a:extLst>
          </p:cNvPr>
          <p:cNvSpPr txBox="1"/>
          <p:nvPr/>
        </p:nvSpPr>
        <p:spPr>
          <a:xfrm>
            <a:off x="2251932" y="2503811"/>
            <a:ext cx="5271816" cy="830997"/>
          </a:xfrm>
          <a:prstGeom prst="rect">
            <a:avLst/>
          </a:prstGeom>
          <a:noFill/>
        </p:spPr>
        <p:txBody>
          <a:bodyPr wrap="square" rtlCol="0">
            <a:spAutoFit/>
          </a:bodyPr>
          <a:lstStyle/>
          <a:p>
            <a:r>
              <a:rPr lang="en-US" sz="1600" dirty="0">
                <a:solidFill>
                  <a:schemeClr val="accent1"/>
                </a:solidFill>
              </a:rPr>
              <a:t>On your personal property declaration, the asset is not depreciated out to a zero value after 3 years, for example, as may be reflected on your tax return.</a:t>
            </a:r>
          </a:p>
        </p:txBody>
      </p:sp>
      <p:sp>
        <p:nvSpPr>
          <p:cNvPr id="5" name="TextBox 4">
            <a:extLst>
              <a:ext uri="{FF2B5EF4-FFF2-40B4-BE49-F238E27FC236}">
                <a16:creationId xmlns:a16="http://schemas.microsoft.com/office/drawing/2014/main" id="{F099FB36-C57C-00CC-BC5C-C9B52EED4024}"/>
              </a:ext>
            </a:extLst>
          </p:cNvPr>
          <p:cNvSpPr txBox="1"/>
          <p:nvPr/>
        </p:nvSpPr>
        <p:spPr>
          <a:xfrm>
            <a:off x="3872182" y="3484184"/>
            <a:ext cx="5207648" cy="1323439"/>
          </a:xfrm>
          <a:prstGeom prst="rect">
            <a:avLst/>
          </a:prstGeom>
          <a:noFill/>
        </p:spPr>
        <p:txBody>
          <a:bodyPr wrap="square" rtlCol="0">
            <a:spAutoFit/>
          </a:bodyPr>
          <a:lstStyle/>
          <a:p>
            <a:r>
              <a:rPr lang="en-US" sz="1600" dirty="0"/>
              <a:t>As long as the item is still in use, it still has a value and must follow the depreciation schedule on our declaration. The TOTAL VALUE is still used as original value, even if your tax return spreads that expense over several years.</a:t>
            </a:r>
          </a:p>
        </p:txBody>
      </p:sp>
    </p:spTree>
    <p:extLst>
      <p:ext uri="{BB962C8B-B14F-4D97-AF65-F5344CB8AC3E}">
        <p14:creationId xmlns:p14="http://schemas.microsoft.com/office/powerpoint/2010/main" val="18622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500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42" name="Google Shape;542;p50"/>
          <p:cNvSpPr/>
          <p:nvPr/>
        </p:nvSpPr>
        <p:spPr>
          <a:xfrm rot="-1817486">
            <a:off x="191556" y="269209"/>
            <a:ext cx="1348182" cy="1037147"/>
          </a:xfrm>
          <a:custGeom>
            <a:avLst/>
            <a:gdLst/>
            <a:ahLst/>
            <a:cxnLst/>
            <a:rect l="l" t="t" r="r" b="b"/>
            <a:pathLst>
              <a:path w="73795" h="56770" extrusionOk="0">
                <a:moveTo>
                  <a:pt x="29956" y="0"/>
                </a:moveTo>
                <a:cubicBezTo>
                  <a:pt x="23283" y="0"/>
                  <a:pt x="16241" y="1492"/>
                  <a:pt x="9169" y="5295"/>
                </a:cubicBezTo>
                <a:cubicBezTo>
                  <a:pt x="1" y="10219"/>
                  <a:pt x="1200" y="20947"/>
                  <a:pt x="9063" y="23951"/>
                </a:cubicBezTo>
                <a:cubicBezTo>
                  <a:pt x="21373" y="28652"/>
                  <a:pt x="26265" y="32461"/>
                  <a:pt x="31953" y="40133"/>
                </a:cubicBezTo>
                <a:cubicBezTo>
                  <a:pt x="38861" y="49451"/>
                  <a:pt x="42076" y="56327"/>
                  <a:pt x="52592" y="56762"/>
                </a:cubicBezTo>
                <a:cubicBezTo>
                  <a:pt x="52717" y="56767"/>
                  <a:pt x="52843" y="56770"/>
                  <a:pt x="52969" y="56770"/>
                </a:cubicBezTo>
                <a:cubicBezTo>
                  <a:pt x="61326" y="56770"/>
                  <a:pt x="73795" y="45763"/>
                  <a:pt x="68903" y="28609"/>
                </a:cubicBezTo>
                <a:cubicBezTo>
                  <a:pt x="64467" y="13020"/>
                  <a:pt x="51446" y="3820"/>
                  <a:pt x="41270" y="1379"/>
                </a:cubicBezTo>
                <a:cubicBezTo>
                  <a:pt x="37672" y="515"/>
                  <a:pt x="33878" y="0"/>
                  <a:pt x="299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13" name="Google Shape;261;p40">
            <a:extLst>
              <a:ext uri="{FF2B5EF4-FFF2-40B4-BE49-F238E27FC236}">
                <a16:creationId xmlns:a16="http://schemas.microsoft.com/office/drawing/2014/main" id="{4807B0E7-5836-4452-9137-C0189F74785A}"/>
              </a:ext>
            </a:extLst>
          </p:cNvPr>
          <p:cNvSpPr txBox="1">
            <a:spLocks/>
          </p:cNvSpPr>
          <p:nvPr/>
        </p:nvSpPr>
        <p:spPr>
          <a:xfrm>
            <a:off x="236980" y="203487"/>
            <a:ext cx="3257887" cy="6839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0"/>
              </a:spcBef>
              <a:spcAft>
                <a:spcPts val="0"/>
              </a:spcAft>
              <a:buClr>
                <a:schemeClr val="dk1"/>
              </a:buClr>
              <a:buSzPts val="900"/>
              <a:buFont typeface="Public Sans"/>
              <a:buChar char="●"/>
              <a:defRPr sz="1600" b="0" i="0" u="none" strike="noStrike" cap="none">
                <a:solidFill>
                  <a:schemeClr val="dk1"/>
                </a:solidFill>
                <a:latin typeface="Lato"/>
                <a:ea typeface="Lato"/>
                <a:cs typeface="Lato"/>
                <a:sym typeface="Lato"/>
              </a:defRPr>
            </a:lvl1pPr>
            <a:lvl2pPr marL="914400" marR="0" lvl="1" indent="-342900" algn="l" rtl="0">
              <a:lnSpc>
                <a:spcPct val="100000"/>
              </a:lnSpc>
              <a:spcBef>
                <a:spcPts val="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2pPr>
            <a:lvl3pPr marL="1371600" marR="0" lvl="2"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3pPr>
            <a:lvl4pPr marL="1828800" marR="0" lvl="3"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4pPr>
            <a:lvl5pPr marL="2286000" marR="0" lvl="4"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5pPr>
            <a:lvl6pPr marL="2743200" marR="0" lvl="5"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6pPr>
            <a:lvl7pPr marL="3200400" marR="0" lvl="6"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7pPr>
            <a:lvl8pPr marL="3657600" marR="0" lvl="7"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8pPr>
            <a:lvl9pPr marL="4114800" marR="0" lvl="8" indent="-342900" algn="l" rtl="0">
              <a:lnSpc>
                <a:spcPct val="100000"/>
              </a:lnSpc>
              <a:spcBef>
                <a:spcPts val="1600"/>
              </a:spcBef>
              <a:spcAft>
                <a:spcPts val="1600"/>
              </a:spcAft>
              <a:buClr>
                <a:schemeClr val="dk1"/>
              </a:buClr>
              <a:buSzPts val="1800"/>
              <a:buFont typeface="Public Sans"/>
              <a:buChar char="■"/>
              <a:defRPr sz="1600" b="0" i="0" u="none" strike="noStrike" cap="none">
                <a:solidFill>
                  <a:schemeClr val="dk1"/>
                </a:solidFill>
                <a:latin typeface="Lato"/>
                <a:ea typeface="Lato"/>
                <a:cs typeface="Lato"/>
                <a:sym typeface="Lato"/>
              </a:defRPr>
            </a:lvl9pPr>
          </a:lstStyle>
          <a:p>
            <a:pPr marL="0" indent="0">
              <a:buSzPts val="1100"/>
              <a:buNone/>
            </a:pPr>
            <a:r>
              <a:rPr lang="en-US" sz="2800" b="1" dirty="0"/>
              <a:t>PAGE 7</a:t>
            </a:r>
            <a:endParaRPr lang="en-US" sz="2800" b="1" dirty="0">
              <a:solidFill>
                <a:schemeClr val="tx1"/>
              </a:solidFill>
            </a:endParaRPr>
          </a:p>
          <a:p>
            <a:pPr marL="0" indent="0">
              <a:buSzPts val="1100"/>
              <a:buNone/>
            </a:pPr>
            <a:endParaRPr lang="en-US" sz="1100" dirty="0">
              <a:solidFill>
                <a:schemeClr val="tx1"/>
              </a:solidFill>
            </a:endParaRPr>
          </a:p>
        </p:txBody>
      </p:sp>
      <p:sp>
        <p:nvSpPr>
          <p:cNvPr id="6" name="Google Shape;252;p39">
            <a:extLst>
              <a:ext uri="{FF2B5EF4-FFF2-40B4-BE49-F238E27FC236}">
                <a16:creationId xmlns:a16="http://schemas.microsoft.com/office/drawing/2014/main" id="{5B75CDB2-073F-4C00-A11C-735B190FA428}"/>
              </a:ext>
            </a:extLst>
          </p:cNvPr>
          <p:cNvSpPr txBox="1">
            <a:spLocks/>
          </p:cNvSpPr>
          <p:nvPr/>
        </p:nvSpPr>
        <p:spPr>
          <a:xfrm>
            <a:off x="236980" y="957946"/>
            <a:ext cx="4420306" cy="379853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a:solidFill>
                  <a:schemeClr val="tx1"/>
                </a:solidFill>
                <a:latin typeface="Lato" panose="020B0604020202020204" charset="0"/>
              </a:rPr>
              <a:t>Property Code &amp; Description</a:t>
            </a:r>
          </a:p>
          <a:p>
            <a:pPr marL="285750" indent="-285750">
              <a:buFont typeface="Arial" panose="020B0604020202020204" pitchFamily="34" charset="0"/>
              <a:buChar char="•"/>
            </a:pPr>
            <a:r>
              <a:rPr lang="en-US" dirty="0">
                <a:solidFill>
                  <a:schemeClr val="tx1"/>
                </a:solidFill>
                <a:latin typeface="Lato" panose="020B0604020202020204" charset="0"/>
              </a:rPr>
              <a:t>From pages 5 &amp; 6, use the </a:t>
            </a:r>
            <a:r>
              <a:rPr lang="en-US" b="1" dirty="0">
                <a:solidFill>
                  <a:schemeClr val="tx1"/>
                </a:solidFill>
                <a:latin typeface="Lato" panose="020B0604020202020204" charset="0"/>
              </a:rPr>
              <a:t>TOTAL </a:t>
            </a:r>
            <a:r>
              <a:rPr lang="en-US" dirty="0">
                <a:solidFill>
                  <a:schemeClr val="tx1"/>
                </a:solidFill>
                <a:latin typeface="Lato" panose="020B0604020202020204" charset="0"/>
              </a:rPr>
              <a:t>amounts of </a:t>
            </a:r>
            <a:r>
              <a:rPr lang="en-US" u="sng" dirty="0">
                <a:solidFill>
                  <a:schemeClr val="tx1"/>
                </a:solidFill>
                <a:latin typeface="Lato" panose="020B0604020202020204" charset="0"/>
              </a:rPr>
              <a:t>depreciated value </a:t>
            </a:r>
            <a:r>
              <a:rPr lang="en-US" dirty="0">
                <a:solidFill>
                  <a:schemeClr val="tx1"/>
                </a:solidFill>
                <a:latin typeface="Lato" panose="020B0604020202020204" charset="0"/>
              </a:rPr>
              <a:t>and add all of the values together to get the total net depreciation. </a:t>
            </a:r>
          </a:p>
          <a:p>
            <a:pPr marL="285750" indent="-285750">
              <a:buFont typeface="Arial" panose="020B0604020202020204" pitchFamily="34" charset="0"/>
              <a:buChar char="•"/>
            </a:pPr>
            <a:r>
              <a:rPr lang="en-US" dirty="0">
                <a:solidFill>
                  <a:schemeClr val="tx1"/>
                </a:solidFill>
                <a:latin typeface="Lato" panose="020B0604020202020204" charset="0"/>
              </a:rPr>
              <a:t>The Assessment staff will calculate the 70% assessment in the right column after all other asset boxes have been reviewed.</a:t>
            </a:r>
          </a:p>
          <a:p>
            <a:endParaRPr lang="en-US" b="1" dirty="0">
              <a:solidFill>
                <a:schemeClr val="tx1"/>
              </a:solidFill>
              <a:latin typeface="Lato" panose="020B0604020202020204" charset="0"/>
            </a:endParaRPr>
          </a:p>
          <a:p>
            <a:r>
              <a:rPr lang="en-US" dirty="0">
                <a:solidFill>
                  <a:srgbClr val="C00000"/>
                </a:solidFill>
                <a:latin typeface="Lato" panose="020B0604020202020204" charset="0"/>
              </a:rPr>
              <a:t>Please round to nearest tenth amount</a:t>
            </a:r>
          </a:p>
          <a:p>
            <a:endParaRPr lang="en-US" dirty="0">
              <a:solidFill>
                <a:srgbClr val="C00000"/>
              </a:solidFill>
              <a:latin typeface="Lato" panose="020B0604020202020204" charset="0"/>
            </a:endParaRPr>
          </a:p>
          <a:p>
            <a:r>
              <a:rPr lang="en-US" b="1" dirty="0">
                <a:solidFill>
                  <a:schemeClr val="tx1"/>
                </a:solidFill>
                <a:latin typeface="Lato" panose="020B0604020202020204" charset="0"/>
              </a:rPr>
              <a:t>Exemptions:</a:t>
            </a:r>
          </a:p>
          <a:p>
            <a:r>
              <a:rPr lang="en-US" dirty="0">
                <a:solidFill>
                  <a:schemeClr val="tx1"/>
                </a:solidFill>
                <a:latin typeface="Lato" panose="020B0604020202020204" charset="0"/>
              </a:rPr>
              <a:t>If you are claiming an exemption, check the box next to the one that applies to you. </a:t>
            </a:r>
          </a:p>
          <a:p>
            <a:endParaRPr lang="en-US" dirty="0">
              <a:solidFill>
                <a:schemeClr val="tx1"/>
              </a:solidFill>
              <a:latin typeface="Lato" panose="020B0604020202020204" charset="0"/>
            </a:endParaRPr>
          </a:p>
          <a:p>
            <a:r>
              <a:rPr lang="en-US" dirty="0">
                <a:solidFill>
                  <a:schemeClr val="tx1"/>
                </a:solidFill>
                <a:latin typeface="Lato" panose="020B0604020202020204" charset="0"/>
              </a:rPr>
              <a:t>NOTE: Some exemptions require additional forms and documentation. Please see our website or our office to get the correct documents. </a:t>
            </a:r>
          </a:p>
        </p:txBody>
      </p:sp>
      <p:pic>
        <p:nvPicPr>
          <p:cNvPr id="4" name="Picture 3" descr="A close-up of a form&#10;&#10;Description automatically generated">
            <a:extLst>
              <a:ext uri="{FF2B5EF4-FFF2-40B4-BE49-F238E27FC236}">
                <a16:creationId xmlns:a16="http://schemas.microsoft.com/office/drawing/2014/main" id="{F3FA3B7F-BDCB-8A60-9078-A3179BF46F1C}"/>
              </a:ext>
            </a:extLst>
          </p:cNvPr>
          <p:cNvPicPr>
            <a:picLocks noChangeAspect="1"/>
          </p:cNvPicPr>
          <p:nvPr/>
        </p:nvPicPr>
        <p:blipFill>
          <a:blip r:embed="rId3"/>
          <a:stretch>
            <a:fillRect/>
          </a:stretch>
        </p:blipFill>
        <p:spPr>
          <a:xfrm>
            <a:off x="4872245" y="114919"/>
            <a:ext cx="3888983" cy="4913662"/>
          </a:xfrm>
          <a:prstGeom prst="rect">
            <a:avLst/>
          </a:prstGeom>
        </p:spPr>
      </p:pic>
      <p:cxnSp>
        <p:nvCxnSpPr>
          <p:cNvPr id="3" name="Straight Arrow Connector 2">
            <a:extLst>
              <a:ext uri="{FF2B5EF4-FFF2-40B4-BE49-F238E27FC236}">
                <a16:creationId xmlns:a16="http://schemas.microsoft.com/office/drawing/2014/main" id="{0E6293D9-A5E0-2C91-8FCE-D61B184E9A45}"/>
              </a:ext>
            </a:extLst>
          </p:cNvPr>
          <p:cNvCxnSpPr/>
          <p:nvPr/>
        </p:nvCxnSpPr>
        <p:spPr>
          <a:xfrm>
            <a:off x="3360821" y="3705726"/>
            <a:ext cx="1756611"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56378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42" name="Google Shape;542;p50"/>
          <p:cNvSpPr/>
          <p:nvPr/>
        </p:nvSpPr>
        <p:spPr>
          <a:xfrm rot="-1817486">
            <a:off x="191556" y="269209"/>
            <a:ext cx="1348182" cy="1037147"/>
          </a:xfrm>
          <a:custGeom>
            <a:avLst/>
            <a:gdLst/>
            <a:ahLst/>
            <a:cxnLst/>
            <a:rect l="l" t="t" r="r" b="b"/>
            <a:pathLst>
              <a:path w="73795" h="56770" extrusionOk="0">
                <a:moveTo>
                  <a:pt x="29956" y="0"/>
                </a:moveTo>
                <a:cubicBezTo>
                  <a:pt x="23283" y="0"/>
                  <a:pt x="16241" y="1492"/>
                  <a:pt x="9169" y="5295"/>
                </a:cubicBezTo>
                <a:cubicBezTo>
                  <a:pt x="1" y="10219"/>
                  <a:pt x="1200" y="20947"/>
                  <a:pt x="9063" y="23951"/>
                </a:cubicBezTo>
                <a:cubicBezTo>
                  <a:pt x="21373" y="28652"/>
                  <a:pt x="26265" y="32461"/>
                  <a:pt x="31953" y="40133"/>
                </a:cubicBezTo>
                <a:cubicBezTo>
                  <a:pt x="38861" y="49451"/>
                  <a:pt x="42076" y="56327"/>
                  <a:pt x="52592" y="56762"/>
                </a:cubicBezTo>
                <a:cubicBezTo>
                  <a:pt x="52717" y="56767"/>
                  <a:pt x="52843" y="56770"/>
                  <a:pt x="52969" y="56770"/>
                </a:cubicBezTo>
                <a:cubicBezTo>
                  <a:pt x="61326" y="56770"/>
                  <a:pt x="73795" y="45763"/>
                  <a:pt x="68903" y="28609"/>
                </a:cubicBezTo>
                <a:cubicBezTo>
                  <a:pt x="64467" y="13020"/>
                  <a:pt x="51446" y="3820"/>
                  <a:pt x="41270" y="1379"/>
                </a:cubicBezTo>
                <a:cubicBezTo>
                  <a:pt x="37672" y="515"/>
                  <a:pt x="33878" y="0"/>
                  <a:pt x="299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13" name="Google Shape;261;p40">
            <a:extLst>
              <a:ext uri="{FF2B5EF4-FFF2-40B4-BE49-F238E27FC236}">
                <a16:creationId xmlns:a16="http://schemas.microsoft.com/office/drawing/2014/main" id="{4807B0E7-5836-4452-9137-C0189F74785A}"/>
              </a:ext>
            </a:extLst>
          </p:cNvPr>
          <p:cNvSpPr txBox="1">
            <a:spLocks/>
          </p:cNvSpPr>
          <p:nvPr/>
        </p:nvSpPr>
        <p:spPr>
          <a:xfrm>
            <a:off x="236980" y="445829"/>
            <a:ext cx="3257887" cy="6839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0"/>
              </a:spcBef>
              <a:spcAft>
                <a:spcPts val="0"/>
              </a:spcAft>
              <a:buClr>
                <a:schemeClr val="dk1"/>
              </a:buClr>
              <a:buSzPts val="900"/>
              <a:buFont typeface="Public Sans"/>
              <a:buChar char="●"/>
              <a:defRPr sz="1600" b="0" i="0" u="none" strike="noStrike" cap="none">
                <a:solidFill>
                  <a:schemeClr val="dk1"/>
                </a:solidFill>
                <a:latin typeface="Lato"/>
                <a:ea typeface="Lato"/>
                <a:cs typeface="Lato"/>
                <a:sym typeface="Lato"/>
              </a:defRPr>
            </a:lvl1pPr>
            <a:lvl2pPr marL="914400" marR="0" lvl="1" indent="-342900" algn="l" rtl="0">
              <a:lnSpc>
                <a:spcPct val="100000"/>
              </a:lnSpc>
              <a:spcBef>
                <a:spcPts val="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2pPr>
            <a:lvl3pPr marL="1371600" marR="0" lvl="2"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3pPr>
            <a:lvl4pPr marL="1828800" marR="0" lvl="3"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4pPr>
            <a:lvl5pPr marL="2286000" marR="0" lvl="4"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5pPr>
            <a:lvl6pPr marL="2743200" marR="0" lvl="5"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6pPr>
            <a:lvl7pPr marL="3200400" marR="0" lvl="6"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7pPr>
            <a:lvl8pPr marL="3657600" marR="0" lvl="7"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8pPr>
            <a:lvl9pPr marL="4114800" marR="0" lvl="8" indent="-342900" algn="l" rtl="0">
              <a:lnSpc>
                <a:spcPct val="100000"/>
              </a:lnSpc>
              <a:spcBef>
                <a:spcPts val="1600"/>
              </a:spcBef>
              <a:spcAft>
                <a:spcPts val="1600"/>
              </a:spcAft>
              <a:buClr>
                <a:schemeClr val="dk1"/>
              </a:buClr>
              <a:buSzPts val="1800"/>
              <a:buFont typeface="Public Sans"/>
              <a:buChar char="■"/>
              <a:defRPr sz="1600" b="0" i="0" u="none" strike="noStrike" cap="none">
                <a:solidFill>
                  <a:schemeClr val="dk1"/>
                </a:solidFill>
                <a:latin typeface="Lato"/>
                <a:ea typeface="Lato"/>
                <a:cs typeface="Lato"/>
                <a:sym typeface="Lato"/>
              </a:defRPr>
            </a:lvl9pPr>
          </a:lstStyle>
          <a:p>
            <a:pPr marL="0" indent="0">
              <a:buSzPts val="1100"/>
              <a:buNone/>
            </a:pPr>
            <a:r>
              <a:rPr lang="en-US" sz="2800" b="1" dirty="0"/>
              <a:t>PAGE 8</a:t>
            </a:r>
            <a:endParaRPr lang="en-US" sz="2800" b="1" dirty="0">
              <a:solidFill>
                <a:schemeClr val="tx1"/>
              </a:solidFill>
            </a:endParaRPr>
          </a:p>
          <a:p>
            <a:pPr marL="0" indent="0">
              <a:buSzPts val="1100"/>
              <a:buNone/>
            </a:pPr>
            <a:endParaRPr lang="en-US" sz="1100" dirty="0">
              <a:solidFill>
                <a:schemeClr val="tx1"/>
              </a:solidFill>
            </a:endParaRPr>
          </a:p>
        </p:txBody>
      </p:sp>
      <p:sp>
        <p:nvSpPr>
          <p:cNvPr id="8" name="Google Shape;252;p39">
            <a:extLst>
              <a:ext uri="{FF2B5EF4-FFF2-40B4-BE49-F238E27FC236}">
                <a16:creationId xmlns:a16="http://schemas.microsoft.com/office/drawing/2014/main" id="{4AACD2E6-F32F-4183-92DD-F78CA15B40AE}"/>
              </a:ext>
            </a:extLst>
          </p:cNvPr>
          <p:cNvSpPr txBox="1">
            <a:spLocks/>
          </p:cNvSpPr>
          <p:nvPr/>
        </p:nvSpPr>
        <p:spPr>
          <a:xfrm>
            <a:off x="317190" y="1205284"/>
            <a:ext cx="4420306" cy="377554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a:solidFill>
                  <a:schemeClr val="tx1"/>
                </a:solidFill>
                <a:latin typeface="Lato" panose="020B0604020202020204" charset="0"/>
              </a:rPr>
              <a:t>Declaration of Personal Property Affidavit</a:t>
            </a:r>
          </a:p>
          <a:p>
            <a:endParaRPr lang="en-US" b="1" dirty="0">
              <a:solidFill>
                <a:schemeClr val="tx1"/>
              </a:solidFill>
              <a:latin typeface="Lato" panose="020B0604020202020204" charset="0"/>
            </a:endParaRPr>
          </a:p>
          <a:p>
            <a:r>
              <a:rPr lang="en-US" dirty="0">
                <a:solidFill>
                  <a:schemeClr val="tx1"/>
                </a:solidFill>
                <a:latin typeface="Lato" panose="020B0604020202020204" charset="0"/>
              </a:rPr>
              <a:t>Owners or designated agent submitting the personal property declarations are required to fill out and sign this section. If it is not, it will be returned for proper completion.</a:t>
            </a:r>
          </a:p>
          <a:p>
            <a:endParaRPr lang="en-US" dirty="0">
              <a:solidFill>
                <a:schemeClr val="tx1"/>
              </a:solidFill>
              <a:latin typeface="Lato" panose="020B0604020202020204" charset="0"/>
            </a:endParaRPr>
          </a:p>
          <a:p>
            <a:r>
              <a:rPr lang="en-US" dirty="0">
                <a:solidFill>
                  <a:schemeClr val="tx1"/>
                </a:solidFill>
                <a:latin typeface="Lato" panose="020B0604020202020204" charset="0"/>
              </a:rPr>
              <a:t>***If it is not returned by November 1</a:t>
            </a:r>
            <a:r>
              <a:rPr lang="en-US" baseline="30000" dirty="0">
                <a:solidFill>
                  <a:schemeClr val="tx1"/>
                </a:solidFill>
                <a:latin typeface="Lato" panose="020B0604020202020204" charset="0"/>
              </a:rPr>
              <a:t>st</a:t>
            </a:r>
            <a:r>
              <a:rPr lang="en-US" dirty="0">
                <a:solidFill>
                  <a:schemeClr val="tx1"/>
                </a:solidFill>
                <a:latin typeface="Lato" panose="020B0604020202020204" charset="0"/>
              </a:rPr>
              <a:t> it will receive a 25% penalty.***</a:t>
            </a:r>
          </a:p>
          <a:p>
            <a:endParaRPr lang="en-US" dirty="0">
              <a:solidFill>
                <a:schemeClr val="tx1"/>
              </a:solidFill>
              <a:latin typeface="Lato" panose="020B0604020202020204" charset="0"/>
            </a:endParaRPr>
          </a:p>
          <a:p>
            <a:r>
              <a:rPr lang="en-US" dirty="0">
                <a:solidFill>
                  <a:schemeClr val="tx1"/>
                </a:solidFill>
                <a:latin typeface="Lato" panose="020B0604020202020204" charset="0"/>
              </a:rPr>
              <a:t>Note: There is a checklist and notes area. We encourage you to use them.</a:t>
            </a:r>
          </a:p>
        </p:txBody>
      </p:sp>
      <p:pic>
        <p:nvPicPr>
          <p:cNvPr id="4" name="Picture 3" descr="A close-up of a form&#10;&#10;Description automatically generated">
            <a:extLst>
              <a:ext uri="{FF2B5EF4-FFF2-40B4-BE49-F238E27FC236}">
                <a16:creationId xmlns:a16="http://schemas.microsoft.com/office/drawing/2014/main" id="{656D0029-21A0-34D7-8C2E-80EF479FD811}"/>
              </a:ext>
            </a:extLst>
          </p:cNvPr>
          <p:cNvPicPr>
            <a:picLocks noChangeAspect="1"/>
          </p:cNvPicPr>
          <p:nvPr/>
        </p:nvPicPr>
        <p:blipFill>
          <a:blip r:embed="rId3"/>
          <a:stretch>
            <a:fillRect/>
          </a:stretch>
        </p:blipFill>
        <p:spPr>
          <a:xfrm>
            <a:off x="4926418" y="300880"/>
            <a:ext cx="3513525" cy="4541740"/>
          </a:xfrm>
          <a:prstGeom prst="rect">
            <a:avLst/>
          </a:prstGeom>
        </p:spPr>
      </p:pic>
      <p:sp>
        <p:nvSpPr>
          <p:cNvPr id="2" name="Oval 1">
            <a:extLst>
              <a:ext uri="{FF2B5EF4-FFF2-40B4-BE49-F238E27FC236}">
                <a16:creationId xmlns:a16="http://schemas.microsoft.com/office/drawing/2014/main" id="{399729CB-BD45-B48E-AC4F-832B13B5981C}"/>
              </a:ext>
            </a:extLst>
          </p:cNvPr>
          <p:cNvSpPr/>
          <p:nvPr/>
        </p:nvSpPr>
        <p:spPr>
          <a:xfrm>
            <a:off x="4926418" y="762000"/>
            <a:ext cx="3327245" cy="113898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spTree>
    <p:extLst>
      <p:ext uri="{BB962C8B-B14F-4D97-AF65-F5344CB8AC3E}">
        <p14:creationId xmlns:p14="http://schemas.microsoft.com/office/powerpoint/2010/main" val="6922202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2" name="Picture 1">
            <a:extLst>
              <a:ext uri="{FF2B5EF4-FFF2-40B4-BE49-F238E27FC236}">
                <a16:creationId xmlns:a16="http://schemas.microsoft.com/office/drawing/2014/main" id="{DEBCF599-8DD0-4F3A-A2FC-6DFE36DD1BDC}"/>
              </a:ext>
            </a:extLst>
          </p:cNvPr>
          <p:cNvPicPr>
            <a:picLocks noChangeAspect="1"/>
          </p:cNvPicPr>
          <p:nvPr/>
        </p:nvPicPr>
        <p:blipFill>
          <a:blip r:embed="rId3"/>
          <a:stretch>
            <a:fillRect/>
          </a:stretch>
        </p:blipFill>
        <p:spPr>
          <a:xfrm>
            <a:off x="2068405" y="0"/>
            <a:ext cx="4786126" cy="4567248"/>
          </a:xfrm>
          <a:prstGeom prst="rect">
            <a:avLst/>
          </a:prstGeom>
        </p:spPr>
      </p:pic>
      <p:sp>
        <p:nvSpPr>
          <p:cNvPr id="522" name="Google Shape;522;p48"/>
          <p:cNvSpPr txBox="1">
            <a:spLocks noGrp="1"/>
          </p:cNvSpPr>
          <p:nvPr>
            <p:ph type="title"/>
          </p:nvPr>
        </p:nvSpPr>
        <p:spPr>
          <a:xfrm>
            <a:off x="1966518" y="1877550"/>
            <a:ext cx="4989900" cy="694200"/>
          </a:xfrm>
          <a:prstGeom prst="rect">
            <a:avLst/>
          </a:prstGeom>
        </p:spPr>
        <p:txBody>
          <a:bodyPr spcFirstLastPara="1" wrap="square" lIns="114300" tIns="91425" rIns="91425" bIns="91425" anchor="t" anchorCtr="0">
            <a:noAutofit/>
          </a:bodyPr>
          <a:lstStyle/>
          <a:p>
            <a:pPr marL="0" lvl="0" indent="0" algn="ctr" rtl="0">
              <a:spcBef>
                <a:spcPts val="0"/>
              </a:spcBef>
              <a:spcAft>
                <a:spcPts val="0"/>
              </a:spcAft>
              <a:buNone/>
            </a:pPr>
            <a:r>
              <a:rPr lang="en-US" dirty="0"/>
              <a:t>SHORT FORM</a:t>
            </a:r>
            <a:br>
              <a:rPr lang="en-US" dirty="0"/>
            </a:br>
            <a:r>
              <a:rPr lang="en-US" dirty="0"/>
              <a:t>DECLARATIONS</a:t>
            </a:r>
            <a:endParaRPr dirty="0"/>
          </a:p>
        </p:txBody>
      </p:sp>
    </p:spTree>
    <p:extLst>
      <p:ext uri="{BB962C8B-B14F-4D97-AF65-F5344CB8AC3E}">
        <p14:creationId xmlns:p14="http://schemas.microsoft.com/office/powerpoint/2010/main" val="42828570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42" name="Google Shape;542;p50"/>
          <p:cNvSpPr/>
          <p:nvPr/>
        </p:nvSpPr>
        <p:spPr>
          <a:xfrm rot="19782514">
            <a:off x="3682410" y="154667"/>
            <a:ext cx="1348182" cy="1037147"/>
          </a:xfrm>
          <a:custGeom>
            <a:avLst/>
            <a:gdLst/>
            <a:ahLst/>
            <a:cxnLst/>
            <a:rect l="l" t="t" r="r" b="b"/>
            <a:pathLst>
              <a:path w="73795" h="56770" extrusionOk="0">
                <a:moveTo>
                  <a:pt x="29956" y="0"/>
                </a:moveTo>
                <a:cubicBezTo>
                  <a:pt x="23283" y="0"/>
                  <a:pt x="16241" y="1492"/>
                  <a:pt x="9169" y="5295"/>
                </a:cubicBezTo>
                <a:cubicBezTo>
                  <a:pt x="1" y="10219"/>
                  <a:pt x="1200" y="20947"/>
                  <a:pt x="9063" y="23951"/>
                </a:cubicBezTo>
                <a:cubicBezTo>
                  <a:pt x="21373" y="28652"/>
                  <a:pt x="26265" y="32461"/>
                  <a:pt x="31953" y="40133"/>
                </a:cubicBezTo>
                <a:cubicBezTo>
                  <a:pt x="38861" y="49451"/>
                  <a:pt x="42076" y="56327"/>
                  <a:pt x="52592" y="56762"/>
                </a:cubicBezTo>
                <a:cubicBezTo>
                  <a:pt x="52717" y="56767"/>
                  <a:pt x="52843" y="56770"/>
                  <a:pt x="52969" y="56770"/>
                </a:cubicBezTo>
                <a:cubicBezTo>
                  <a:pt x="61326" y="56770"/>
                  <a:pt x="73795" y="45763"/>
                  <a:pt x="68903" y="28609"/>
                </a:cubicBezTo>
                <a:cubicBezTo>
                  <a:pt x="64467" y="13020"/>
                  <a:pt x="51446" y="3820"/>
                  <a:pt x="41270" y="1379"/>
                </a:cubicBezTo>
                <a:cubicBezTo>
                  <a:pt x="37672" y="515"/>
                  <a:pt x="33878" y="0"/>
                  <a:pt x="299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13" name="Google Shape;261;p40">
            <a:extLst>
              <a:ext uri="{FF2B5EF4-FFF2-40B4-BE49-F238E27FC236}">
                <a16:creationId xmlns:a16="http://schemas.microsoft.com/office/drawing/2014/main" id="{4807B0E7-5836-4452-9137-C0189F74785A}"/>
              </a:ext>
            </a:extLst>
          </p:cNvPr>
          <p:cNvSpPr txBox="1">
            <a:spLocks/>
          </p:cNvSpPr>
          <p:nvPr/>
        </p:nvSpPr>
        <p:spPr>
          <a:xfrm>
            <a:off x="236980" y="109262"/>
            <a:ext cx="3257887" cy="6839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0"/>
              </a:spcBef>
              <a:spcAft>
                <a:spcPts val="0"/>
              </a:spcAft>
              <a:buClr>
                <a:schemeClr val="dk1"/>
              </a:buClr>
              <a:buSzPts val="900"/>
              <a:buFont typeface="Public Sans"/>
              <a:buChar char="●"/>
              <a:defRPr sz="1600" b="0" i="0" u="none" strike="noStrike" cap="none">
                <a:solidFill>
                  <a:schemeClr val="dk1"/>
                </a:solidFill>
                <a:latin typeface="Lato"/>
                <a:ea typeface="Lato"/>
                <a:cs typeface="Lato"/>
                <a:sym typeface="Lato"/>
              </a:defRPr>
            </a:lvl1pPr>
            <a:lvl2pPr marL="914400" marR="0" lvl="1" indent="-342900" algn="l" rtl="0">
              <a:lnSpc>
                <a:spcPct val="100000"/>
              </a:lnSpc>
              <a:spcBef>
                <a:spcPts val="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2pPr>
            <a:lvl3pPr marL="1371600" marR="0" lvl="2"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3pPr>
            <a:lvl4pPr marL="1828800" marR="0" lvl="3"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4pPr>
            <a:lvl5pPr marL="2286000" marR="0" lvl="4"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5pPr>
            <a:lvl6pPr marL="2743200" marR="0" lvl="5"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6pPr>
            <a:lvl7pPr marL="3200400" marR="0" lvl="6"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7pPr>
            <a:lvl8pPr marL="3657600" marR="0" lvl="7"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8pPr>
            <a:lvl9pPr marL="4114800" marR="0" lvl="8" indent="-342900" algn="l" rtl="0">
              <a:lnSpc>
                <a:spcPct val="100000"/>
              </a:lnSpc>
              <a:spcBef>
                <a:spcPts val="1600"/>
              </a:spcBef>
              <a:spcAft>
                <a:spcPts val="1600"/>
              </a:spcAft>
              <a:buClr>
                <a:schemeClr val="dk1"/>
              </a:buClr>
              <a:buSzPts val="1800"/>
              <a:buFont typeface="Public Sans"/>
              <a:buChar char="■"/>
              <a:defRPr sz="1600" b="0" i="0" u="none" strike="noStrike" cap="none">
                <a:solidFill>
                  <a:schemeClr val="dk1"/>
                </a:solidFill>
                <a:latin typeface="Lato"/>
                <a:ea typeface="Lato"/>
                <a:cs typeface="Lato"/>
                <a:sym typeface="Lato"/>
              </a:defRPr>
            </a:lvl9pPr>
          </a:lstStyle>
          <a:p>
            <a:pPr marL="0" indent="0">
              <a:buSzPts val="1100"/>
              <a:buNone/>
            </a:pPr>
            <a:r>
              <a:rPr lang="en-US" sz="2800" b="1" dirty="0"/>
              <a:t>SHORT FORM</a:t>
            </a:r>
            <a:endParaRPr lang="en-US" sz="2800" b="1" dirty="0">
              <a:solidFill>
                <a:schemeClr val="tx1"/>
              </a:solidFill>
            </a:endParaRPr>
          </a:p>
          <a:p>
            <a:pPr marL="0" indent="0">
              <a:buSzPts val="1100"/>
              <a:buNone/>
            </a:pPr>
            <a:endParaRPr lang="en-US" sz="1100" dirty="0">
              <a:solidFill>
                <a:schemeClr val="tx1"/>
              </a:solidFill>
            </a:endParaRPr>
          </a:p>
        </p:txBody>
      </p:sp>
      <p:sp>
        <p:nvSpPr>
          <p:cNvPr id="8" name="Google Shape;252;p39">
            <a:extLst>
              <a:ext uri="{FF2B5EF4-FFF2-40B4-BE49-F238E27FC236}">
                <a16:creationId xmlns:a16="http://schemas.microsoft.com/office/drawing/2014/main" id="{4AACD2E6-F32F-4183-92DD-F78CA15B40AE}"/>
              </a:ext>
            </a:extLst>
          </p:cNvPr>
          <p:cNvSpPr txBox="1">
            <a:spLocks/>
          </p:cNvSpPr>
          <p:nvPr/>
        </p:nvSpPr>
        <p:spPr>
          <a:xfrm>
            <a:off x="100506" y="960937"/>
            <a:ext cx="4420306" cy="377554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a:solidFill>
                  <a:schemeClr val="tx1"/>
                </a:solidFill>
                <a:latin typeface="Lato" panose="020B0604020202020204" charset="0"/>
              </a:rPr>
              <a:t>MOST BUSINESSES WILL BE RECEIVING SHORT FORM DECLARATIONS</a:t>
            </a:r>
          </a:p>
          <a:p>
            <a:endParaRPr lang="en-US" b="1" dirty="0">
              <a:solidFill>
                <a:schemeClr val="tx1"/>
              </a:solidFill>
              <a:latin typeface="Lato" panose="020B0604020202020204" charset="0"/>
            </a:endParaRPr>
          </a:p>
          <a:p>
            <a:r>
              <a:rPr lang="en-US" dirty="0">
                <a:solidFill>
                  <a:schemeClr val="tx1"/>
                </a:solidFill>
                <a:latin typeface="Lato" panose="020B0604020202020204" charset="0"/>
              </a:rPr>
              <a:t>Codes 10 and 13 are not included on the short form declarations. (for manufacturing)</a:t>
            </a:r>
          </a:p>
          <a:p>
            <a:endParaRPr lang="en-US" dirty="0">
              <a:solidFill>
                <a:schemeClr val="tx1"/>
              </a:solidFill>
              <a:latin typeface="Lato" panose="020B0604020202020204" charset="0"/>
            </a:endParaRPr>
          </a:p>
          <a:p>
            <a:r>
              <a:rPr lang="en-US" dirty="0">
                <a:solidFill>
                  <a:schemeClr val="tx1"/>
                </a:solidFill>
                <a:latin typeface="Lato" panose="020B0604020202020204" charset="0"/>
              </a:rPr>
              <a:t>Code 24 is split into A (Other goods including leasehold improvements) and B (Rental entertainment medium)</a:t>
            </a:r>
          </a:p>
          <a:p>
            <a:endParaRPr lang="en-US" dirty="0">
              <a:solidFill>
                <a:schemeClr val="tx1"/>
              </a:solidFill>
              <a:latin typeface="Lato" panose="020B0604020202020204" charset="0"/>
            </a:endParaRPr>
          </a:p>
          <a:p>
            <a:r>
              <a:rPr lang="en-US" dirty="0">
                <a:solidFill>
                  <a:schemeClr val="tx1"/>
                </a:solidFill>
                <a:latin typeface="Lato" panose="020B0604020202020204" charset="0"/>
              </a:rPr>
              <a:t>Code 9 is only present on the summary sheet (page 3). </a:t>
            </a:r>
          </a:p>
          <a:p>
            <a:endParaRPr lang="en-US" dirty="0">
              <a:solidFill>
                <a:schemeClr val="tx1"/>
              </a:solidFill>
              <a:latin typeface="Lato" panose="020B0604020202020204" charset="0"/>
            </a:endParaRPr>
          </a:p>
          <a:p>
            <a:r>
              <a:rPr lang="en-US" dirty="0">
                <a:solidFill>
                  <a:schemeClr val="tx1"/>
                </a:solidFill>
                <a:latin typeface="Lato" panose="020B0604020202020204" charset="0"/>
              </a:rPr>
              <a:t>Lessors will receive the long form. </a:t>
            </a:r>
          </a:p>
          <a:p>
            <a:endParaRPr lang="en-US" dirty="0">
              <a:solidFill>
                <a:schemeClr val="tx1"/>
              </a:solidFill>
              <a:latin typeface="Lato" panose="020B0604020202020204" charset="0"/>
            </a:endParaRPr>
          </a:p>
          <a:p>
            <a:endParaRPr lang="en-US" dirty="0">
              <a:solidFill>
                <a:schemeClr val="tx1"/>
              </a:solidFill>
              <a:latin typeface="Lato" panose="020B0604020202020204" charset="0"/>
            </a:endParaRPr>
          </a:p>
        </p:txBody>
      </p:sp>
      <p:pic>
        <p:nvPicPr>
          <p:cNvPr id="3" name="Picture 2" descr="A document with numbers and text&#10;&#10;Description automatically generated">
            <a:extLst>
              <a:ext uri="{FF2B5EF4-FFF2-40B4-BE49-F238E27FC236}">
                <a16:creationId xmlns:a16="http://schemas.microsoft.com/office/drawing/2014/main" id="{878784C0-3498-946F-1AB3-AECC01126591}"/>
              </a:ext>
            </a:extLst>
          </p:cNvPr>
          <p:cNvPicPr>
            <a:picLocks noChangeAspect="1"/>
          </p:cNvPicPr>
          <p:nvPr/>
        </p:nvPicPr>
        <p:blipFill>
          <a:blip r:embed="rId3"/>
          <a:stretch>
            <a:fillRect/>
          </a:stretch>
        </p:blipFill>
        <p:spPr>
          <a:xfrm>
            <a:off x="4451229" y="109262"/>
            <a:ext cx="2499469" cy="3250465"/>
          </a:xfrm>
          <a:prstGeom prst="rect">
            <a:avLst/>
          </a:prstGeom>
        </p:spPr>
      </p:pic>
      <p:pic>
        <p:nvPicPr>
          <p:cNvPr id="7" name="Picture 6" descr="A close-up of a form&#10;&#10;Description automatically generated">
            <a:extLst>
              <a:ext uri="{FF2B5EF4-FFF2-40B4-BE49-F238E27FC236}">
                <a16:creationId xmlns:a16="http://schemas.microsoft.com/office/drawing/2014/main" id="{CE3A5DC8-799F-1124-3CAD-67928E571584}"/>
              </a:ext>
            </a:extLst>
          </p:cNvPr>
          <p:cNvPicPr>
            <a:picLocks noChangeAspect="1"/>
          </p:cNvPicPr>
          <p:nvPr/>
        </p:nvPicPr>
        <p:blipFill>
          <a:blip r:embed="rId4"/>
          <a:stretch>
            <a:fillRect/>
          </a:stretch>
        </p:blipFill>
        <p:spPr>
          <a:xfrm>
            <a:off x="6364033" y="1734494"/>
            <a:ext cx="2507502" cy="3250465"/>
          </a:xfrm>
          <a:prstGeom prst="rect">
            <a:avLst/>
          </a:prstGeom>
        </p:spPr>
      </p:pic>
    </p:spTree>
    <p:extLst>
      <p:ext uri="{BB962C8B-B14F-4D97-AF65-F5344CB8AC3E}">
        <p14:creationId xmlns:p14="http://schemas.microsoft.com/office/powerpoint/2010/main" val="3972128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2" name="Picture 1">
            <a:extLst>
              <a:ext uri="{FF2B5EF4-FFF2-40B4-BE49-F238E27FC236}">
                <a16:creationId xmlns:a16="http://schemas.microsoft.com/office/drawing/2014/main" id="{DEBCF599-8DD0-4F3A-A2FC-6DFE36DD1BDC}"/>
              </a:ext>
            </a:extLst>
          </p:cNvPr>
          <p:cNvPicPr>
            <a:picLocks noChangeAspect="1"/>
          </p:cNvPicPr>
          <p:nvPr/>
        </p:nvPicPr>
        <p:blipFill>
          <a:blip r:embed="rId3"/>
          <a:stretch>
            <a:fillRect/>
          </a:stretch>
        </p:blipFill>
        <p:spPr>
          <a:xfrm>
            <a:off x="1729138" y="288126"/>
            <a:ext cx="4786126" cy="4567248"/>
          </a:xfrm>
          <a:prstGeom prst="rect">
            <a:avLst/>
          </a:prstGeom>
        </p:spPr>
      </p:pic>
      <p:sp>
        <p:nvSpPr>
          <p:cNvPr id="522" name="Google Shape;522;p48"/>
          <p:cNvSpPr txBox="1">
            <a:spLocks noGrp="1"/>
          </p:cNvSpPr>
          <p:nvPr>
            <p:ph type="title"/>
          </p:nvPr>
        </p:nvSpPr>
        <p:spPr>
          <a:xfrm>
            <a:off x="1864631" y="1420350"/>
            <a:ext cx="4989900" cy="694200"/>
          </a:xfrm>
          <a:prstGeom prst="rect">
            <a:avLst/>
          </a:prstGeom>
        </p:spPr>
        <p:txBody>
          <a:bodyPr spcFirstLastPara="1" wrap="square" lIns="114300" tIns="91425" rIns="91425" bIns="91425" anchor="t" anchorCtr="0">
            <a:noAutofit/>
          </a:bodyPr>
          <a:lstStyle/>
          <a:p>
            <a:pPr marL="0" lvl="0" indent="0" algn="ctr" rtl="0">
              <a:spcBef>
                <a:spcPts val="0"/>
              </a:spcBef>
              <a:spcAft>
                <a:spcPts val="0"/>
              </a:spcAft>
              <a:buNone/>
            </a:pPr>
            <a:r>
              <a:rPr lang="en" dirty="0"/>
              <a:t>WHAT IS CONSIDERED </a:t>
            </a:r>
            <a:r>
              <a:rPr lang="en-US" dirty="0"/>
              <a:t>PERSONAL PROPERTY?</a:t>
            </a:r>
            <a:endParaRPr dirty="0"/>
          </a:p>
        </p:txBody>
      </p:sp>
    </p:spTree>
    <p:extLst>
      <p:ext uri="{BB962C8B-B14F-4D97-AF65-F5344CB8AC3E}">
        <p14:creationId xmlns:p14="http://schemas.microsoft.com/office/powerpoint/2010/main" val="28597033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llustrations &amp; Drawings ...">
            <a:extLst>
              <a:ext uri="{FF2B5EF4-FFF2-40B4-BE49-F238E27FC236}">
                <a16:creationId xmlns:a16="http://schemas.microsoft.com/office/drawing/2014/main" id="{B26631EC-5CC5-CFAA-52EC-49748B3546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705773" y="2325294"/>
            <a:ext cx="2815199" cy="2815199"/>
          </a:xfrm>
          <a:prstGeom prst="rect">
            <a:avLst/>
          </a:prstGeom>
          <a:gradFill>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2" name="TextBox 1">
            <a:extLst>
              <a:ext uri="{FF2B5EF4-FFF2-40B4-BE49-F238E27FC236}">
                <a16:creationId xmlns:a16="http://schemas.microsoft.com/office/drawing/2014/main" id="{D3A78AEF-BA6C-8F4C-D281-59C2645EC972}"/>
              </a:ext>
            </a:extLst>
          </p:cNvPr>
          <p:cNvSpPr txBox="1"/>
          <p:nvPr/>
        </p:nvSpPr>
        <p:spPr>
          <a:xfrm>
            <a:off x="2308979" y="526231"/>
            <a:ext cx="3785937" cy="1015663"/>
          </a:xfrm>
          <a:prstGeom prst="rect">
            <a:avLst/>
          </a:prstGeom>
          <a:noFill/>
        </p:spPr>
        <p:txBody>
          <a:bodyPr wrap="square" rtlCol="0">
            <a:spAutoFit/>
          </a:bodyPr>
          <a:lstStyle/>
          <a:p>
            <a:r>
              <a:rPr lang="en-US" sz="2000" dirty="0">
                <a:solidFill>
                  <a:schemeClr val="accent1">
                    <a:lumMod val="60000"/>
                    <a:lumOff val="40000"/>
                  </a:schemeClr>
                </a:solidFill>
              </a:rPr>
              <a:t>Use the checklist on the back of the form to be sure your declaration is COMPLETE! </a:t>
            </a:r>
          </a:p>
        </p:txBody>
      </p:sp>
      <p:sp>
        <p:nvSpPr>
          <p:cNvPr id="4" name="TextBox 3">
            <a:extLst>
              <a:ext uri="{FF2B5EF4-FFF2-40B4-BE49-F238E27FC236}">
                <a16:creationId xmlns:a16="http://schemas.microsoft.com/office/drawing/2014/main" id="{D5ABE93A-A4A0-8557-A7C4-2A47F62C9236}"/>
              </a:ext>
            </a:extLst>
          </p:cNvPr>
          <p:cNvSpPr txBox="1"/>
          <p:nvPr/>
        </p:nvSpPr>
        <p:spPr>
          <a:xfrm>
            <a:off x="2489968" y="2632111"/>
            <a:ext cx="3121273" cy="1938992"/>
          </a:xfrm>
          <a:prstGeom prst="rect">
            <a:avLst/>
          </a:prstGeom>
          <a:noFill/>
        </p:spPr>
        <p:txBody>
          <a:bodyPr wrap="square">
            <a:spAutoFit/>
          </a:bodyPr>
          <a:lstStyle/>
          <a:p>
            <a:r>
              <a:rPr lang="en-US" sz="2400" i="1" dirty="0">
                <a:solidFill>
                  <a:srgbClr val="FF0066"/>
                </a:solidFill>
              </a:rPr>
              <a:t>Eliminating multiple back and forth communications is more efficient, so get it right the first time.</a:t>
            </a:r>
          </a:p>
        </p:txBody>
      </p:sp>
      <p:pic>
        <p:nvPicPr>
          <p:cNvPr id="6" name="Picture 5">
            <a:extLst>
              <a:ext uri="{FF2B5EF4-FFF2-40B4-BE49-F238E27FC236}">
                <a16:creationId xmlns:a16="http://schemas.microsoft.com/office/drawing/2014/main" id="{3E2AEC2B-67BE-714E-27E2-01B43B3C4575}"/>
              </a:ext>
            </a:extLst>
          </p:cNvPr>
          <p:cNvPicPr>
            <a:picLocks noChangeAspect="1"/>
          </p:cNvPicPr>
          <p:nvPr/>
        </p:nvPicPr>
        <p:blipFill>
          <a:blip r:embed="rId3"/>
          <a:stretch>
            <a:fillRect/>
          </a:stretch>
        </p:blipFill>
        <p:spPr>
          <a:xfrm>
            <a:off x="150423" y="436933"/>
            <a:ext cx="2103277" cy="1581665"/>
          </a:xfrm>
          <a:prstGeom prst="rect">
            <a:avLst/>
          </a:prstGeom>
        </p:spPr>
      </p:pic>
      <p:sp>
        <p:nvSpPr>
          <p:cNvPr id="7" name="&quot;Not Allowed&quot; Symbol 6">
            <a:extLst>
              <a:ext uri="{FF2B5EF4-FFF2-40B4-BE49-F238E27FC236}">
                <a16:creationId xmlns:a16="http://schemas.microsoft.com/office/drawing/2014/main" id="{8896966F-083D-0093-8A33-0E5D05F9B017}"/>
              </a:ext>
            </a:extLst>
          </p:cNvPr>
          <p:cNvSpPr/>
          <p:nvPr/>
        </p:nvSpPr>
        <p:spPr>
          <a:xfrm>
            <a:off x="5552303" y="2141839"/>
            <a:ext cx="3122140" cy="3001662"/>
          </a:xfrm>
          <a:prstGeom prst="noSmoking">
            <a:avLst/>
          </a:prstGeom>
          <a:solidFill>
            <a:schemeClr val="accent1">
              <a:alpha val="1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4973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mph" presetSubtype="0" fill="hold" grpId="0" nodeType="clickEffect">
                                  <p:stCondLst>
                                    <p:cond delay="0"/>
                                  </p:stCondLst>
                                  <p:childTnLst>
                                    <p:anim calcmode="discrete" valueType="str">
                                      <p:cBhvr override="childStyle">
                                        <p:cTn id="12" dur="2000" fill="hold"/>
                                        <p:tgtEl>
                                          <p:spTgt spid="2"/>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325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80">
                                          <p:stCondLst>
                                            <p:cond delay="0"/>
                                          </p:stCondLst>
                                        </p:cTn>
                                        <p:tgtEl>
                                          <p:spTgt spid="4"/>
                                        </p:tgtEl>
                                      </p:cBhvr>
                                    </p:animEffect>
                                    <p:anim calcmode="lin" valueType="num">
                                      <p:cBhvr>
                                        <p:cTn id="1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3" dur="26">
                                          <p:stCondLst>
                                            <p:cond delay="650"/>
                                          </p:stCondLst>
                                        </p:cTn>
                                        <p:tgtEl>
                                          <p:spTgt spid="4"/>
                                        </p:tgtEl>
                                      </p:cBhvr>
                                      <p:to x="100000" y="60000"/>
                                    </p:animScale>
                                    <p:animScale>
                                      <p:cBhvr>
                                        <p:cTn id="24" dur="166" decel="50000">
                                          <p:stCondLst>
                                            <p:cond delay="676"/>
                                          </p:stCondLst>
                                        </p:cTn>
                                        <p:tgtEl>
                                          <p:spTgt spid="4"/>
                                        </p:tgtEl>
                                      </p:cBhvr>
                                      <p:to x="100000" y="100000"/>
                                    </p:animScale>
                                    <p:animScale>
                                      <p:cBhvr>
                                        <p:cTn id="25" dur="26">
                                          <p:stCondLst>
                                            <p:cond delay="1312"/>
                                          </p:stCondLst>
                                        </p:cTn>
                                        <p:tgtEl>
                                          <p:spTgt spid="4"/>
                                        </p:tgtEl>
                                      </p:cBhvr>
                                      <p:to x="100000" y="80000"/>
                                    </p:animScale>
                                    <p:animScale>
                                      <p:cBhvr>
                                        <p:cTn id="26" dur="166" decel="50000">
                                          <p:stCondLst>
                                            <p:cond delay="1338"/>
                                          </p:stCondLst>
                                        </p:cTn>
                                        <p:tgtEl>
                                          <p:spTgt spid="4"/>
                                        </p:tgtEl>
                                      </p:cBhvr>
                                      <p:to x="100000" y="100000"/>
                                    </p:animScale>
                                    <p:animScale>
                                      <p:cBhvr>
                                        <p:cTn id="27" dur="26">
                                          <p:stCondLst>
                                            <p:cond delay="1642"/>
                                          </p:stCondLst>
                                        </p:cTn>
                                        <p:tgtEl>
                                          <p:spTgt spid="4"/>
                                        </p:tgtEl>
                                      </p:cBhvr>
                                      <p:to x="100000" y="90000"/>
                                    </p:animScale>
                                    <p:animScale>
                                      <p:cBhvr>
                                        <p:cTn id="28" dur="166" decel="50000">
                                          <p:stCondLst>
                                            <p:cond delay="1668"/>
                                          </p:stCondLst>
                                        </p:cTn>
                                        <p:tgtEl>
                                          <p:spTgt spid="4"/>
                                        </p:tgtEl>
                                      </p:cBhvr>
                                      <p:to x="100000" y="100000"/>
                                    </p:animScale>
                                    <p:animScale>
                                      <p:cBhvr>
                                        <p:cTn id="29" dur="26">
                                          <p:stCondLst>
                                            <p:cond delay="1808"/>
                                          </p:stCondLst>
                                        </p:cTn>
                                        <p:tgtEl>
                                          <p:spTgt spid="4"/>
                                        </p:tgtEl>
                                      </p:cBhvr>
                                      <p:to x="100000" y="95000"/>
                                    </p:animScale>
                                    <p:animScale>
                                      <p:cBhvr>
                                        <p:cTn id="30" dur="166" decel="50000">
                                          <p:stCondLst>
                                            <p:cond delay="1834"/>
                                          </p:stCondLst>
                                        </p:cTn>
                                        <p:tgtEl>
                                          <p:spTgt spid="4"/>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nodeType="clickEffect">
                                  <p:stCondLst>
                                    <p:cond delay="0"/>
                                  </p:stCondLst>
                                  <p:childTnLst>
                                    <p:set>
                                      <p:cBhvr>
                                        <p:cTn id="34" dur="1" fill="hold">
                                          <p:stCondLst>
                                            <p:cond delay="0"/>
                                          </p:stCondLst>
                                        </p:cTn>
                                        <p:tgtEl>
                                          <p:spTgt spid="3074"/>
                                        </p:tgtEl>
                                        <p:attrNameLst>
                                          <p:attrName>style.visibility</p:attrName>
                                        </p:attrNameLst>
                                      </p:cBhvr>
                                      <p:to>
                                        <p:strVal val="visible"/>
                                      </p:to>
                                    </p:set>
                                    <p:animEffect transition="in" filter="fade">
                                      <p:cBhvr>
                                        <p:cTn id="35" dur="2000"/>
                                        <p:tgtEl>
                                          <p:spTgt spid="3074"/>
                                        </p:tgtEl>
                                      </p:cBhvr>
                                    </p:animEffect>
                                    <p:anim calcmode="lin" valueType="num">
                                      <p:cBhvr>
                                        <p:cTn id="36" dur="2000" fill="hold"/>
                                        <p:tgtEl>
                                          <p:spTgt spid="3074"/>
                                        </p:tgtEl>
                                        <p:attrNameLst>
                                          <p:attrName>ppt_w</p:attrName>
                                        </p:attrNameLst>
                                      </p:cBhvr>
                                      <p:tavLst>
                                        <p:tav tm="0" fmla="#ppt_w*sin(2.5*pi*$)">
                                          <p:val>
                                            <p:fltVal val="0"/>
                                          </p:val>
                                        </p:tav>
                                        <p:tav tm="100000">
                                          <p:val>
                                            <p:fltVal val="1"/>
                                          </p:val>
                                        </p:tav>
                                      </p:tavLst>
                                    </p:anim>
                                    <p:anim calcmode="lin" valueType="num">
                                      <p:cBhvr>
                                        <p:cTn id="37" dur="2000" fill="hold"/>
                                        <p:tgtEl>
                                          <p:spTgt spid="307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21" name="Google Shape;521;p48"/>
          <p:cNvPicPr preferRelativeResize="0"/>
          <p:nvPr/>
        </p:nvPicPr>
        <p:blipFill rotWithShape="1">
          <a:blip r:embed="rId3">
            <a:alphaModFix/>
          </a:blip>
          <a:srcRect l="-21934" t="2276" r="-27991"/>
          <a:stretch/>
        </p:blipFill>
        <p:spPr>
          <a:xfrm>
            <a:off x="2401471" y="643095"/>
            <a:ext cx="4485195" cy="3028962"/>
          </a:xfrm>
          <a:prstGeom prst="rect">
            <a:avLst/>
          </a:prstGeom>
          <a:noFill/>
          <a:ln>
            <a:noFill/>
          </a:ln>
        </p:spPr>
      </p:pic>
      <p:sp>
        <p:nvSpPr>
          <p:cNvPr id="522" name="Google Shape;522;p48"/>
          <p:cNvSpPr txBox="1">
            <a:spLocks noGrp="1"/>
          </p:cNvSpPr>
          <p:nvPr>
            <p:ph type="title"/>
          </p:nvPr>
        </p:nvSpPr>
        <p:spPr>
          <a:xfrm>
            <a:off x="1055634" y="3424852"/>
            <a:ext cx="7032732" cy="694200"/>
          </a:xfrm>
          <a:prstGeom prst="rect">
            <a:avLst/>
          </a:prstGeom>
        </p:spPr>
        <p:txBody>
          <a:bodyPr spcFirstLastPara="1" wrap="square" lIns="114300" tIns="91425" rIns="91425" bIns="91425" anchor="t" anchorCtr="0">
            <a:noAutofit/>
          </a:bodyPr>
          <a:lstStyle/>
          <a:p>
            <a:pPr marL="0" lvl="0" indent="0" algn="ctr" rtl="0">
              <a:spcBef>
                <a:spcPts val="0"/>
              </a:spcBef>
              <a:spcAft>
                <a:spcPts val="0"/>
              </a:spcAft>
              <a:buNone/>
            </a:pPr>
            <a:r>
              <a:rPr lang="en-US" dirty="0"/>
              <a:t>ADDITIONAL INFORMATION &amp; Q&amp;A</a:t>
            </a:r>
            <a:endParaRPr dirty="0"/>
          </a:p>
        </p:txBody>
      </p:sp>
      <p:sp>
        <p:nvSpPr>
          <p:cNvPr id="523" name="Google Shape;523;p48"/>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05</a:t>
            </a:r>
            <a:endParaRPr dirty="0"/>
          </a:p>
        </p:txBody>
      </p:sp>
    </p:spTree>
    <p:extLst>
      <p:ext uri="{BB962C8B-B14F-4D97-AF65-F5344CB8AC3E}">
        <p14:creationId xmlns:p14="http://schemas.microsoft.com/office/powerpoint/2010/main" val="20716270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94BD5-1CFE-5644-6C09-8EECF04751C9}"/>
              </a:ext>
            </a:extLst>
          </p:cNvPr>
          <p:cNvSpPr>
            <a:spLocks noGrp="1"/>
          </p:cNvSpPr>
          <p:nvPr>
            <p:ph type="title"/>
          </p:nvPr>
        </p:nvSpPr>
        <p:spPr>
          <a:xfrm>
            <a:off x="2196000" y="975734"/>
            <a:ext cx="4752000" cy="3974909"/>
          </a:xfrm>
        </p:spPr>
        <p:txBody>
          <a:bodyPr/>
          <a:lstStyle/>
          <a:p>
            <a:r>
              <a:rPr lang="en-US" sz="1400" dirty="0"/>
              <a:t>Jack has only an online presence and only uses his computer and cell phone to operate his business and he uses the same computer and phone for his personal use.</a:t>
            </a:r>
            <a:br>
              <a:rPr lang="en-US" sz="1400" dirty="0"/>
            </a:br>
            <a:br>
              <a:rPr lang="en-US" sz="1400" dirty="0"/>
            </a:br>
            <a:r>
              <a:rPr lang="en-US" sz="1400" dirty="0"/>
              <a:t>Jill’s business isn’t profitable yet, so she thinks she shouldn’t have to file. </a:t>
            </a:r>
            <a:br>
              <a:rPr lang="en-US" sz="1400" dirty="0"/>
            </a:br>
            <a:br>
              <a:rPr lang="en-US" sz="1400" dirty="0"/>
            </a:br>
            <a:r>
              <a:rPr lang="en-US" sz="1400" dirty="0"/>
              <a:t>Mike said he is doing carpentry work out of his old truck. He inherited most of his tools from his Dad 25 years ago. He thinks he shouldn’t have to file because they aren’t worth anything and he didn’t pay for them, so they don’t really count. </a:t>
            </a:r>
            <a:br>
              <a:rPr lang="en-US" sz="1400" dirty="0"/>
            </a:br>
            <a:br>
              <a:rPr lang="en-US" sz="1400" dirty="0"/>
            </a:br>
            <a:r>
              <a:rPr lang="en-US" sz="1400" dirty="0"/>
              <a:t>Melanie is a hairdresser but only rents a chair at a local salon, but doesn’t own it, why did she get a declaration? </a:t>
            </a:r>
            <a:br>
              <a:rPr lang="en-US" sz="1400" dirty="0"/>
            </a:br>
            <a:br>
              <a:rPr lang="en-US" sz="1400" dirty="0"/>
            </a:br>
            <a:r>
              <a:rPr lang="en-US" sz="1400" dirty="0"/>
              <a:t>Do these business owners need to file?</a:t>
            </a:r>
          </a:p>
        </p:txBody>
      </p:sp>
      <p:sp>
        <p:nvSpPr>
          <p:cNvPr id="3" name="TextBox 2">
            <a:extLst>
              <a:ext uri="{FF2B5EF4-FFF2-40B4-BE49-F238E27FC236}">
                <a16:creationId xmlns:a16="http://schemas.microsoft.com/office/drawing/2014/main" id="{7F030B9F-B9EE-427D-45BA-08D7ECC77ED4}"/>
              </a:ext>
            </a:extLst>
          </p:cNvPr>
          <p:cNvSpPr txBox="1"/>
          <p:nvPr/>
        </p:nvSpPr>
        <p:spPr>
          <a:xfrm>
            <a:off x="497306" y="336883"/>
            <a:ext cx="4515852" cy="707886"/>
          </a:xfrm>
          <a:prstGeom prst="rect">
            <a:avLst/>
          </a:prstGeom>
          <a:noFill/>
        </p:spPr>
        <p:txBody>
          <a:bodyPr wrap="square" rtlCol="0">
            <a:spAutoFit/>
          </a:bodyPr>
          <a:lstStyle/>
          <a:p>
            <a:r>
              <a:rPr lang="en-US" sz="2000" b="1" dirty="0"/>
              <a:t>Have we learned the answers for these business owners?</a:t>
            </a:r>
          </a:p>
        </p:txBody>
      </p:sp>
      <p:sp>
        <p:nvSpPr>
          <p:cNvPr id="4" name="TextBox 3">
            <a:extLst>
              <a:ext uri="{FF2B5EF4-FFF2-40B4-BE49-F238E27FC236}">
                <a16:creationId xmlns:a16="http://schemas.microsoft.com/office/drawing/2014/main" id="{B567A796-B94B-FF51-118D-39DE4B330B3B}"/>
              </a:ext>
            </a:extLst>
          </p:cNvPr>
          <p:cNvSpPr txBox="1"/>
          <p:nvPr/>
        </p:nvSpPr>
        <p:spPr>
          <a:xfrm rot="19666228">
            <a:off x="2908402" y="1773384"/>
            <a:ext cx="3444803" cy="1569660"/>
          </a:xfrm>
          <a:prstGeom prst="rect">
            <a:avLst/>
          </a:prstGeom>
          <a:noFill/>
        </p:spPr>
        <p:txBody>
          <a:bodyPr wrap="square" rtlCol="0">
            <a:spAutoFit/>
          </a:bodyPr>
          <a:lstStyle/>
          <a:p>
            <a:r>
              <a:rPr lang="en-US" sz="9600" b="1" dirty="0">
                <a:solidFill>
                  <a:schemeClr val="accent1">
                    <a:lumMod val="60000"/>
                    <a:lumOff val="40000"/>
                  </a:schemeClr>
                </a:solidFill>
              </a:rPr>
              <a:t>YES!</a:t>
            </a:r>
          </a:p>
        </p:txBody>
      </p:sp>
    </p:spTree>
    <p:extLst>
      <p:ext uri="{BB962C8B-B14F-4D97-AF65-F5344CB8AC3E}">
        <p14:creationId xmlns:p14="http://schemas.microsoft.com/office/powerpoint/2010/main" val="642455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8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pic>
        <p:nvPicPr>
          <p:cNvPr id="708" name="Google Shape;708;p60"/>
          <p:cNvPicPr preferRelativeResize="0"/>
          <p:nvPr/>
        </p:nvPicPr>
        <p:blipFill rotWithShape="1">
          <a:blip r:embed="rId3">
            <a:alphaModFix/>
          </a:blip>
          <a:srcRect l="13049" t="13293" r="13846" b="15919"/>
          <a:stretch/>
        </p:blipFill>
        <p:spPr>
          <a:xfrm>
            <a:off x="262145" y="1854041"/>
            <a:ext cx="3159550" cy="3059350"/>
          </a:xfrm>
          <a:prstGeom prst="rect">
            <a:avLst/>
          </a:prstGeom>
          <a:noFill/>
          <a:ln>
            <a:noFill/>
          </a:ln>
        </p:spPr>
      </p:pic>
      <p:sp>
        <p:nvSpPr>
          <p:cNvPr id="709" name="Google Shape;709;p60"/>
          <p:cNvSpPr txBox="1">
            <a:spLocks noGrp="1"/>
          </p:cNvSpPr>
          <p:nvPr>
            <p:ph type="title"/>
          </p:nvPr>
        </p:nvSpPr>
        <p:spPr>
          <a:xfrm>
            <a:off x="1720098" y="513059"/>
            <a:ext cx="5932752" cy="54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REQUESTING AN EXTENTON</a:t>
            </a:r>
            <a:endParaRPr dirty="0"/>
          </a:p>
        </p:txBody>
      </p:sp>
      <p:sp>
        <p:nvSpPr>
          <p:cNvPr id="81" name="Google Shape;261;p40">
            <a:extLst>
              <a:ext uri="{FF2B5EF4-FFF2-40B4-BE49-F238E27FC236}">
                <a16:creationId xmlns:a16="http://schemas.microsoft.com/office/drawing/2014/main" id="{9985D071-1C8E-482C-A548-45BB7EF71143}"/>
              </a:ext>
            </a:extLst>
          </p:cNvPr>
          <p:cNvSpPr txBox="1">
            <a:spLocks/>
          </p:cNvSpPr>
          <p:nvPr/>
        </p:nvSpPr>
        <p:spPr>
          <a:xfrm>
            <a:off x="3609034" y="1298215"/>
            <a:ext cx="5272821" cy="347174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0"/>
              </a:spcBef>
              <a:spcAft>
                <a:spcPts val="0"/>
              </a:spcAft>
              <a:buClr>
                <a:schemeClr val="dk1"/>
              </a:buClr>
              <a:buSzPts val="900"/>
              <a:buFont typeface="Public Sans"/>
              <a:buChar char="●"/>
              <a:defRPr sz="1600" b="0" i="0" u="none" strike="noStrike" cap="none">
                <a:solidFill>
                  <a:schemeClr val="dk1"/>
                </a:solidFill>
                <a:latin typeface="Lato"/>
                <a:ea typeface="Lato"/>
                <a:cs typeface="Lato"/>
                <a:sym typeface="Lato"/>
              </a:defRPr>
            </a:lvl1pPr>
            <a:lvl2pPr marL="914400" marR="0" lvl="1" indent="-342900" algn="l" rtl="0">
              <a:lnSpc>
                <a:spcPct val="100000"/>
              </a:lnSpc>
              <a:spcBef>
                <a:spcPts val="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2pPr>
            <a:lvl3pPr marL="1371600" marR="0" lvl="2"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3pPr>
            <a:lvl4pPr marL="1828800" marR="0" lvl="3"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4pPr>
            <a:lvl5pPr marL="2286000" marR="0" lvl="4"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5pPr>
            <a:lvl6pPr marL="2743200" marR="0" lvl="5"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6pPr>
            <a:lvl7pPr marL="3200400" marR="0" lvl="6"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7pPr>
            <a:lvl8pPr marL="3657600" marR="0" lvl="7"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8pPr>
            <a:lvl9pPr marL="4114800" marR="0" lvl="8" indent="-342900" algn="l" rtl="0">
              <a:lnSpc>
                <a:spcPct val="100000"/>
              </a:lnSpc>
              <a:spcBef>
                <a:spcPts val="1600"/>
              </a:spcBef>
              <a:spcAft>
                <a:spcPts val="1600"/>
              </a:spcAft>
              <a:buClr>
                <a:schemeClr val="dk1"/>
              </a:buClr>
              <a:buSzPts val="1800"/>
              <a:buFont typeface="Public Sans"/>
              <a:buChar char="■"/>
              <a:defRPr sz="1600" b="0" i="0" u="none" strike="noStrike" cap="none">
                <a:solidFill>
                  <a:schemeClr val="dk1"/>
                </a:solidFill>
                <a:latin typeface="Lato"/>
                <a:ea typeface="Lato"/>
                <a:cs typeface="Lato"/>
                <a:sym typeface="Lato"/>
              </a:defRPr>
            </a:lvl9pPr>
          </a:lstStyle>
          <a:p>
            <a:pPr marL="0" indent="0" algn="ctr">
              <a:buSzPts val="1100"/>
              <a:buNone/>
            </a:pPr>
            <a:r>
              <a:rPr lang="en-US" sz="2000" b="1" dirty="0"/>
              <a:t>CGS 12-42 &amp;12-81K</a:t>
            </a:r>
          </a:p>
          <a:p>
            <a:pPr marL="0" indent="0" algn="ctr">
              <a:buSzPts val="1100"/>
              <a:buNone/>
            </a:pPr>
            <a:endParaRPr lang="en-US" sz="1200" dirty="0">
              <a:solidFill>
                <a:srgbClr val="C00000"/>
              </a:solidFill>
            </a:endParaRPr>
          </a:p>
          <a:p>
            <a:pPr marL="0" indent="0" algn="ctr">
              <a:lnSpc>
                <a:spcPct val="150000"/>
              </a:lnSpc>
              <a:buSzPts val="1100"/>
              <a:buNone/>
            </a:pPr>
            <a:r>
              <a:rPr lang="en-US" sz="1800" dirty="0">
                <a:solidFill>
                  <a:schemeClr val="tx1"/>
                </a:solidFill>
              </a:rPr>
              <a:t>The Assessor may grant a filing extension for good cause. “I forgot”, “I didn’t receive a declaration”, and “I was on vacation”, are not </a:t>
            </a:r>
            <a:r>
              <a:rPr lang="en-US" sz="1800" i="1" dirty="0">
                <a:solidFill>
                  <a:schemeClr val="tx1"/>
                </a:solidFill>
              </a:rPr>
              <a:t>good cause</a:t>
            </a:r>
            <a:r>
              <a:rPr lang="en-US" sz="1800" dirty="0">
                <a:solidFill>
                  <a:schemeClr val="tx1"/>
                </a:solidFill>
              </a:rPr>
              <a:t>.</a:t>
            </a:r>
          </a:p>
          <a:p>
            <a:pPr marL="0" indent="0" algn="ctr">
              <a:lnSpc>
                <a:spcPct val="150000"/>
              </a:lnSpc>
              <a:buSzPts val="1100"/>
              <a:buNone/>
            </a:pPr>
            <a:r>
              <a:rPr lang="en-US" sz="1800" dirty="0">
                <a:solidFill>
                  <a:schemeClr val="tx1"/>
                </a:solidFill>
              </a:rPr>
              <a:t>Extensions must be requested it in writing on or before November 1</a:t>
            </a:r>
            <a:r>
              <a:rPr lang="en-US" sz="1800" baseline="30000" dirty="0">
                <a:solidFill>
                  <a:schemeClr val="tx1"/>
                </a:solidFill>
              </a:rPr>
              <a:t>st</a:t>
            </a:r>
            <a:r>
              <a:rPr lang="en-US" sz="1800" dirty="0">
                <a:solidFill>
                  <a:schemeClr val="tx1"/>
                </a:solidFill>
              </a:rPr>
              <a:t> (PA 19-200) for the request to be considered.  </a:t>
            </a:r>
          </a:p>
          <a:p>
            <a:pPr marL="0" indent="0" algn="ctr">
              <a:lnSpc>
                <a:spcPct val="150000"/>
              </a:lnSpc>
              <a:buSzPts val="1100"/>
              <a:buNone/>
            </a:pPr>
            <a:endParaRPr lang="en-US" sz="1200" dirty="0">
              <a:solidFill>
                <a:schemeClr val="tx1"/>
              </a:solidFill>
            </a:endParaRPr>
          </a:p>
          <a:p>
            <a:pPr marL="0" indent="0" algn="ctr">
              <a:lnSpc>
                <a:spcPct val="150000"/>
              </a:lnSpc>
              <a:buSzPts val="1100"/>
              <a:buNone/>
            </a:pPr>
            <a:endParaRPr lang="en-US" sz="1200"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592" name="Google Shape;592;p54"/>
          <p:cNvPicPr preferRelativeResize="0"/>
          <p:nvPr/>
        </p:nvPicPr>
        <p:blipFill>
          <a:blip r:embed="rId3">
            <a:alphaModFix/>
          </a:blip>
          <a:stretch>
            <a:fillRect/>
          </a:stretch>
        </p:blipFill>
        <p:spPr>
          <a:xfrm>
            <a:off x="4933650" y="1000600"/>
            <a:ext cx="3974924" cy="3974926"/>
          </a:xfrm>
          <a:prstGeom prst="rect">
            <a:avLst/>
          </a:prstGeom>
          <a:noFill/>
          <a:ln>
            <a:noFill/>
          </a:ln>
        </p:spPr>
      </p:pic>
      <p:grpSp>
        <p:nvGrpSpPr>
          <p:cNvPr id="593" name="Google Shape;593;p54"/>
          <p:cNvGrpSpPr/>
          <p:nvPr/>
        </p:nvGrpSpPr>
        <p:grpSpPr>
          <a:xfrm rot="12687487">
            <a:off x="-311256" y="-209049"/>
            <a:ext cx="1546149" cy="1700139"/>
            <a:chOff x="5700725" y="2096750"/>
            <a:chExt cx="1468925" cy="1964975"/>
          </a:xfrm>
        </p:grpSpPr>
        <p:sp>
          <p:nvSpPr>
            <p:cNvPr id="594" name="Google Shape;594;p54"/>
            <p:cNvSpPr/>
            <p:nvPr/>
          </p:nvSpPr>
          <p:spPr>
            <a:xfrm>
              <a:off x="6325075" y="3692300"/>
              <a:ext cx="587225" cy="359950"/>
            </a:xfrm>
            <a:custGeom>
              <a:avLst/>
              <a:gdLst/>
              <a:ahLst/>
              <a:cxnLst/>
              <a:rect l="l" t="t" r="r" b="b"/>
              <a:pathLst>
                <a:path w="23489" h="14398" extrusionOk="0">
                  <a:moveTo>
                    <a:pt x="0" y="0"/>
                  </a:moveTo>
                  <a:lnTo>
                    <a:pt x="0" y="0"/>
                  </a:lnTo>
                  <a:cubicBezTo>
                    <a:pt x="5483" y="7747"/>
                    <a:pt x="14044" y="13336"/>
                    <a:pt x="23488" y="14397"/>
                  </a:cubicBezTo>
                  <a:cubicBezTo>
                    <a:pt x="19314" y="6297"/>
                    <a:pt x="12806" y="3467"/>
                    <a:pt x="12806" y="3467"/>
                  </a:cubicBezTo>
                  <a:cubicBezTo>
                    <a:pt x="8773" y="1592"/>
                    <a:pt x="4422" y="425"/>
                    <a:pt x="0" y="0"/>
                  </a:cubicBezTo>
                  <a:close/>
                </a:path>
              </a:pathLst>
            </a:custGeom>
            <a:solidFill>
              <a:srgbClr val="303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595" name="Google Shape;595;p54"/>
            <p:cNvSpPr/>
            <p:nvPr/>
          </p:nvSpPr>
          <p:spPr>
            <a:xfrm>
              <a:off x="6130525" y="2382575"/>
              <a:ext cx="1039125" cy="1679150"/>
            </a:xfrm>
            <a:custGeom>
              <a:avLst/>
              <a:gdLst/>
              <a:ahLst/>
              <a:cxnLst/>
              <a:rect l="l" t="t" r="r" b="b"/>
              <a:pathLst>
                <a:path w="41565" h="67166" extrusionOk="0">
                  <a:moveTo>
                    <a:pt x="41564" y="1"/>
                  </a:moveTo>
                  <a:cubicBezTo>
                    <a:pt x="35091" y="1"/>
                    <a:pt x="28264" y="107"/>
                    <a:pt x="21967" y="1982"/>
                  </a:cubicBezTo>
                  <a:cubicBezTo>
                    <a:pt x="22356" y="4104"/>
                    <a:pt x="22427" y="6262"/>
                    <a:pt x="22109" y="8384"/>
                  </a:cubicBezTo>
                  <a:cubicBezTo>
                    <a:pt x="21401" y="13124"/>
                    <a:pt x="18394" y="19067"/>
                    <a:pt x="13973" y="21367"/>
                  </a:cubicBezTo>
                  <a:lnTo>
                    <a:pt x="13937" y="21367"/>
                  </a:lnTo>
                  <a:cubicBezTo>
                    <a:pt x="12310" y="22216"/>
                    <a:pt x="10435" y="22463"/>
                    <a:pt x="8631" y="22675"/>
                  </a:cubicBezTo>
                  <a:lnTo>
                    <a:pt x="2087" y="23418"/>
                  </a:lnTo>
                  <a:cubicBezTo>
                    <a:pt x="2016" y="23843"/>
                    <a:pt x="1910" y="24232"/>
                    <a:pt x="1804" y="24621"/>
                  </a:cubicBezTo>
                  <a:cubicBezTo>
                    <a:pt x="0" y="33111"/>
                    <a:pt x="1769" y="42414"/>
                    <a:pt x="6155" y="49842"/>
                  </a:cubicBezTo>
                  <a:cubicBezTo>
                    <a:pt x="6650" y="50691"/>
                    <a:pt x="7216" y="51540"/>
                    <a:pt x="7782" y="52389"/>
                  </a:cubicBezTo>
                  <a:cubicBezTo>
                    <a:pt x="12204" y="52814"/>
                    <a:pt x="16555" y="53981"/>
                    <a:pt x="20623" y="55821"/>
                  </a:cubicBezTo>
                  <a:cubicBezTo>
                    <a:pt x="20623" y="55821"/>
                    <a:pt x="27096" y="58686"/>
                    <a:pt x="31270" y="66786"/>
                  </a:cubicBezTo>
                  <a:cubicBezTo>
                    <a:pt x="31553" y="66822"/>
                    <a:pt x="31801" y="66857"/>
                    <a:pt x="32049" y="66857"/>
                  </a:cubicBezTo>
                  <a:cubicBezTo>
                    <a:pt x="32770" y="66911"/>
                    <a:pt x="37826" y="67166"/>
                    <a:pt x="40260" y="67166"/>
                  </a:cubicBezTo>
                  <a:cubicBezTo>
                    <a:pt x="41050" y="67166"/>
                    <a:pt x="41564" y="67139"/>
                    <a:pt x="41564" y="67069"/>
                  </a:cubicBezTo>
                  <a:lnTo>
                    <a:pt x="41564" y="1"/>
                  </a:lnTo>
                  <a:close/>
                </a:path>
              </a:pathLst>
            </a:custGeom>
            <a:solidFill>
              <a:srgbClr val="FFA8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596" name="Google Shape;596;p54"/>
            <p:cNvSpPr/>
            <p:nvPr/>
          </p:nvSpPr>
          <p:spPr>
            <a:xfrm>
              <a:off x="5700725" y="2096750"/>
              <a:ext cx="979000" cy="893650"/>
            </a:xfrm>
            <a:custGeom>
              <a:avLst/>
              <a:gdLst/>
              <a:ahLst/>
              <a:cxnLst/>
              <a:rect l="l" t="t" r="r" b="b"/>
              <a:pathLst>
                <a:path w="39160" h="35746" extrusionOk="0">
                  <a:moveTo>
                    <a:pt x="23251" y="0"/>
                  </a:moveTo>
                  <a:cubicBezTo>
                    <a:pt x="18548" y="0"/>
                    <a:pt x="13890" y="1974"/>
                    <a:pt x="10188" y="4960"/>
                  </a:cubicBezTo>
                  <a:cubicBezTo>
                    <a:pt x="5483" y="8781"/>
                    <a:pt x="2193" y="14051"/>
                    <a:pt x="814" y="19959"/>
                  </a:cubicBezTo>
                  <a:cubicBezTo>
                    <a:pt x="177" y="22753"/>
                    <a:pt x="0" y="25725"/>
                    <a:pt x="779" y="28484"/>
                  </a:cubicBezTo>
                  <a:cubicBezTo>
                    <a:pt x="1592" y="31278"/>
                    <a:pt x="3467" y="33790"/>
                    <a:pt x="6120" y="34957"/>
                  </a:cubicBezTo>
                  <a:cubicBezTo>
                    <a:pt x="7511" y="35551"/>
                    <a:pt x="8980" y="35746"/>
                    <a:pt x="10471" y="35746"/>
                  </a:cubicBezTo>
                  <a:cubicBezTo>
                    <a:pt x="11823" y="35746"/>
                    <a:pt x="13193" y="35585"/>
                    <a:pt x="14539" y="35417"/>
                  </a:cubicBezTo>
                  <a:lnTo>
                    <a:pt x="19279" y="34887"/>
                  </a:lnTo>
                  <a:cubicBezTo>
                    <a:pt x="21225" y="27210"/>
                    <a:pt x="25894" y="19994"/>
                    <a:pt x="32863" y="16068"/>
                  </a:cubicBezTo>
                  <a:cubicBezTo>
                    <a:pt x="34844" y="14936"/>
                    <a:pt x="36966" y="14051"/>
                    <a:pt x="39159" y="13415"/>
                  </a:cubicBezTo>
                  <a:cubicBezTo>
                    <a:pt x="38629" y="10549"/>
                    <a:pt x="37355" y="7861"/>
                    <a:pt x="35480" y="5633"/>
                  </a:cubicBezTo>
                  <a:cubicBezTo>
                    <a:pt x="32827" y="2590"/>
                    <a:pt x="29184" y="609"/>
                    <a:pt x="25186" y="114"/>
                  </a:cubicBezTo>
                  <a:cubicBezTo>
                    <a:pt x="24542" y="37"/>
                    <a:pt x="23896" y="0"/>
                    <a:pt x="23251" y="0"/>
                  </a:cubicBezTo>
                  <a:close/>
                </a:path>
              </a:pathLst>
            </a:custGeom>
            <a:solidFill>
              <a:srgbClr val="FE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597" name="Google Shape;597;p54"/>
            <p:cNvSpPr/>
            <p:nvPr/>
          </p:nvSpPr>
          <p:spPr>
            <a:xfrm>
              <a:off x="6182700" y="2433000"/>
              <a:ext cx="508525" cy="535925"/>
            </a:xfrm>
            <a:custGeom>
              <a:avLst/>
              <a:gdLst/>
              <a:ahLst/>
              <a:cxnLst/>
              <a:rect l="l" t="t" r="r" b="b"/>
              <a:pathLst>
                <a:path w="20341" h="21437" extrusionOk="0">
                  <a:moveTo>
                    <a:pt x="19880" y="0"/>
                  </a:moveTo>
                  <a:cubicBezTo>
                    <a:pt x="17687" y="637"/>
                    <a:pt x="15565" y="1521"/>
                    <a:pt x="13584" y="2653"/>
                  </a:cubicBezTo>
                  <a:cubicBezTo>
                    <a:pt x="6615" y="6580"/>
                    <a:pt x="1946" y="13796"/>
                    <a:pt x="0" y="21437"/>
                  </a:cubicBezTo>
                  <a:lnTo>
                    <a:pt x="6544" y="20694"/>
                  </a:lnTo>
                  <a:cubicBezTo>
                    <a:pt x="8348" y="20446"/>
                    <a:pt x="10223" y="20234"/>
                    <a:pt x="11850" y="19385"/>
                  </a:cubicBezTo>
                  <a:lnTo>
                    <a:pt x="11886" y="19385"/>
                  </a:lnTo>
                  <a:cubicBezTo>
                    <a:pt x="16307" y="17086"/>
                    <a:pt x="19314" y="11143"/>
                    <a:pt x="20022" y="6403"/>
                  </a:cubicBezTo>
                  <a:cubicBezTo>
                    <a:pt x="20340" y="4280"/>
                    <a:pt x="20269" y="2087"/>
                    <a:pt x="19880" y="0"/>
                  </a:cubicBezTo>
                  <a:close/>
                </a:path>
              </a:pathLst>
            </a:custGeom>
            <a:solidFill>
              <a:srgbClr val="FFD8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grpSp>
      <p:grpSp>
        <p:nvGrpSpPr>
          <p:cNvPr id="598" name="Google Shape;598;p54"/>
          <p:cNvGrpSpPr/>
          <p:nvPr/>
        </p:nvGrpSpPr>
        <p:grpSpPr>
          <a:xfrm rot="18090946">
            <a:off x="7768894" y="-540616"/>
            <a:ext cx="1528243" cy="2091506"/>
            <a:chOff x="3639300" y="1362050"/>
            <a:chExt cx="1228400" cy="1822350"/>
          </a:xfrm>
        </p:grpSpPr>
        <p:sp>
          <p:nvSpPr>
            <p:cNvPr id="599" name="Google Shape;599;p54"/>
            <p:cNvSpPr/>
            <p:nvPr/>
          </p:nvSpPr>
          <p:spPr>
            <a:xfrm>
              <a:off x="4141625" y="2679425"/>
              <a:ext cx="720750" cy="504975"/>
            </a:xfrm>
            <a:custGeom>
              <a:avLst/>
              <a:gdLst/>
              <a:ahLst/>
              <a:cxnLst/>
              <a:rect l="l" t="t" r="r" b="b"/>
              <a:pathLst>
                <a:path w="28830" h="20199" extrusionOk="0">
                  <a:moveTo>
                    <a:pt x="16294" y="0"/>
                  </a:moveTo>
                  <a:cubicBezTo>
                    <a:pt x="11568" y="0"/>
                    <a:pt x="7077" y="1785"/>
                    <a:pt x="3750" y="5354"/>
                  </a:cubicBezTo>
                  <a:cubicBezTo>
                    <a:pt x="2229" y="6981"/>
                    <a:pt x="991" y="8785"/>
                    <a:pt x="0" y="10766"/>
                  </a:cubicBezTo>
                  <a:cubicBezTo>
                    <a:pt x="7932" y="16593"/>
                    <a:pt x="18027" y="20199"/>
                    <a:pt x="26488" y="20199"/>
                  </a:cubicBezTo>
                  <a:cubicBezTo>
                    <a:pt x="27272" y="20199"/>
                    <a:pt x="28042" y="20168"/>
                    <a:pt x="28795" y="20105"/>
                  </a:cubicBezTo>
                  <a:cubicBezTo>
                    <a:pt x="28795" y="20105"/>
                    <a:pt x="28795" y="13454"/>
                    <a:pt x="28830" y="4186"/>
                  </a:cubicBezTo>
                  <a:cubicBezTo>
                    <a:pt x="27627" y="1180"/>
                    <a:pt x="21118" y="437"/>
                    <a:pt x="18713" y="154"/>
                  </a:cubicBezTo>
                  <a:cubicBezTo>
                    <a:pt x="17903" y="51"/>
                    <a:pt x="17095" y="0"/>
                    <a:pt x="16294" y="0"/>
                  </a:cubicBezTo>
                  <a:close/>
                </a:path>
              </a:pathLst>
            </a:custGeom>
            <a:solidFill>
              <a:srgbClr val="303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600" name="Google Shape;600;p54"/>
            <p:cNvSpPr/>
            <p:nvPr/>
          </p:nvSpPr>
          <p:spPr>
            <a:xfrm>
              <a:off x="3749850" y="1362050"/>
              <a:ext cx="1117850" cy="1586525"/>
            </a:xfrm>
            <a:custGeom>
              <a:avLst/>
              <a:gdLst/>
              <a:ahLst/>
              <a:cxnLst/>
              <a:rect l="l" t="t" r="r" b="b"/>
              <a:pathLst>
                <a:path w="44714" h="63461" extrusionOk="0">
                  <a:moveTo>
                    <a:pt x="44713" y="1"/>
                  </a:moveTo>
                  <a:cubicBezTo>
                    <a:pt x="44678" y="7040"/>
                    <a:pt x="34879" y="11992"/>
                    <a:pt x="29502" y="14150"/>
                  </a:cubicBezTo>
                  <a:cubicBezTo>
                    <a:pt x="27415" y="14964"/>
                    <a:pt x="25258" y="15671"/>
                    <a:pt x="23100" y="16343"/>
                  </a:cubicBezTo>
                  <a:cubicBezTo>
                    <a:pt x="23595" y="17015"/>
                    <a:pt x="24019" y="17723"/>
                    <a:pt x="24373" y="18466"/>
                  </a:cubicBezTo>
                  <a:cubicBezTo>
                    <a:pt x="25541" y="21083"/>
                    <a:pt x="25682" y="24055"/>
                    <a:pt x="24798" y="26778"/>
                  </a:cubicBezTo>
                  <a:cubicBezTo>
                    <a:pt x="23666" y="30245"/>
                    <a:pt x="20836" y="33004"/>
                    <a:pt x="17475" y="34455"/>
                  </a:cubicBezTo>
                  <a:cubicBezTo>
                    <a:pt x="15798" y="35190"/>
                    <a:pt x="13648" y="35654"/>
                    <a:pt x="11545" y="35654"/>
                  </a:cubicBezTo>
                  <a:cubicBezTo>
                    <a:pt x="9702" y="35654"/>
                    <a:pt x="7895" y="35297"/>
                    <a:pt x="6474" y="34455"/>
                  </a:cubicBezTo>
                  <a:lnTo>
                    <a:pt x="6439" y="34455"/>
                  </a:lnTo>
                  <a:cubicBezTo>
                    <a:pt x="5342" y="33782"/>
                    <a:pt x="4493" y="32757"/>
                    <a:pt x="3679" y="31731"/>
                  </a:cubicBezTo>
                  <a:lnTo>
                    <a:pt x="3644" y="31695"/>
                  </a:lnTo>
                  <a:cubicBezTo>
                    <a:pt x="3113" y="33146"/>
                    <a:pt x="2689" y="34631"/>
                    <a:pt x="2371" y="36152"/>
                  </a:cubicBezTo>
                  <a:cubicBezTo>
                    <a:pt x="1" y="46835"/>
                    <a:pt x="6403" y="56669"/>
                    <a:pt x="15636" y="63461"/>
                  </a:cubicBezTo>
                  <a:cubicBezTo>
                    <a:pt x="16626" y="61515"/>
                    <a:pt x="17900" y="59676"/>
                    <a:pt x="19385" y="58049"/>
                  </a:cubicBezTo>
                  <a:cubicBezTo>
                    <a:pt x="22763" y="54488"/>
                    <a:pt x="27293" y="52708"/>
                    <a:pt x="32052" y="52708"/>
                  </a:cubicBezTo>
                  <a:cubicBezTo>
                    <a:pt x="32824" y="52708"/>
                    <a:pt x="33603" y="52755"/>
                    <a:pt x="34384" y="52849"/>
                  </a:cubicBezTo>
                  <a:cubicBezTo>
                    <a:pt x="36754" y="53132"/>
                    <a:pt x="43263" y="53910"/>
                    <a:pt x="44501" y="56881"/>
                  </a:cubicBezTo>
                  <a:cubicBezTo>
                    <a:pt x="44572" y="35454"/>
                    <a:pt x="44713" y="30"/>
                    <a:pt x="44713" y="1"/>
                  </a:cubicBezTo>
                  <a:close/>
                </a:path>
              </a:pathLst>
            </a:custGeom>
            <a:solidFill>
              <a:srgbClr val="FE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601" name="Google Shape;601;p54"/>
            <p:cNvSpPr/>
            <p:nvPr/>
          </p:nvSpPr>
          <p:spPr>
            <a:xfrm>
              <a:off x="3639300" y="1616750"/>
              <a:ext cx="688050" cy="537700"/>
            </a:xfrm>
            <a:custGeom>
              <a:avLst/>
              <a:gdLst/>
              <a:ahLst/>
              <a:cxnLst/>
              <a:rect l="l" t="t" r="r" b="b"/>
              <a:pathLst>
                <a:path w="27522" h="21508" extrusionOk="0">
                  <a:moveTo>
                    <a:pt x="13885" y="0"/>
                  </a:moveTo>
                  <a:cubicBezTo>
                    <a:pt x="11736" y="0"/>
                    <a:pt x="9587" y="354"/>
                    <a:pt x="7535" y="1061"/>
                  </a:cubicBezTo>
                  <a:cubicBezTo>
                    <a:pt x="5519" y="1663"/>
                    <a:pt x="3715" y="2795"/>
                    <a:pt x="2265" y="4280"/>
                  </a:cubicBezTo>
                  <a:cubicBezTo>
                    <a:pt x="850" y="5801"/>
                    <a:pt x="1" y="7924"/>
                    <a:pt x="284" y="9940"/>
                  </a:cubicBezTo>
                  <a:cubicBezTo>
                    <a:pt x="567" y="11956"/>
                    <a:pt x="1840" y="13619"/>
                    <a:pt x="3114" y="15175"/>
                  </a:cubicBezTo>
                  <a:lnTo>
                    <a:pt x="8101" y="21507"/>
                  </a:lnTo>
                  <a:cubicBezTo>
                    <a:pt x="9057" y="18784"/>
                    <a:pt x="10507" y="16307"/>
                    <a:pt x="12382" y="14150"/>
                  </a:cubicBezTo>
                  <a:cubicBezTo>
                    <a:pt x="16450" y="9657"/>
                    <a:pt x="21968" y="7889"/>
                    <a:pt x="27522" y="6155"/>
                  </a:cubicBezTo>
                  <a:cubicBezTo>
                    <a:pt x="25647" y="3750"/>
                    <a:pt x="23100" y="1981"/>
                    <a:pt x="20235" y="1061"/>
                  </a:cubicBezTo>
                  <a:cubicBezTo>
                    <a:pt x="18183" y="354"/>
                    <a:pt x="16034" y="0"/>
                    <a:pt x="13885" y="0"/>
                  </a:cubicBezTo>
                  <a:close/>
                </a:path>
              </a:pathLst>
            </a:custGeom>
            <a:solidFill>
              <a:srgbClr val="CAD5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602" name="Google Shape;602;p54"/>
            <p:cNvSpPr/>
            <p:nvPr/>
          </p:nvSpPr>
          <p:spPr>
            <a:xfrm>
              <a:off x="3841825" y="1770625"/>
              <a:ext cx="550975" cy="481800"/>
            </a:xfrm>
            <a:custGeom>
              <a:avLst/>
              <a:gdLst/>
              <a:ahLst/>
              <a:cxnLst/>
              <a:rect l="l" t="t" r="r" b="b"/>
              <a:pathLst>
                <a:path w="22039" h="19272" extrusionOk="0">
                  <a:moveTo>
                    <a:pt x="19421" y="0"/>
                  </a:moveTo>
                  <a:cubicBezTo>
                    <a:pt x="13867" y="1734"/>
                    <a:pt x="8384" y="3502"/>
                    <a:pt x="4281" y="7995"/>
                  </a:cubicBezTo>
                  <a:cubicBezTo>
                    <a:pt x="2406" y="10152"/>
                    <a:pt x="920" y="12629"/>
                    <a:pt x="0" y="15352"/>
                  </a:cubicBezTo>
                  <a:cubicBezTo>
                    <a:pt x="814" y="16378"/>
                    <a:pt x="1663" y="17439"/>
                    <a:pt x="2795" y="18112"/>
                  </a:cubicBezTo>
                  <a:cubicBezTo>
                    <a:pt x="4221" y="18931"/>
                    <a:pt x="6011" y="19272"/>
                    <a:pt x="7835" y="19272"/>
                  </a:cubicBezTo>
                  <a:cubicBezTo>
                    <a:pt x="9948" y="19272"/>
                    <a:pt x="12106" y="18814"/>
                    <a:pt x="13796" y="18112"/>
                  </a:cubicBezTo>
                  <a:cubicBezTo>
                    <a:pt x="17157" y="16661"/>
                    <a:pt x="19987" y="13902"/>
                    <a:pt x="21119" y="10400"/>
                  </a:cubicBezTo>
                  <a:cubicBezTo>
                    <a:pt x="22038" y="7676"/>
                    <a:pt x="21862" y="4740"/>
                    <a:pt x="20694" y="2123"/>
                  </a:cubicBezTo>
                  <a:cubicBezTo>
                    <a:pt x="20340" y="1380"/>
                    <a:pt x="19916" y="637"/>
                    <a:pt x="19421" y="0"/>
                  </a:cubicBezTo>
                  <a:close/>
                </a:path>
              </a:pathLst>
            </a:custGeom>
            <a:solidFill>
              <a:srgbClr val="FFD8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grpSp>
      <p:sp>
        <p:nvSpPr>
          <p:cNvPr id="603" name="Google Shape;603;p54"/>
          <p:cNvSpPr txBox="1">
            <a:spLocks noGrp="1"/>
          </p:cNvSpPr>
          <p:nvPr>
            <p:ph type="title"/>
          </p:nvPr>
        </p:nvSpPr>
        <p:spPr>
          <a:xfrm>
            <a:off x="816015" y="813190"/>
            <a:ext cx="3871200" cy="54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AUDITS</a:t>
            </a:r>
            <a:endParaRPr dirty="0"/>
          </a:p>
        </p:txBody>
      </p:sp>
      <p:sp>
        <p:nvSpPr>
          <p:cNvPr id="15" name="Google Shape;261;p40">
            <a:extLst>
              <a:ext uri="{FF2B5EF4-FFF2-40B4-BE49-F238E27FC236}">
                <a16:creationId xmlns:a16="http://schemas.microsoft.com/office/drawing/2014/main" id="{7FA743A1-4DFC-492F-A33E-3088C40A95E1}"/>
              </a:ext>
            </a:extLst>
          </p:cNvPr>
          <p:cNvSpPr txBox="1">
            <a:spLocks/>
          </p:cNvSpPr>
          <p:nvPr/>
        </p:nvSpPr>
        <p:spPr>
          <a:xfrm>
            <a:off x="840887" y="1607321"/>
            <a:ext cx="3871200" cy="24441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0"/>
              </a:spcBef>
              <a:spcAft>
                <a:spcPts val="0"/>
              </a:spcAft>
              <a:buClr>
                <a:schemeClr val="dk1"/>
              </a:buClr>
              <a:buSzPts val="900"/>
              <a:buFont typeface="Public Sans"/>
              <a:buChar char="●"/>
              <a:defRPr sz="1600" b="0" i="0" u="none" strike="noStrike" cap="none">
                <a:solidFill>
                  <a:schemeClr val="dk1"/>
                </a:solidFill>
                <a:latin typeface="Lato"/>
                <a:ea typeface="Lato"/>
                <a:cs typeface="Lato"/>
                <a:sym typeface="Lato"/>
              </a:defRPr>
            </a:lvl1pPr>
            <a:lvl2pPr marL="914400" marR="0" lvl="1" indent="-342900" algn="l" rtl="0">
              <a:lnSpc>
                <a:spcPct val="100000"/>
              </a:lnSpc>
              <a:spcBef>
                <a:spcPts val="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2pPr>
            <a:lvl3pPr marL="1371600" marR="0" lvl="2"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3pPr>
            <a:lvl4pPr marL="1828800" marR="0" lvl="3"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4pPr>
            <a:lvl5pPr marL="2286000" marR="0" lvl="4"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5pPr>
            <a:lvl6pPr marL="2743200" marR="0" lvl="5"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6pPr>
            <a:lvl7pPr marL="3200400" marR="0" lvl="6"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7pPr>
            <a:lvl8pPr marL="3657600" marR="0" lvl="7"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8pPr>
            <a:lvl9pPr marL="4114800" marR="0" lvl="8" indent="-342900" algn="l" rtl="0">
              <a:lnSpc>
                <a:spcPct val="100000"/>
              </a:lnSpc>
              <a:spcBef>
                <a:spcPts val="1600"/>
              </a:spcBef>
              <a:spcAft>
                <a:spcPts val="1600"/>
              </a:spcAft>
              <a:buClr>
                <a:schemeClr val="dk1"/>
              </a:buClr>
              <a:buSzPts val="1800"/>
              <a:buFont typeface="Public Sans"/>
              <a:buChar char="■"/>
              <a:defRPr sz="1600" b="0" i="0" u="none" strike="noStrike" cap="none">
                <a:solidFill>
                  <a:schemeClr val="dk1"/>
                </a:solidFill>
                <a:latin typeface="Lato"/>
                <a:ea typeface="Lato"/>
                <a:cs typeface="Lato"/>
                <a:sym typeface="Lato"/>
              </a:defRPr>
            </a:lvl9pPr>
          </a:lstStyle>
          <a:p>
            <a:pPr marL="0" indent="0" algn="ctr">
              <a:buSzPts val="1100"/>
              <a:buNone/>
            </a:pPr>
            <a:r>
              <a:rPr lang="en-US" sz="2000" b="1" dirty="0"/>
              <a:t>CGS 12-53</a:t>
            </a:r>
          </a:p>
          <a:p>
            <a:pPr marL="0" indent="0" algn="ctr">
              <a:buSzPts val="1100"/>
              <a:buNone/>
            </a:pPr>
            <a:endParaRPr lang="en-US" sz="1200" dirty="0">
              <a:solidFill>
                <a:srgbClr val="C00000"/>
              </a:solidFill>
            </a:endParaRPr>
          </a:p>
          <a:p>
            <a:pPr marL="0" indent="0" algn="ctr">
              <a:lnSpc>
                <a:spcPct val="150000"/>
              </a:lnSpc>
              <a:buSzPts val="1100"/>
              <a:buNone/>
            </a:pPr>
            <a:r>
              <a:rPr lang="en-US" sz="1800" dirty="0">
                <a:solidFill>
                  <a:schemeClr val="tx1"/>
                </a:solidFill>
              </a:rPr>
              <a:t>The Assessor is authorized to audit declarations, within 3 years of the date of the required filing. Substantial penalties are applicable if such an audit reveals property not declared as required by law.</a:t>
            </a:r>
          </a:p>
          <a:p>
            <a:pPr marL="0" indent="0" algn="ctr">
              <a:lnSpc>
                <a:spcPct val="150000"/>
              </a:lnSpc>
              <a:buSzPts val="1100"/>
              <a:buNone/>
            </a:pPr>
            <a:endParaRPr lang="en-US" sz="1200"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pic>
        <p:nvPicPr>
          <p:cNvPr id="1045" name="Google Shape;1045;p71"/>
          <p:cNvPicPr preferRelativeResize="0"/>
          <p:nvPr/>
        </p:nvPicPr>
        <p:blipFill rotWithShape="1">
          <a:blip r:embed="rId3">
            <a:alphaModFix/>
          </a:blip>
          <a:srcRect l="10958" t="9524" r="7501" b="9134"/>
          <a:stretch/>
        </p:blipFill>
        <p:spPr>
          <a:xfrm>
            <a:off x="5509825" y="1341575"/>
            <a:ext cx="2917926" cy="2910850"/>
          </a:xfrm>
          <a:prstGeom prst="rect">
            <a:avLst/>
          </a:prstGeom>
          <a:noFill/>
          <a:ln>
            <a:noFill/>
          </a:ln>
        </p:spPr>
      </p:pic>
      <p:sp>
        <p:nvSpPr>
          <p:cNvPr id="1046" name="Google Shape;1046;p71"/>
          <p:cNvSpPr txBox="1">
            <a:spLocks noGrp="1"/>
          </p:cNvSpPr>
          <p:nvPr>
            <p:ph type="title"/>
          </p:nvPr>
        </p:nvSpPr>
        <p:spPr>
          <a:xfrm>
            <a:off x="346925" y="363885"/>
            <a:ext cx="5351700" cy="67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APPEALS</a:t>
            </a:r>
            <a:endParaRPr dirty="0"/>
          </a:p>
        </p:txBody>
      </p:sp>
      <p:sp>
        <p:nvSpPr>
          <p:cNvPr id="1053" name="Google Shape;1053;p71"/>
          <p:cNvSpPr/>
          <p:nvPr/>
        </p:nvSpPr>
        <p:spPr>
          <a:xfrm flipH="1">
            <a:off x="8653460" y="4744996"/>
            <a:ext cx="490552" cy="377379"/>
          </a:xfrm>
          <a:custGeom>
            <a:avLst/>
            <a:gdLst/>
            <a:ahLst/>
            <a:cxnLst/>
            <a:rect l="l" t="t" r="r" b="b"/>
            <a:pathLst>
              <a:path w="73795" h="56770" extrusionOk="0">
                <a:moveTo>
                  <a:pt x="29956" y="0"/>
                </a:moveTo>
                <a:cubicBezTo>
                  <a:pt x="23283" y="0"/>
                  <a:pt x="16241" y="1492"/>
                  <a:pt x="9169" y="5295"/>
                </a:cubicBezTo>
                <a:cubicBezTo>
                  <a:pt x="1" y="10219"/>
                  <a:pt x="1200" y="20947"/>
                  <a:pt x="9063" y="23951"/>
                </a:cubicBezTo>
                <a:cubicBezTo>
                  <a:pt x="21373" y="28652"/>
                  <a:pt x="26265" y="32461"/>
                  <a:pt x="31953" y="40133"/>
                </a:cubicBezTo>
                <a:cubicBezTo>
                  <a:pt x="38861" y="49451"/>
                  <a:pt x="42076" y="56327"/>
                  <a:pt x="52592" y="56762"/>
                </a:cubicBezTo>
                <a:cubicBezTo>
                  <a:pt x="52717" y="56767"/>
                  <a:pt x="52843" y="56770"/>
                  <a:pt x="52969" y="56770"/>
                </a:cubicBezTo>
                <a:cubicBezTo>
                  <a:pt x="61326" y="56770"/>
                  <a:pt x="73795" y="45763"/>
                  <a:pt x="68903" y="28609"/>
                </a:cubicBezTo>
                <a:cubicBezTo>
                  <a:pt x="64467" y="13020"/>
                  <a:pt x="51446" y="3820"/>
                  <a:pt x="41270" y="1379"/>
                </a:cubicBezTo>
                <a:cubicBezTo>
                  <a:pt x="37672" y="515"/>
                  <a:pt x="33878" y="0"/>
                  <a:pt x="299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40" name="Google Shape;261;p40">
            <a:extLst>
              <a:ext uri="{FF2B5EF4-FFF2-40B4-BE49-F238E27FC236}">
                <a16:creationId xmlns:a16="http://schemas.microsoft.com/office/drawing/2014/main" id="{7C246BA5-8942-4471-B1FF-050E7421524A}"/>
              </a:ext>
            </a:extLst>
          </p:cNvPr>
          <p:cNvSpPr txBox="1">
            <a:spLocks/>
          </p:cNvSpPr>
          <p:nvPr/>
        </p:nvSpPr>
        <p:spPr>
          <a:xfrm>
            <a:off x="346925" y="1210817"/>
            <a:ext cx="5162900" cy="35687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0"/>
              </a:spcBef>
              <a:spcAft>
                <a:spcPts val="0"/>
              </a:spcAft>
              <a:buClr>
                <a:schemeClr val="dk1"/>
              </a:buClr>
              <a:buSzPts val="900"/>
              <a:buFont typeface="Public Sans"/>
              <a:buChar char="●"/>
              <a:defRPr sz="1600" b="0" i="0" u="none" strike="noStrike" cap="none">
                <a:solidFill>
                  <a:schemeClr val="dk1"/>
                </a:solidFill>
                <a:latin typeface="Lato"/>
                <a:ea typeface="Lato"/>
                <a:cs typeface="Lato"/>
                <a:sym typeface="Lato"/>
              </a:defRPr>
            </a:lvl1pPr>
            <a:lvl2pPr marL="914400" marR="0" lvl="1" indent="-342900" algn="l" rtl="0">
              <a:lnSpc>
                <a:spcPct val="100000"/>
              </a:lnSpc>
              <a:spcBef>
                <a:spcPts val="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2pPr>
            <a:lvl3pPr marL="1371600" marR="0" lvl="2"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3pPr>
            <a:lvl4pPr marL="1828800" marR="0" lvl="3"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4pPr>
            <a:lvl5pPr marL="2286000" marR="0" lvl="4"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5pPr>
            <a:lvl6pPr marL="2743200" marR="0" lvl="5"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6pPr>
            <a:lvl7pPr marL="3200400" marR="0" lvl="6"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7pPr>
            <a:lvl8pPr marL="3657600" marR="0" lvl="7"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8pPr>
            <a:lvl9pPr marL="4114800" marR="0" lvl="8" indent="-342900" algn="l" rtl="0">
              <a:lnSpc>
                <a:spcPct val="100000"/>
              </a:lnSpc>
              <a:spcBef>
                <a:spcPts val="1600"/>
              </a:spcBef>
              <a:spcAft>
                <a:spcPts val="1600"/>
              </a:spcAft>
              <a:buClr>
                <a:schemeClr val="dk1"/>
              </a:buClr>
              <a:buSzPts val="1800"/>
              <a:buFont typeface="Public Sans"/>
              <a:buChar char="■"/>
              <a:defRPr sz="1600" b="0" i="0" u="none" strike="noStrike" cap="none">
                <a:solidFill>
                  <a:schemeClr val="dk1"/>
                </a:solidFill>
                <a:latin typeface="Lato"/>
                <a:ea typeface="Lato"/>
                <a:cs typeface="Lato"/>
                <a:sym typeface="Lato"/>
              </a:defRPr>
            </a:lvl9pPr>
          </a:lstStyle>
          <a:p>
            <a:pPr marL="0" indent="0" algn="ctr">
              <a:buSzPts val="1100"/>
              <a:buNone/>
            </a:pPr>
            <a:r>
              <a:rPr lang="en-US" sz="2000" b="1" dirty="0"/>
              <a:t>CGS 12-111</a:t>
            </a:r>
          </a:p>
          <a:p>
            <a:pPr marL="285750">
              <a:buSzPts val="1100"/>
              <a:buFont typeface="Courier New" panose="02070309020205020404" pitchFamily="49" charset="0"/>
              <a:buChar char="o"/>
            </a:pPr>
            <a:r>
              <a:rPr lang="en-US" sz="1400" dirty="0"/>
              <a:t>Appeal forms will be available on our website or in our office by Feb 1</a:t>
            </a:r>
            <a:r>
              <a:rPr lang="en-US" sz="1400" baseline="30000" dirty="0"/>
              <a:t>st</a:t>
            </a:r>
            <a:r>
              <a:rPr lang="en-US" sz="1400" dirty="0"/>
              <a:t> and it must be filled out completely.</a:t>
            </a:r>
          </a:p>
          <a:p>
            <a:pPr marL="285750">
              <a:buSzPts val="1100"/>
              <a:buFont typeface="Courier New" panose="02070309020205020404" pitchFamily="49" charset="0"/>
              <a:buChar char="o"/>
            </a:pPr>
            <a:r>
              <a:rPr lang="en-US" sz="1400" dirty="0"/>
              <a:t>The due date for appeals is February 20</a:t>
            </a:r>
            <a:r>
              <a:rPr lang="en-US" sz="1400" baseline="30000" dirty="0"/>
              <a:t>th</a:t>
            </a:r>
            <a:r>
              <a:rPr lang="en-US" sz="1400" dirty="0"/>
              <a:t> and will be stated on the form and our website. </a:t>
            </a:r>
          </a:p>
          <a:p>
            <a:pPr marL="285750">
              <a:buSzPts val="1100"/>
              <a:buFont typeface="Courier New" panose="02070309020205020404" pitchFamily="49" charset="0"/>
              <a:buChar char="o"/>
            </a:pPr>
            <a:r>
              <a:rPr lang="en-US" sz="1400" dirty="0"/>
              <a:t>The Board of Assessment Appeals will hold hearings in March and appointment information will be provided by email and/or mail. </a:t>
            </a:r>
          </a:p>
          <a:p>
            <a:pPr marL="285750">
              <a:buSzPts val="1100"/>
              <a:buFont typeface="Courier New" panose="02070309020205020404" pitchFamily="49" charset="0"/>
              <a:buChar char="o"/>
            </a:pPr>
            <a:r>
              <a:rPr lang="en-US" sz="1400" dirty="0"/>
              <a:t>Submit any documentation or proof of value for the Board to consider when submitting appeal form.</a:t>
            </a:r>
          </a:p>
          <a:p>
            <a:pPr marL="285750">
              <a:buSzPts val="1100"/>
              <a:buFont typeface="Courier New" panose="02070309020205020404" pitchFamily="49" charset="0"/>
              <a:buChar char="o"/>
            </a:pPr>
            <a:r>
              <a:rPr lang="en-US" sz="1400" dirty="0"/>
              <a:t>A decision letter by mail will be sent stating the outcome of your appeal. </a:t>
            </a:r>
          </a:p>
          <a:p>
            <a:pPr marL="285750">
              <a:buSzPts val="1100"/>
              <a:buFont typeface="Courier New" panose="02070309020205020404" pitchFamily="49" charset="0"/>
              <a:buChar char="o"/>
            </a:pPr>
            <a:r>
              <a:rPr lang="en-US" sz="1400" dirty="0"/>
              <a:t>Per CGS 12-117a, within 2 months of the mailing of your decisions you can file an appeal to the Supreme Court. </a:t>
            </a:r>
          </a:p>
          <a:p>
            <a:pPr marL="0" indent="0" algn="ctr">
              <a:buSzPts val="1100"/>
              <a:buNone/>
            </a:pPr>
            <a:endParaRPr lang="en-US" sz="1200" dirty="0">
              <a:solidFill>
                <a:srgbClr val="C00000"/>
              </a:solidFill>
            </a:endParaRPr>
          </a:p>
          <a:p>
            <a:pPr marL="0" indent="0" algn="ctr">
              <a:lnSpc>
                <a:spcPct val="150000"/>
              </a:lnSpc>
              <a:buSzPts val="1100"/>
              <a:buNone/>
            </a:pPr>
            <a:endParaRPr lang="en-US" sz="1200"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496" name="Google Shape;496;p46"/>
          <p:cNvPicPr preferRelativeResize="0"/>
          <p:nvPr/>
        </p:nvPicPr>
        <p:blipFill rotWithShape="1">
          <a:blip r:embed="rId3">
            <a:alphaModFix/>
          </a:blip>
          <a:srcRect l="8039" t="10491" r="4769" b="4762"/>
          <a:stretch/>
        </p:blipFill>
        <p:spPr>
          <a:xfrm>
            <a:off x="1014850" y="1209200"/>
            <a:ext cx="3950400" cy="3839400"/>
          </a:xfrm>
          <a:prstGeom prst="ellipse">
            <a:avLst/>
          </a:prstGeom>
          <a:noFill/>
          <a:ln>
            <a:noFill/>
          </a:ln>
        </p:spPr>
      </p:pic>
      <p:sp>
        <p:nvSpPr>
          <p:cNvPr id="497" name="Google Shape;497;p46"/>
          <p:cNvSpPr txBox="1">
            <a:spLocks noGrp="1"/>
          </p:cNvSpPr>
          <p:nvPr>
            <p:ph type="title"/>
          </p:nvPr>
        </p:nvSpPr>
        <p:spPr>
          <a:xfrm>
            <a:off x="716250" y="445578"/>
            <a:ext cx="7192508" cy="6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REVIEW IMPORTANT DATES</a:t>
            </a:r>
            <a:endParaRPr dirty="0"/>
          </a:p>
        </p:txBody>
      </p:sp>
      <p:sp>
        <p:nvSpPr>
          <p:cNvPr id="8" name="Google Shape;261;p40">
            <a:extLst>
              <a:ext uri="{FF2B5EF4-FFF2-40B4-BE49-F238E27FC236}">
                <a16:creationId xmlns:a16="http://schemas.microsoft.com/office/drawing/2014/main" id="{67C1C457-B567-4425-8EE5-2195A5DC1E33}"/>
              </a:ext>
            </a:extLst>
          </p:cNvPr>
          <p:cNvSpPr txBox="1">
            <a:spLocks/>
          </p:cNvSpPr>
          <p:nvPr/>
        </p:nvSpPr>
        <p:spPr>
          <a:xfrm>
            <a:off x="4793060" y="1715678"/>
            <a:ext cx="4350939" cy="28443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0"/>
              </a:spcBef>
              <a:spcAft>
                <a:spcPts val="0"/>
              </a:spcAft>
              <a:buClr>
                <a:schemeClr val="dk1"/>
              </a:buClr>
              <a:buSzPts val="900"/>
              <a:buFont typeface="Public Sans"/>
              <a:buChar char="●"/>
              <a:defRPr sz="1600" b="0" i="0" u="none" strike="noStrike" cap="none">
                <a:solidFill>
                  <a:schemeClr val="dk1"/>
                </a:solidFill>
                <a:latin typeface="Lato"/>
                <a:ea typeface="Lato"/>
                <a:cs typeface="Lato"/>
                <a:sym typeface="Lato"/>
              </a:defRPr>
            </a:lvl1pPr>
            <a:lvl2pPr marL="914400" marR="0" lvl="1" indent="-342900" algn="l" rtl="0">
              <a:lnSpc>
                <a:spcPct val="100000"/>
              </a:lnSpc>
              <a:spcBef>
                <a:spcPts val="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2pPr>
            <a:lvl3pPr marL="1371600" marR="0" lvl="2"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3pPr>
            <a:lvl4pPr marL="1828800" marR="0" lvl="3"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4pPr>
            <a:lvl5pPr marL="2286000" marR="0" lvl="4"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5pPr>
            <a:lvl6pPr marL="2743200" marR="0" lvl="5"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6pPr>
            <a:lvl7pPr marL="3200400" marR="0" lvl="6"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7pPr>
            <a:lvl8pPr marL="3657600" marR="0" lvl="7"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8pPr>
            <a:lvl9pPr marL="4114800" marR="0" lvl="8" indent="-342900" algn="l" rtl="0">
              <a:lnSpc>
                <a:spcPct val="100000"/>
              </a:lnSpc>
              <a:spcBef>
                <a:spcPts val="1600"/>
              </a:spcBef>
              <a:spcAft>
                <a:spcPts val="1600"/>
              </a:spcAft>
              <a:buClr>
                <a:schemeClr val="dk1"/>
              </a:buClr>
              <a:buSzPts val="1800"/>
              <a:buFont typeface="Public Sans"/>
              <a:buChar char="■"/>
              <a:defRPr sz="1600" b="0" i="0" u="none" strike="noStrike" cap="none">
                <a:solidFill>
                  <a:schemeClr val="dk1"/>
                </a:solidFill>
                <a:latin typeface="Lato"/>
                <a:ea typeface="Lato"/>
                <a:cs typeface="Lato"/>
                <a:sym typeface="Lato"/>
              </a:defRPr>
            </a:lvl9pPr>
          </a:lstStyle>
          <a:p>
            <a:pPr marL="171450" indent="-171450" algn="ctr">
              <a:lnSpc>
                <a:spcPct val="150000"/>
              </a:lnSpc>
              <a:buSzPts val="1100"/>
              <a:buFont typeface="Courier New" panose="02070309020205020404" pitchFamily="49" charset="0"/>
              <a:buChar char="o"/>
            </a:pPr>
            <a:r>
              <a:rPr lang="en-US" sz="1400" b="1" dirty="0">
                <a:solidFill>
                  <a:schemeClr val="tx1"/>
                </a:solidFill>
              </a:rPr>
              <a:t>Due Date: November 1st</a:t>
            </a:r>
          </a:p>
          <a:p>
            <a:pPr marL="171450" indent="-171450" algn="ctr">
              <a:lnSpc>
                <a:spcPct val="150000"/>
              </a:lnSpc>
              <a:buSzPts val="1100"/>
              <a:buFont typeface="Courier New" panose="02070309020205020404" pitchFamily="49" charset="0"/>
              <a:buChar char="o"/>
            </a:pPr>
            <a:r>
              <a:rPr lang="en-US" sz="1400" dirty="0">
                <a:solidFill>
                  <a:schemeClr val="tx1"/>
                </a:solidFill>
              </a:rPr>
              <a:t>Granted Extensions are due December 15th</a:t>
            </a:r>
          </a:p>
          <a:p>
            <a:pPr marL="171450" indent="-171450" algn="ctr">
              <a:lnSpc>
                <a:spcPct val="150000"/>
              </a:lnSpc>
              <a:buSzPts val="1100"/>
              <a:buFont typeface="Courier New" panose="02070309020205020404" pitchFamily="49" charset="0"/>
              <a:buChar char="o"/>
            </a:pPr>
            <a:r>
              <a:rPr lang="en-US" sz="1400" dirty="0">
                <a:solidFill>
                  <a:schemeClr val="tx1"/>
                </a:solidFill>
              </a:rPr>
              <a:t>If you do not file by Nov 1, you will have a 25% penalty added to your assessment </a:t>
            </a:r>
          </a:p>
          <a:p>
            <a:pPr marL="171450" indent="-171450" algn="ctr">
              <a:lnSpc>
                <a:spcPct val="150000"/>
              </a:lnSpc>
              <a:buSzPts val="1100"/>
              <a:buFont typeface="Courier New" panose="02070309020205020404" pitchFamily="49" charset="0"/>
              <a:buChar char="o"/>
            </a:pPr>
            <a:r>
              <a:rPr lang="en-US" sz="1400" dirty="0">
                <a:solidFill>
                  <a:schemeClr val="tx1"/>
                </a:solidFill>
              </a:rPr>
              <a:t>If you do not file, the Assessor will have to estimate the assessment of the personal property assets along with adding the 25% penalty</a:t>
            </a:r>
          </a:p>
          <a:p>
            <a:pPr marL="171450" indent="-171450" algn="ctr">
              <a:lnSpc>
                <a:spcPct val="150000"/>
              </a:lnSpc>
              <a:buSzPts val="1100"/>
              <a:buFont typeface="Courier New" panose="02070309020205020404" pitchFamily="49" charset="0"/>
              <a:buChar char="o"/>
            </a:pPr>
            <a:endParaRPr lang="en-US" sz="1200" dirty="0">
              <a:solidFill>
                <a:schemeClr val="tx1"/>
              </a:solidFill>
            </a:endParaRPr>
          </a:p>
          <a:p>
            <a:pPr marL="0" indent="0" algn="ctr">
              <a:lnSpc>
                <a:spcPct val="150000"/>
              </a:lnSpc>
              <a:buSzPts val="1100"/>
              <a:buNone/>
            </a:pPr>
            <a:endParaRPr lang="en-US" sz="1200" b="1" dirty="0">
              <a:solidFill>
                <a:schemeClr val="tx1"/>
              </a:solidFill>
            </a:endParaRPr>
          </a:p>
        </p:txBody>
      </p:sp>
    </p:spTree>
    <p:extLst>
      <p:ext uri="{BB962C8B-B14F-4D97-AF65-F5344CB8AC3E}">
        <p14:creationId xmlns:p14="http://schemas.microsoft.com/office/powerpoint/2010/main" val="839187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4" name="Google Shape;574;p5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BEST PRACTICES</a:t>
            </a:r>
            <a:endParaRPr dirty="0"/>
          </a:p>
        </p:txBody>
      </p:sp>
      <p:sp>
        <p:nvSpPr>
          <p:cNvPr id="22" name="Google Shape;261;p40">
            <a:extLst>
              <a:ext uri="{FF2B5EF4-FFF2-40B4-BE49-F238E27FC236}">
                <a16:creationId xmlns:a16="http://schemas.microsoft.com/office/drawing/2014/main" id="{3E7CFEA4-1EB6-4C31-9CA3-B3CB095E689D}"/>
              </a:ext>
            </a:extLst>
          </p:cNvPr>
          <p:cNvSpPr txBox="1">
            <a:spLocks/>
          </p:cNvSpPr>
          <p:nvPr/>
        </p:nvSpPr>
        <p:spPr>
          <a:xfrm>
            <a:off x="5106847" y="447602"/>
            <a:ext cx="3932879" cy="44291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0"/>
              </a:spcBef>
              <a:spcAft>
                <a:spcPts val="0"/>
              </a:spcAft>
              <a:buClr>
                <a:schemeClr val="dk1"/>
              </a:buClr>
              <a:buSzPts val="900"/>
              <a:buFont typeface="Public Sans"/>
              <a:buChar char="●"/>
              <a:defRPr sz="1600" b="0" i="0" u="none" strike="noStrike" cap="none">
                <a:solidFill>
                  <a:schemeClr val="dk1"/>
                </a:solidFill>
                <a:latin typeface="Lato"/>
                <a:ea typeface="Lato"/>
                <a:cs typeface="Lato"/>
                <a:sym typeface="Lato"/>
              </a:defRPr>
            </a:lvl1pPr>
            <a:lvl2pPr marL="914400" marR="0" lvl="1" indent="-342900" algn="l" rtl="0">
              <a:lnSpc>
                <a:spcPct val="100000"/>
              </a:lnSpc>
              <a:spcBef>
                <a:spcPts val="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2pPr>
            <a:lvl3pPr marL="1371600" marR="0" lvl="2"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3pPr>
            <a:lvl4pPr marL="1828800" marR="0" lvl="3"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4pPr>
            <a:lvl5pPr marL="2286000" marR="0" lvl="4"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5pPr>
            <a:lvl6pPr marL="2743200" marR="0" lvl="5"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6pPr>
            <a:lvl7pPr marL="3200400" marR="0" lvl="6"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7pPr>
            <a:lvl8pPr marL="3657600" marR="0" lvl="7"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8pPr>
            <a:lvl9pPr marL="4114800" marR="0" lvl="8" indent="-342900" algn="l" rtl="0">
              <a:lnSpc>
                <a:spcPct val="100000"/>
              </a:lnSpc>
              <a:spcBef>
                <a:spcPts val="1600"/>
              </a:spcBef>
              <a:spcAft>
                <a:spcPts val="1600"/>
              </a:spcAft>
              <a:buClr>
                <a:schemeClr val="dk1"/>
              </a:buClr>
              <a:buSzPts val="1800"/>
              <a:buFont typeface="Public Sans"/>
              <a:buChar char="■"/>
              <a:defRPr sz="1600" b="0" i="0" u="none" strike="noStrike" cap="none">
                <a:solidFill>
                  <a:schemeClr val="dk1"/>
                </a:solidFill>
                <a:latin typeface="Lato"/>
                <a:ea typeface="Lato"/>
                <a:cs typeface="Lato"/>
                <a:sym typeface="Lato"/>
              </a:defRPr>
            </a:lvl9pPr>
          </a:lstStyle>
          <a:p>
            <a:pPr marL="171450" indent="-171450" algn="ctr">
              <a:buSzPts val="1100"/>
              <a:buFont typeface="Courier New" panose="02070309020205020404" pitchFamily="49" charset="0"/>
              <a:buChar char="o"/>
            </a:pPr>
            <a:r>
              <a:rPr lang="en-US" sz="1800" dirty="0">
                <a:solidFill>
                  <a:srgbClr val="FF0000"/>
                </a:solidFill>
              </a:rPr>
              <a:t>Do not write “no change” or “same as last year” on your form. This is considered incomplete and will be estimated and penalized 25%.</a:t>
            </a:r>
          </a:p>
          <a:p>
            <a:pPr marL="171450" indent="-171450" algn="ctr">
              <a:buSzPts val="1100"/>
              <a:buFont typeface="Courier New" panose="02070309020205020404" pitchFamily="49" charset="0"/>
              <a:buChar char="o"/>
            </a:pPr>
            <a:endParaRPr lang="en-US" sz="1800" dirty="0">
              <a:solidFill>
                <a:schemeClr val="tx1"/>
              </a:solidFill>
            </a:endParaRPr>
          </a:p>
          <a:p>
            <a:pPr marL="171450" indent="-171450" algn="ctr">
              <a:buSzPts val="1100"/>
              <a:buFont typeface="Courier New" panose="02070309020205020404" pitchFamily="49" charset="0"/>
              <a:buChar char="o"/>
            </a:pPr>
            <a:r>
              <a:rPr lang="en-US" sz="1800" dirty="0">
                <a:solidFill>
                  <a:schemeClr val="tx1"/>
                </a:solidFill>
              </a:rPr>
              <a:t>If you need assistance or clarification, we are a phone call or email away. Do not wait until the last week of filing to ask for help.</a:t>
            </a:r>
          </a:p>
          <a:p>
            <a:pPr marL="171450" indent="-171450" algn="ctr">
              <a:buSzPts val="1100"/>
              <a:buFont typeface="Courier New" panose="02070309020205020404" pitchFamily="49" charset="0"/>
              <a:buChar char="o"/>
            </a:pPr>
            <a:endParaRPr lang="en-US" sz="1800" dirty="0">
              <a:solidFill>
                <a:schemeClr val="tx1"/>
              </a:solidFill>
            </a:endParaRPr>
          </a:p>
          <a:p>
            <a:pPr marL="171450" indent="-171450" algn="ctr">
              <a:buSzPts val="1100"/>
              <a:buFont typeface="Courier New" panose="02070309020205020404" pitchFamily="49" charset="0"/>
              <a:buChar char="o"/>
            </a:pPr>
            <a:r>
              <a:rPr lang="en-US" sz="1800" dirty="0">
                <a:solidFill>
                  <a:schemeClr val="tx1"/>
                </a:solidFill>
              </a:rPr>
              <a:t>If you claim your personal computer on your Federal Tax Return as a business asset, you need to put it on your declaration. This goes for all business assets. </a:t>
            </a:r>
          </a:p>
          <a:p>
            <a:pPr marL="171450" indent="-171450" algn="ctr">
              <a:buSzPts val="1100"/>
              <a:buFont typeface="Courier New" panose="02070309020205020404" pitchFamily="49" charset="0"/>
              <a:buChar char="o"/>
            </a:pPr>
            <a:endParaRPr lang="en-US" sz="1200" dirty="0">
              <a:solidFill>
                <a:schemeClr val="tx1"/>
              </a:solidFill>
            </a:endParaRPr>
          </a:p>
          <a:p>
            <a:pPr marL="0" indent="0" algn="ctr">
              <a:lnSpc>
                <a:spcPct val="150000"/>
              </a:lnSpc>
              <a:buSzPts val="1100"/>
              <a:buNone/>
            </a:pPr>
            <a:endParaRPr lang="en-US" sz="1200" b="1" dirty="0">
              <a:solidFill>
                <a:schemeClr val="tx1"/>
              </a:solidFill>
            </a:endParaRPr>
          </a:p>
        </p:txBody>
      </p:sp>
      <p:pic>
        <p:nvPicPr>
          <p:cNvPr id="3" name="Picture 2" descr="Person working with laptop and binder">
            <a:extLst>
              <a:ext uri="{FF2B5EF4-FFF2-40B4-BE49-F238E27FC236}">
                <a16:creationId xmlns:a16="http://schemas.microsoft.com/office/drawing/2014/main" id="{9AA0465E-56E4-6B09-66C4-29C28C377C83}"/>
              </a:ext>
            </a:extLst>
          </p:cNvPr>
          <p:cNvPicPr>
            <a:picLocks noChangeAspect="1"/>
          </p:cNvPicPr>
          <p:nvPr/>
        </p:nvPicPr>
        <p:blipFill>
          <a:blip r:embed="rId3"/>
          <a:stretch>
            <a:fillRect/>
          </a:stretch>
        </p:blipFill>
        <p:spPr>
          <a:xfrm>
            <a:off x="481263" y="1622143"/>
            <a:ext cx="4717311" cy="31448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74"/>
                                        </p:tgtEl>
                                        <p:attrNameLst>
                                          <p:attrName>style.visibility</p:attrName>
                                        </p:attrNameLst>
                                      </p:cBhvr>
                                      <p:to>
                                        <p:strVal val="visible"/>
                                      </p:to>
                                    </p:set>
                                    <p:anim calcmode="lin" valueType="num">
                                      <p:cBhvr>
                                        <p:cTn id="7" dur="1000" fill="hold"/>
                                        <p:tgtEl>
                                          <p:spTgt spid="574"/>
                                        </p:tgtEl>
                                        <p:attrNameLst>
                                          <p:attrName>ppt_w</p:attrName>
                                        </p:attrNameLst>
                                      </p:cBhvr>
                                      <p:tavLst>
                                        <p:tav tm="0">
                                          <p:val>
                                            <p:fltVal val="0"/>
                                          </p:val>
                                        </p:tav>
                                        <p:tav tm="100000">
                                          <p:val>
                                            <p:strVal val="#ppt_w"/>
                                          </p:val>
                                        </p:tav>
                                      </p:tavLst>
                                    </p:anim>
                                    <p:anim calcmode="lin" valueType="num">
                                      <p:cBhvr>
                                        <p:cTn id="8" dur="1000" fill="hold"/>
                                        <p:tgtEl>
                                          <p:spTgt spid="574"/>
                                        </p:tgtEl>
                                        <p:attrNameLst>
                                          <p:attrName>ppt_h</p:attrName>
                                        </p:attrNameLst>
                                      </p:cBhvr>
                                      <p:tavLst>
                                        <p:tav tm="0">
                                          <p:val>
                                            <p:fltVal val="0"/>
                                          </p:val>
                                        </p:tav>
                                        <p:tav tm="100000">
                                          <p:val>
                                            <p:strVal val="#ppt_h"/>
                                          </p:val>
                                        </p:tav>
                                      </p:tavLst>
                                    </p:anim>
                                    <p:anim calcmode="lin" valueType="num">
                                      <p:cBhvr>
                                        <p:cTn id="9" dur="1000" fill="hold"/>
                                        <p:tgtEl>
                                          <p:spTgt spid="574"/>
                                        </p:tgtEl>
                                        <p:attrNameLst>
                                          <p:attrName>style.rotation</p:attrName>
                                        </p:attrNameLst>
                                      </p:cBhvr>
                                      <p:tavLst>
                                        <p:tav tm="0">
                                          <p:val>
                                            <p:fltVal val="90"/>
                                          </p:val>
                                        </p:tav>
                                        <p:tav tm="100000">
                                          <p:val>
                                            <p:fltVal val="0"/>
                                          </p:val>
                                        </p:tav>
                                      </p:tavLst>
                                    </p:anim>
                                    <p:animEffect transition="in" filter="fade">
                                      <p:cBhvr>
                                        <p:cTn id="10" dur="1000"/>
                                        <p:tgtEl>
                                          <p:spTgt spid="57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circle(in)">
                                      <p:cBhvr>
                                        <p:cTn id="15"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 grpId="0"/>
      <p:bldP spid="2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pic>
        <p:nvPicPr>
          <p:cNvPr id="1132" name="Google Shape;1132;p77"/>
          <p:cNvPicPr preferRelativeResize="0"/>
          <p:nvPr/>
        </p:nvPicPr>
        <p:blipFill rotWithShape="1">
          <a:blip r:embed="rId3">
            <a:alphaModFix/>
          </a:blip>
          <a:srcRect l="3817" t="13431" r="2846" b="2464"/>
          <a:stretch/>
        </p:blipFill>
        <p:spPr>
          <a:xfrm>
            <a:off x="4585702" y="1725200"/>
            <a:ext cx="3896100" cy="3511200"/>
          </a:xfrm>
          <a:prstGeom prst="ellipse">
            <a:avLst/>
          </a:prstGeom>
          <a:noFill/>
          <a:ln>
            <a:noFill/>
          </a:ln>
        </p:spPr>
      </p:pic>
      <p:sp>
        <p:nvSpPr>
          <p:cNvPr id="1134" name="Google Shape;1134;p77"/>
          <p:cNvSpPr txBox="1">
            <a:spLocks noGrp="1"/>
          </p:cNvSpPr>
          <p:nvPr>
            <p:ph type="subTitle" idx="1"/>
          </p:nvPr>
        </p:nvSpPr>
        <p:spPr>
          <a:xfrm>
            <a:off x="403346" y="1140090"/>
            <a:ext cx="4441370" cy="168353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dirty="0"/>
              <a:t>Do you still have questions?</a:t>
            </a:r>
          </a:p>
          <a:p>
            <a:pPr marL="0" lvl="0" indent="0" algn="ctr" rtl="0">
              <a:spcBef>
                <a:spcPts val="0"/>
              </a:spcBef>
              <a:spcAft>
                <a:spcPts val="0"/>
              </a:spcAft>
              <a:buNone/>
            </a:pPr>
            <a:r>
              <a:rPr lang="en" sz="2000" dirty="0"/>
              <a:t>We can help you!</a:t>
            </a:r>
          </a:p>
          <a:p>
            <a:pPr marL="0" lvl="0" indent="0" algn="ctr" rtl="0">
              <a:spcBef>
                <a:spcPts val="0"/>
              </a:spcBef>
              <a:spcAft>
                <a:spcPts val="0"/>
              </a:spcAft>
              <a:buNone/>
            </a:pPr>
            <a:endParaRPr sz="2000" dirty="0"/>
          </a:p>
          <a:p>
            <a:pPr marL="0" lvl="0" indent="0" algn="ctr" rtl="0">
              <a:spcBef>
                <a:spcPts val="0"/>
              </a:spcBef>
              <a:spcAft>
                <a:spcPts val="0"/>
              </a:spcAft>
              <a:buNone/>
            </a:pPr>
            <a:r>
              <a:rPr lang="en-US" sz="2000" dirty="0"/>
              <a:t>personalproperty@manchesterct.gov</a:t>
            </a:r>
            <a:endParaRPr sz="2000" dirty="0"/>
          </a:p>
          <a:p>
            <a:pPr marL="0" lvl="0" indent="0" algn="ctr" rtl="0">
              <a:spcBef>
                <a:spcPts val="0"/>
              </a:spcBef>
              <a:spcAft>
                <a:spcPts val="0"/>
              </a:spcAft>
              <a:buNone/>
            </a:pPr>
            <a:r>
              <a:rPr lang="en" sz="2000" dirty="0"/>
              <a:t>(860) 647-3016</a:t>
            </a:r>
          </a:p>
          <a:p>
            <a:pPr marL="0" lvl="0" indent="0" algn="ctr" rtl="0">
              <a:spcBef>
                <a:spcPts val="0"/>
              </a:spcBef>
              <a:spcAft>
                <a:spcPts val="0"/>
              </a:spcAft>
              <a:buNone/>
            </a:pPr>
            <a:r>
              <a:rPr lang="en" sz="2000" dirty="0"/>
              <a:t>Assessors Office</a:t>
            </a:r>
            <a:endParaRPr sz="2000" dirty="0"/>
          </a:p>
          <a:p>
            <a:pPr marL="0" lvl="0" indent="0" algn="l" rtl="0">
              <a:spcBef>
                <a:spcPts val="0"/>
              </a:spcBef>
              <a:spcAft>
                <a:spcPts val="0"/>
              </a:spcAft>
              <a:buNone/>
            </a:pPr>
            <a:endParaRPr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14846A-E051-38E5-15C1-84CEAC6014E9}"/>
              </a:ext>
            </a:extLst>
          </p:cNvPr>
          <p:cNvPicPr>
            <a:picLocks noChangeAspect="1"/>
          </p:cNvPicPr>
          <p:nvPr/>
        </p:nvPicPr>
        <p:blipFill>
          <a:blip r:embed="rId3"/>
          <a:stretch>
            <a:fillRect/>
          </a:stretch>
        </p:blipFill>
        <p:spPr>
          <a:xfrm>
            <a:off x="96252" y="778004"/>
            <a:ext cx="8951495" cy="2760741"/>
          </a:xfrm>
          <a:prstGeom prst="rect">
            <a:avLst/>
          </a:prstGeom>
        </p:spPr>
      </p:pic>
      <p:sp>
        <p:nvSpPr>
          <p:cNvPr id="2" name="TextBox 1">
            <a:extLst>
              <a:ext uri="{FF2B5EF4-FFF2-40B4-BE49-F238E27FC236}">
                <a16:creationId xmlns:a16="http://schemas.microsoft.com/office/drawing/2014/main" id="{7BC09A81-FF68-ED94-A3C8-E949B0B6328D}"/>
              </a:ext>
            </a:extLst>
          </p:cNvPr>
          <p:cNvSpPr txBox="1"/>
          <p:nvPr/>
        </p:nvSpPr>
        <p:spPr>
          <a:xfrm>
            <a:off x="1387642" y="315235"/>
            <a:ext cx="6368716" cy="307777"/>
          </a:xfrm>
          <a:prstGeom prst="rect">
            <a:avLst/>
          </a:prstGeom>
          <a:noFill/>
        </p:spPr>
        <p:txBody>
          <a:bodyPr wrap="square" rtlCol="0">
            <a:spAutoFit/>
          </a:bodyPr>
          <a:lstStyle/>
          <a:p>
            <a:pPr algn="ctr"/>
            <a:r>
              <a:rPr lang="en-US" dirty="0"/>
              <a:t>Here is a sample business if you’d like to practice completing a declaration.</a:t>
            </a:r>
          </a:p>
        </p:txBody>
      </p:sp>
      <p:sp>
        <p:nvSpPr>
          <p:cNvPr id="3" name="TextBox 2">
            <a:extLst>
              <a:ext uri="{FF2B5EF4-FFF2-40B4-BE49-F238E27FC236}">
                <a16:creationId xmlns:a16="http://schemas.microsoft.com/office/drawing/2014/main" id="{4B0B58FF-F712-61F7-A749-2C995109925E}"/>
              </a:ext>
            </a:extLst>
          </p:cNvPr>
          <p:cNvSpPr txBox="1"/>
          <p:nvPr/>
        </p:nvSpPr>
        <p:spPr>
          <a:xfrm>
            <a:off x="96252" y="3626832"/>
            <a:ext cx="8951495" cy="523220"/>
          </a:xfrm>
          <a:prstGeom prst="rect">
            <a:avLst/>
          </a:prstGeom>
          <a:noFill/>
        </p:spPr>
        <p:txBody>
          <a:bodyPr wrap="square" rtlCol="0">
            <a:spAutoFit/>
          </a:bodyPr>
          <a:lstStyle/>
          <a:p>
            <a:r>
              <a:rPr lang="en-US" dirty="0"/>
              <a:t>Remember that the assessment year is 10/2/prior year – 10/1/reporting year. For items acquired after 10/2, they are reported under the following year on the declaration. 10/5/2023 is reported for 2024, for example.</a:t>
            </a:r>
          </a:p>
        </p:txBody>
      </p:sp>
      <p:sp>
        <p:nvSpPr>
          <p:cNvPr id="5" name="TextBox 4">
            <a:extLst>
              <a:ext uri="{FF2B5EF4-FFF2-40B4-BE49-F238E27FC236}">
                <a16:creationId xmlns:a16="http://schemas.microsoft.com/office/drawing/2014/main" id="{868470DA-A35E-2730-7072-F4D588C8ED07}"/>
              </a:ext>
            </a:extLst>
          </p:cNvPr>
          <p:cNvSpPr txBox="1"/>
          <p:nvPr/>
        </p:nvSpPr>
        <p:spPr>
          <a:xfrm>
            <a:off x="96252" y="4365496"/>
            <a:ext cx="8951495" cy="738664"/>
          </a:xfrm>
          <a:prstGeom prst="rect">
            <a:avLst/>
          </a:prstGeom>
          <a:noFill/>
        </p:spPr>
        <p:txBody>
          <a:bodyPr wrap="square" rtlCol="0">
            <a:spAutoFit/>
          </a:bodyPr>
          <a:lstStyle/>
          <a:p>
            <a:r>
              <a:rPr lang="en-US" dirty="0"/>
              <a:t>(Because we don’t have a prior year declaration to compare for this practice example, we don’t have a place to subtract the disposals. But to get into the habit of recording a disposal, we have included them here. Remember that you don’t add or included disposed assets in the code boxes.)</a:t>
            </a:r>
          </a:p>
        </p:txBody>
      </p:sp>
    </p:spTree>
    <p:extLst>
      <p:ext uri="{BB962C8B-B14F-4D97-AF65-F5344CB8AC3E}">
        <p14:creationId xmlns:p14="http://schemas.microsoft.com/office/powerpoint/2010/main" val="50324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60" name="Google Shape;560;p51"/>
          <p:cNvSpPr txBox="1">
            <a:spLocks noGrp="1"/>
          </p:cNvSpPr>
          <p:nvPr>
            <p:ph type="title"/>
          </p:nvPr>
        </p:nvSpPr>
        <p:spPr>
          <a:xfrm>
            <a:off x="1427046" y="337155"/>
            <a:ext cx="7680556" cy="54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WHAT IS PERSONAL PROPERTY?</a:t>
            </a:r>
            <a:endParaRPr dirty="0"/>
          </a:p>
        </p:txBody>
      </p:sp>
      <p:sp>
        <p:nvSpPr>
          <p:cNvPr id="14" name="Google Shape;261;p40">
            <a:extLst>
              <a:ext uri="{FF2B5EF4-FFF2-40B4-BE49-F238E27FC236}">
                <a16:creationId xmlns:a16="http://schemas.microsoft.com/office/drawing/2014/main" id="{481FE180-6D74-47D9-869B-D62AD68C74BF}"/>
              </a:ext>
            </a:extLst>
          </p:cNvPr>
          <p:cNvSpPr txBox="1">
            <a:spLocks/>
          </p:cNvSpPr>
          <p:nvPr/>
        </p:nvSpPr>
        <p:spPr>
          <a:xfrm>
            <a:off x="304948" y="1088818"/>
            <a:ext cx="6218400" cy="356802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n-US" sz="1800" b="1" dirty="0">
                <a:latin typeface="Lato" panose="020B0604020202020204" charset="0"/>
              </a:rPr>
              <a:t>INCLUDES:</a:t>
            </a:r>
          </a:p>
          <a:p>
            <a:pPr marL="457200" indent="-171450">
              <a:buClr>
                <a:schemeClr val="dk1"/>
              </a:buClr>
              <a:buSzPts val="1100"/>
              <a:buFont typeface="Courier New" panose="02070309020205020404" pitchFamily="49" charset="0"/>
              <a:buChar char="o"/>
            </a:pPr>
            <a:r>
              <a:rPr lang="en-US" sz="2000" dirty="0">
                <a:latin typeface="Lato" panose="020B0604020202020204" charset="0"/>
              </a:rPr>
              <a:t>Furniture (computers, office chairs, desks)</a:t>
            </a:r>
          </a:p>
          <a:p>
            <a:pPr marL="457200" indent="-171450">
              <a:buClr>
                <a:schemeClr val="dk1"/>
              </a:buClr>
              <a:buSzPts val="1100"/>
              <a:buFont typeface="Courier New" panose="02070309020205020404" pitchFamily="49" charset="0"/>
              <a:buChar char="o"/>
            </a:pPr>
            <a:r>
              <a:rPr lang="en-US" sz="2000" dirty="0">
                <a:latin typeface="Lato" panose="020B0604020202020204" charset="0"/>
              </a:rPr>
              <a:t>Unregistered motor vehicles</a:t>
            </a:r>
          </a:p>
          <a:p>
            <a:pPr marL="457200" indent="-171450">
              <a:buClr>
                <a:schemeClr val="dk1"/>
              </a:buClr>
              <a:buSzPts val="1100"/>
              <a:buFont typeface="Courier New" panose="02070309020205020404" pitchFamily="49" charset="0"/>
              <a:buChar char="o"/>
            </a:pPr>
            <a:r>
              <a:rPr lang="en-US" sz="2000" dirty="0">
                <a:solidFill>
                  <a:schemeClr val="tx1"/>
                </a:solidFill>
                <a:latin typeface="Lato" panose="020B0604020202020204" charset="0"/>
              </a:rPr>
              <a:t>Computer, printers, cell phones</a:t>
            </a:r>
          </a:p>
          <a:p>
            <a:pPr marL="457200" indent="-171450">
              <a:buClr>
                <a:schemeClr val="dk1"/>
              </a:buClr>
              <a:buSzPts val="1100"/>
              <a:buFont typeface="Courier New" panose="02070309020205020404" pitchFamily="49" charset="0"/>
              <a:buChar char="o"/>
            </a:pPr>
            <a:r>
              <a:rPr lang="en-US" sz="2000" dirty="0">
                <a:latin typeface="Lato" panose="020B0604020202020204" charset="0"/>
              </a:rPr>
              <a:t>Signs</a:t>
            </a:r>
          </a:p>
          <a:p>
            <a:pPr marL="457200" indent="-171450">
              <a:buClr>
                <a:schemeClr val="dk1"/>
              </a:buClr>
              <a:buSzPts val="1100"/>
              <a:buFont typeface="Courier New" panose="02070309020205020404" pitchFamily="49" charset="0"/>
              <a:buChar char="o"/>
            </a:pPr>
            <a:r>
              <a:rPr lang="en-US" sz="2000" dirty="0">
                <a:latin typeface="Lato" panose="020B0604020202020204" charset="0"/>
              </a:rPr>
              <a:t>Vending Machines</a:t>
            </a:r>
          </a:p>
          <a:p>
            <a:pPr marL="457200" indent="-171450">
              <a:buClr>
                <a:schemeClr val="dk1"/>
              </a:buClr>
              <a:buSzPts val="1100"/>
              <a:buFont typeface="Courier New" panose="02070309020205020404" pitchFamily="49" charset="0"/>
              <a:buChar char="o"/>
            </a:pPr>
            <a:r>
              <a:rPr lang="en-US" sz="2000" dirty="0">
                <a:solidFill>
                  <a:srgbClr val="0070C0"/>
                </a:solidFill>
                <a:latin typeface="Lato" panose="020B0604020202020204" charset="0"/>
              </a:rPr>
              <a:t>Leasehold Improvements</a:t>
            </a:r>
          </a:p>
          <a:p>
            <a:pPr marL="457200" indent="-171450">
              <a:buClr>
                <a:schemeClr val="dk1"/>
              </a:buClr>
              <a:buSzPts val="1100"/>
              <a:buFont typeface="Courier New" panose="02070309020205020404" pitchFamily="49" charset="0"/>
              <a:buChar char="o"/>
            </a:pPr>
            <a:r>
              <a:rPr lang="en-US" sz="2000" dirty="0">
                <a:latin typeface="Lato" panose="020B0604020202020204" charset="0"/>
              </a:rPr>
              <a:t>Tools</a:t>
            </a:r>
          </a:p>
          <a:p>
            <a:pPr marL="457200" indent="-171450">
              <a:buClr>
                <a:schemeClr val="dk1"/>
              </a:buClr>
              <a:buSzPts val="1100"/>
              <a:buFont typeface="Courier New" panose="02070309020205020404" pitchFamily="49" charset="0"/>
              <a:buChar char="o"/>
            </a:pPr>
            <a:r>
              <a:rPr lang="en-US" sz="2000" dirty="0">
                <a:latin typeface="Lato" panose="020B0604020202020204" charset="0"/>
              </a:rPr>
              <a:t>Machinery</a:t>
            </a:r>
          </a:p>
          <a:p>
            <a:pPr marL="457200" indent="-171450">
              <a:buClr>
                <a:schemeClr val="dk1"/>
              </a:buClr>
              <a:buSzPts val="1100"/>
              <a:buFont typeface="Courier New" panose="02070309020205020404" pitchFamily="49" charset="0"/>
              <a:buChar char="o"/>
            </a:pPr>
            <a:r>
              <a:rPr lang="en-US" sz="2000" dirty="0">
                <a:latin typeface="Lato" panose="020B0604020202020204" charset="0"/>
              </a:rPr>
              <a:t>Any other equipment used in the course of business or to earn income.</a:t>
            </a:r>
          </a:p>
          <a:p>
            <a:pPr marL="285750" algn="ctr">
              <a:buClr>
                <a:schemeClr val="dk1"/>
              </a:buClr>
              <a:buSzPts val="1100"/>
              <a:buFont typeface="Courier New" panose="02070309020205020404" pitchFamily="49" charset="0"/>
              <a:buChar char="o"/>
            </a:pPr>
            <a:endParaRPr lang="en-US" dirty="0">
              <a:latin typeface="Lato" panose="020B0604020202020204" charset="0"/>
            </a:endParaRPr>
          </a:p>
        </p:txBody>
      </p:sp>
      <p:sp>
        <p:nvSpPr>
          <p:cNvPr id="17" name="Google Shape;261;p40">
            <a:extLst>
              <a:ext uri="{FF2B5EF4-FFF2-40B4-BE49-F238E27FC236}">
                <a16:creationId xmlns:a16="http://schemas.microsoft.com/office/drawing/2014/main" id="{10154D44-3A05-4A60-8EE1-A9A475B442D5}"/>
              </a:ext>
            </a:extLst>
          </p:cNvPr>
          <p:cNvSpPr txBox="1">
            <a:spLocks/>
          </p:cNvSpPr>
          <p:nvPr/>
        </p:nvSpPr>
        <p:spPr>
          <a:xfrm>
            <a:off x="5765930" y="2049362"/>
            <a:ext cx="3341672" cy="10447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0"/>
              </a:spcBef>
              <a:spcAft>
                <a:spcPts val="0"/>
              </a:spcAft>
              <a:buClr>
                <a:schemeClr val="dk1"/>
              </a:buClr>
              <a:buSzPts val="900"/>
              <a:buFont typeface="Public Sans"/>
              <a:buChar char="●"/>
              <a:defRPr sz="1600" b="0" i="0" u="none" strike="noStrike" cap="none">
                <a:solidFill>
                  <a:schemeClr val="dk1"/>
                </a:solidFill>
                <a:latin typeface="Lato"/>
                <a:ea typeface="Lato"/>
                <a:cs typeface="Lato"/>
                <a:sym typeface="Lato"/>
              </a:defRPr>
            </a:lvl1pPr>
            <a:lvl2pPr marL="914400" marR="0" lvl="1" indent="-342900" algn="l" rtl="0">
              <a:lnSpc>
                <a:spcPct val="100000"/>
              </a:lnSpc>
              <a:spcBef>
                <a:spcPts val="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2pPr>
            <a:lvl3pPr marL="1371600" marR="0" lvl="2"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3pPr>
            <a:lvl4pPr marL="1828800" marR="0" lvl="3"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4pPr>
            <a:lvl5pPr marL="2286000" marR="0" lvl="4"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5pPr>
            <a:lvl6pPr marL="2743200" marR="0" lvl="5"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6pPr>
            <a:lvl7pPr marL="3200400" marR="0" lvl="6"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7pPr>
            <a:lvl8pPr marL="3657600" marR="0" lvl="7"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8pPr>
            <a:lvl9pPr marL="4114800" marR="0" lvl="8" indent="-342900" algn="l" rtl="0">
              <a:lnSpc>
                <a:spcPct val="100000"/>
              </a:lnSpc>
              <a:spcBef>
                <a:spcPts val="1600"/>
              </a:spcBef>
              <a:spcAft>
                <a:spcPts val="1600"/>
              </a:spcAft>
              <a:buClr>
                <a:schemeClr val="dk1"/>
              </a:buClr>
              <a:buSzPts val="1800"/>
              <a:buFont typeface="Public Sans"/>
              <a:buChar char="■"/>
              <a:defRPr sz="1600" b="0" i="0" u="none" strike="noStrike" cap="none">
                <a:solidFill>
                  <a:schemeClr val="dk1"/>
                </a:solidFill>
                <a:latin typeface="Lato"/>
                <a:ea typeface="Lato"/>
                <a:cs typeface="Lato"/>
                <a:sym typeface="Lato"/>
              </a:defRPr>
            </a:lvl9pPr>
          </a:lstStyle>
          <a:p>
            <a:pPr marL="0" indent="0" algn="ctr">
              <a:lnSpc>
                <a:spcPct val="150000"/>
              </a:lnSpc>
              <a:buSzPts val="1100"/>
              <a:buFont typeface="Arial"/>
              <a:buNone/>
            </a:pPr>
            <a:r>
              <a:rPr lang="en-US" b="1" dirty="0">
                <a:solidFill>
                  <a:schemeClr val="tx1"/>
                </a:solidFill>
              </a:rPr>
              <a:t>CT STATE STATUTES</a:t>
            </a:r>
            <a:r>
              <a:rPr lang="en-US" dirty="0">
                <a:solidFill>
                  <a:schemeClr val="tx1"/>
                </a:solidFill>
              </a:rPr>
              <a:t>:</a:t>
            </a:r>
          </a:p>
          <a:p>
            <a:pPr marL="285750">
              <a:buSzPts val="1100"/>
              <a:buFont typeface="Courier New" panose="02070309020205020404" pitchFamily="49" charset="0"/>
              <a:buChar char="o"/>
            </a:pPr>
            <a:r>
              <a:rPr lang="en-US" sz="1200" dirty="0">
                <a:solidFill>
                  <a:schemeClr val="tx1"/>
                </a:solidFill>
              </a:rPr>
              <a:t>Section 12-71</a:t>
            </a:r>
          </a:p>
          <a:p>
            <a:pPr marL="285750">
              <a:buSzPts val="1100"/>
              <a:buFont typeface="Courier New" panose="02070309020205020404" pitchFamily="49" charset="0"/>
              <a:buChar char="o"/>
            </a:pPr>
            <a:r>
              <a:rPr lang="en-US" sz="1200" dirty="0">
                <a:solidFill>
                  <a:schemeClr val="tx1"/>
                </a:solidFill>
              </a:rPr>
              <a:t>Section 12-41</a:t>
            </a:r>
          </a:p>
          <a:p>
            <a:pPr marL="285750">
              <a:buSzPts val="1100"/>
              <a:buFont typeface="Courier New" panose="02070309020205020404" pitchFamily="49" charset="0"/>
              <a:buChar char="o"/>
            </a:pPr>
            <a:r>
              <a:rPr lang="en-US" sz="1200" dirty="0">
                <a:solidFill>
                  <a:schemeClr val="tx1"/>
                </a:solidFill>
              </a:rPr>
              <a:t>Section 12-43</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application&#10;&#10;Description automatically generated">
            <a:extLst>
              <a:ext uri="{FF2B5EF4-FFF2-40B4-BE49-F238E27FC236}">
                <a16:creationId xmlns:a16="http://schemas.microsoft.com/office/drawing/2014/main" id="{D0A490A8-7C3D-566D-C60C-96ED2FC34A50}"/>
              </a:ext>
            </a:extLst>
          </p:cNvPr>
          <p:cNvPicPr>
            <a:picLocks noChangeAspect="1"/>
          </p:cNvPicPr>
          <p:nvPr/>
        </p:nvPicPr>
        <p:blipFill>
          <a:blip r:embed="rId2"/>
          <a:stretch>
            <a:fillRect/>
          </a:stretch>
        </p:blipFill>
        <p:spPr>
          <a:xfrm>
            <a:off x="395760" y="1580148"/>
            <a:ext cx="8352479" cy="3360821"/>
          </a:xfrm>
          <a:prstGeom prst="rect">
            <a:avLst/>
          </a:prstGeom>
        </p:spPr>
      </p:pic>
      <p:sp>
        <p:nvSpPr>
          <p:cNvPr id="3" name="TextBox 2">
            <a:extLst>
              <a:ext uri="{FF2B5EF4-FFF2-40B4-BE49-F238E27FC236}">
                <a16:creationId xmlns:a16="http://schemas.microsoft.com/office/drawing/2014/main" id="{5268AFD5-E6C7-AD9D-A6E2-FDA3E415BEA0}"/>
              </a:ext>
            </a:extLst>
          </p:cNvPr>
          <p:cNvSpPr txBox="1"/>
          <p:nvPr/>
        </p:nvSpPr>
        <p:spPr>
          <a:xfrm>
            <a:off x="208547" y="489284"/>
            <a:ext cx="8352479" cy="738664"/>
          </a:xfrm>
          <a:prstGeom prst="rect">
            <a:avLst/>
          </a:prstGeom>
          <a:noFill/>
        </p:spPr>
        <p:txBody>
          <a:bodyPr wrap="square" rtlCol="0">
            <a:spAutoFit/>
          </a:bodyPr>
          <a:lstStyle/>
          <a:p>
            <a:pPr algn="ctr"/>
            <a:r>
              <a:rPr lang="en-US" dirty="0"/>
              <a:t>Disposed assets are reported in the year they are disposed </a:t>
            </a:r>
          </a:p>
          <a:p>
            <a:pPr algn="ctr"/>
            <a:r>
              <a:rPr lang="en-US" dirty="0"/>
              <a:t>(and subtracted from their corresponding code and year, </a:t>
            </a:r>
          </a:p>
          <a:p>
            <a:pPr algn="ctr"/>
            <a:r>
              <a:rPr lang="en-US" dirty="0"/>
              <a:t>where you reported them on last year’s declaration).</a:t>
            </a:r>
          </a:p>
        </p:txBody>
      </p:sp>
    </p:spTree>
    <p:extLst>
      <p:ext uri="{BB962C8B-B14F-4D97-AF65-F5344CB8AC3E}">
        <p14:creationId xmlns:p14="http://schemas.microsoft.com/office/powerpoint/2010/main" val="20915685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ble&#10;&#10;Description automatically generated">
            <a:extLst>
              <a:ext uri="{FF2B5EF4-FFF2-40B4-BE49-F238E27FC236}">
                <a16:creationId xmlns:a16="http://schemas.microsoft.com/office/drawing/2014/main" id="{76B37970-4EFD-25BA-478C-2653D9C78D32}"/>
              </a:ext>
            </a:extLst>
          </p:cNvPr>
          <p:cNvPicPr>
            <a:picLocks noChangeAspect="1"/>
          </p:cNvPicPr>
          <p:nvPr/>
        </p:nvPicPr>
        <p:blipFill>
          <a:blip r:embed="rId2"/>
          <a:stretch>
            <a:fillRect/>
          </a:stretch>
        </p:blipFill>
        <p:spPr>
          <a:xfrm>
            <a:off x="2004695" y="1768391"/>
            <a:ext cx="5134610" cy="3114675"/>
          </a:xfrm>
          <a:prstGeom prst="rect">
            <a:avLst/>
          </a:prstGeom>
        </p:spPr>
      </p:pic>
      <p:sp>
        <p:nvSpPr>
          <p:cNvPr id="3" name="TextBox 2">
            <a:extLst>
              <a:ext uri="{FF2B5EF4-FFF2-40B4-BE49-F238E27FC236}">
                <a16:creationId xmlns:a16="http://schemas.microsoft.com/office/drawing/2014/main" id="{03BB919B-A065-40AB-72D5-A21D17F61F42}"/>
              </a:ext>
            </a:extLst>
          </p:cNvPr>
          <p:cNvSpPr txBox="1"/>
          <p:nvPr/>
        </p:nvSpPr>
        <p:spPr>
          <a:xfrm>
            <a:off x="1860884" y="818146"/>
            <a:ext cx="5374105" cy="954107"/>
          </a:xfrm>
          <a:prstGeom prst="rect">
            <a:avLst/>
          </a:prstGeom>
          <a:noFill/>
        </p:spPr>
        <p:txBody>
          <a:bodyPr wrap="square" rtlCol="0">
            <a:spAutoFit/>
          </a:bodyPr>
          <a:lstStyle/>
          <a:p>
            <a:pPr algn="ctr"/>
            <a:r>
              <a:rPr lang="en-US" dirty="0"/>
              <a:t>Let’s check your work! Did you record the Code 16 items </a:t>
            </a:r>
          </a:p>
          <a:p>
            <a:pPr algn="ctr"/>
            <a:r>
              <a:rPr lang="en-US" dirty="0"/>
              <a:t>in the left column?</a:t>
            </a:r>
          </a:p>
          <a:p>
            <a:pPr algn="ctr"/>
            <a:r>
              <a:rPr lang="en-US" dirty="0"/>
              <a:t>  Calculate the depreciated value by multiplying by the % Good and put the total in the right column.</a:t>
            </a:r>
          </a:p>
        </p:txBody>
      </p:sp>
    </p:spTree>
    <p:extLst>
      <p:ext uri="{BB962C8B-B14F-4D97-AF65-F5344CB8AC3E}">
        <p14:creationId xmlns:p14="http://schemas.microsoft.com/office/powerpoint/2010/main" val="8748740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ble&#10;&#10;Description automatically generated">
            <a:extLst>
              <a:ext uri="{FF2B5EF4-FFF2-40B4-BE49-F238E27FC236}">
                <a16:creationId xmlns:a16="http://schemas.microsoft.com/office/drawing/2014/main" id="{832B5251-90EC-E5BB-4B0F-1CF9AECF0C00}"/>
              </a:ext>
            </a:extLst>
          </p:cNvPr>
          <p:cNvPicPr>
            <a:picLocks noChangeAspect="1"/>
          </p:cNvPicPr>
          <p:nvPr/>
        </p:nvPicPr>
        <p:blipFill>
          <a:blip r:embed="rId2"/>
          <a:stretch>
            <a:fillRect/>
          </a:stretch>
        </p:blipFill>
        <p:spPr>
          <a:xfrm>
            <a:off x="1938020" y="1641057"/>
            <a:ext cx="5267960" cy="3000375"/>
          </a:xfrm>
          <a:prstGeom prst="rect">
            <a:avLst/>
          </a:prstGeom>
        </p:spPr>
      </p:pic>
      <p:sp>
        <p:nvSpPr>
          <p:cNvPr id="3" name="TextBox 2">
            <a:extLst>
              <a:ext uri="{FF2B5EF4-FFF2-40B4-BE49-F238E27FC236}">
                <a16:creationId xmlns:a16="http://schemas.microsoft.com/office/drawing/2014/main" id="{88B6238F-A89C-0EE5-92DB-85D8B7FF8328}"/>
              </a:ext>
            </a:extLst>
          </p:cNvPr>
          <p:cNvSpPr txBox="1"/>
          <p:nvPr/>
        </p:nvSpPr>
        <p:spPr>
          <a:xfrm>
            <a:off x="2614863" y="705853"/>
            <a:ext cx="4347410" cy="307777"/>
          </a:xfrm>
          <a:prstGeom prst="rect">
            <a:avLst/>
          </a:prstGeom>
          <a:noFill/>
        </p:spPr>
        <p:txBody>
          <a:bodyPr wrap="square" rtlCol="0">
            <a:spAutoFit/>
          </a:bodyPr>
          <a:lstStyle/>
          <a:p>
            <a:r>
              <a:rPr lang="en-US" dirty="0"/>
              <a:t>Your code 20 should like this when you are done.</a:t>
            </a:r>
          </a:p>
        </p:txBody>
      </p:sp>
    </p:spTree>
    <p:extLst>
      <p:ext uri="{BB962C8B-B14F-4D97-AF65-F5344CB8AC3E}">
        <p14:creationId xmlns:p14="http://schemas.microsoft.com/office/powerpoint/2010/main" val="20056830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CC719998-8CBB-619C-9870-1CE298D29399}"/>
              </a:ext>
            </a:extLst>
          </p:cNvPr>
          <p:cNvPicPr>
            <a:picLocks noChangeAspect="1"/>
          </p:cNvPicPr>
          <p:nvPr/>
        </p:nvPicPr>
        <p:blipFill>
          <a:blip r:embed="rId2"/>
          <a:stretch>
            <a:fillRect/>
          </a:stretch>
        </p:blipFill>
        <p:spPr>
          <a:xfrm>
            <a:off x="1999932" y="1690687"/>
            <a:ext cx="5144135" cy="2981325"/>
          </a:xfrm>
          <a:prstGeom prst="rect">
            <a:avLst/>
          </a:prstGeom>
        </p:spPr>
      </p:pic>
    </p:spTree>
    <p:extLst>
      <p:ext uri="{BB962C8B-B14F-4D97-AF65-F5344CB8AC3E}">
        <p14:creationId xmlns:p14="http://schemas.microsoft.com/office/powerpoint/2010/main" val="35468971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B09F98-B999-8CBB-F733-4B750D896F9C}"/>
              </a:ext>
            </a:extLst>
          </p:cNvPr>
          <p:cNvPicPr>
            <a:picLocks noChangeAspect="1"/>
          </p:cNvPicPr>
          <p:nvPr/>
        </p:nvPicPr>
        <p:blipFill>
          <a:blip r:embed="rId2"/>
          <a:stretch>
            <a:fillRect/>
          </a:stretch>
        </p:blipFill>
        <p:spPr>
          <a:xfrm>
            <a:off x="1961785" y="1714380"/>
            <a:ext cx="5220429" cy="1714739"/>
          </a:xfrm>
          <a:prstGeom prst="rect">
            <a:avLst/>
          </a:prstGeom>
        </p:spPr>
      </p:pic>
      <p:sp>
        <p:nvSpPr>
          <p:cNvPr id="2" name="TextBox 1">
            <a:extLst>
              <a:ext uri="{FF2B5EF4-FFF2-40B4-BE49-F238E27FC236}">
                <a16:creationId xmlns:a16="http://schemas.microsoft.com/office/drawing/2014/main" id="{9A06FAB2-65C4-7E16-D0EF-53E0E22EBADA}"/>
              </a:ext>
            </a:extLst>
          </p:cNvPr>
          <p:cNvSpPr txBox="1"/>
          <p:nvPr/>
        </p:nvSpPr>
        <p:spPr>
          <a:xfrm>
            <a:off x="2380565" y="794084"/>
            <a:ext cx="4382868" cy="523220"/>
          </a:xfrm>
          <a:prstGeom prst="rect">
            <a:avLst/>
          </a:prstGeom>
          <a:noFill/>
        </p:spPr>
        <p:txBody>
          <a:bodyPr wrap="square" rtlCol="0">
            <a:spAutoFit/>
          </a:bodyPr>
          <a:lstStyle/>
          <a:p>
            <a:pPr algn="ctr"/>
            <a:r>
              <a:rPr lang="en-US" dirty="0"/>
              <a:t>We talked about expensed supplies back on slide 32. We can peek at that again. </a:t>
            </a:r>
          </a:p>
        </p:txBody>
      </p:sp>
    </p:spTree>
    <p:extLst>
      <p:ext uri="{BB962C8B-B14F-4D97-AF65-F5344CB8AC3E}">
        <p14:creationId xmlns:p14="http://schemas.microsoft.com/office/powerpoint/2010/main" val="12298899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42" name="Google Shape;542;p50"/>
          <p:cNvSpPr/>
          <p:nvPr/>
        </p:nvSpPr>
        <p:spPr>
          <a:xfrm rot="-1817486">
            <a:off x="4074758" y="418575"/>
            <a:ext cx="1348182" cy="1037147"/>
          </a:xfrm>
          <a:custGeom>
            <a:avLst/>
            <a:gdLst/>
            <a:ahLst/>
            <a:cxnLst/>
            <a:rect l="l" t="t" r="r" b="b"/>
            <a:pathLst>
              <a:path w="73795" h="56770" extrusionOk="0">
                <a:moveTo>
                  <a:pt x="29956" y="0"/>
                </a:moveTo>
                <a:cubicBezTo>
                  <a:pt x="23283" y="0"/>
                  <a:pt x="16241" y="1492"/>
                  <a:pt x="9169" y="5295"/>
                </a:cubicBezTo>
                <a:cubicBezTo>
                  <a:pt x="1" y="10219"/>
                  <a:pt x="1200" y="20947"/>
                  <a:pt x="9063" y="23951"/>
                </a:cubicBezTo>
                <a:cubicBezTo>
                  <a:pt x="21373" y="28652"/>
                  <a:pt x="26265" y="32461"/>
                  <a:pt x="31953" y="40133"/>
                </a:cubicBezTo>
                <a:cubicBezTo>
                  <a:pt x="38861" y="49451"/>
                  <a:pt x="42076" y="56327"/>
                  <a:pt x="52592" y="56762"/>
                </a:cubicBezTo>
                <a:cubicBezTo>
                  <a:pt x="52717" y="56767"/>
                  <a:pt x="52843" y="56770"/>
                  <a:pt x="52969" y="56770"/>
                </a:cubicBezTo>
                <a:cubicBezTo>
                  <a:pt x="61326" y="56770"/>
                  <a:pt x="73795" y="45763"/>
                  <a:pt x="68903" y="28609"/>
                </a:cubicBezTo>
                <a:cubicBezTo>
                  <a:pt x="64467" y="13020"/>
                  <a:pt x="51446" y="3820"/>
                  <a:pt x="41270" y="1379"/>
                </a:cubicBezTo>
                <a:cubicBezTo>
                  <a:pt x="37672" y="515"/>
                  <a:pt x="33878" y="0"/>
                  <a:pt x="299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543" name="Google Shape;543;p5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Code #23</a:t>
            </a:r>
            <a:endParaRPr dirty="0"/>
          </a:p>
        </p:txBody>
      </p:sp>
      <p:sp>
        <p:nvSpPr>
          <p:cNvPr id="17" name="Google Shape;261;p40">
            <a:extLst>
              <a:ext uri="{FF2B5EF4-FFF2-40B4-BE49-F238E27FC236}">
                <a16:creationId xmlns:a16="http://schemas.microsoft.com/office/drawing/2014/main" id="{57739FFF-22A2-493A-B3DB-157A72CBAEFF}"/>
              </a:ext>
            </a:extLst>
          </p:cNvPr>
          <p:cNvSpPr txBox="1">
            <a:spLocks/>
          </p:cNvSpPr>
          <p:nvPr/>
        </p:nvSpPr>
        <p:spPr>
          <a:xfrm>
            <a:off x="2176035" y="1424663"/>
            <a:ext cx="6832879" cy="8995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0"/>
              </a:spcBef>
              <a:spcAft>
                <a:spcPts val="0"/>
              </a:spcAft>
              <a:buClr>
                <a:schemeClr val="dk1"/>
              </a:buClr>
              <a:buSzPts val="900"/>
              <a:buFont typeface="Public Sans"/>
              <a:buChar char="●"/>
              <a:defRPr sz="1600" b="0" i="0" u="none" strike="noStrike" cap="none">
                <a:solidFill>
                  <a:schemeClr val="dk1"/>
                </a:solidFill>
                <a:latin typeface="Lato"/>
                <a:ea typeface="Lato"/>
                <a:cs typeface="Lato"/>
                <a:sym typeface="Lato"/>
              </a:defRPr>
            </a:lvl1pPr>
            <a:lvl2pPr marL="914400" marR="0" lvl="1" indent="-342900" algn="l" rtl="0">
              <a:lnSpc>
                <a:spcPct val="100000"/>
              </a:lnSpc>
              <a:spcBef>
                <a:spcPts val="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2pPr>
            <a:lvl3pPr marL="1371600" marR="0" lvl="2"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3pPr>
            <a:lvl4pPr marL="1828800" marR="0" lvl="3"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4pPr>
            <a:lvl5pPr marL="2286000" marR="0" lvl="4"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5pPr>
            <a:lvl6pPr marL="2743200" marR="0" lvl="5"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6pPr>
            <a:lvl7pPr marL="3200400" marR="0" lvl="6"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7pPr>
            <a:lvl8pPr marL="3657600" marR="0" lvl="7"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8pPr>
            <a:lvl9pPr marL="4114800" marR="0" lvl="8" indent="-342900" algn="l" rtl="0">
              <a:lnSpc>
                <a:spcPct val="100000"/>
              </a:lnSpc>
              <a:spcBef>
                <a:spcPts val="1600"/>
              </a:spcBef>
              <a:spcAft>
                <a:spcPts val="1600"/>
              </a:spcAft>
              <a:buClr>
                <a:schemeClr val="dk1"/>
              </a:buClr>
              <a:buSzPts val="1800"/>
              <a:buFont typeface="Public Sans"/>
              <a:buChar char="■"/>
              <a:defRPr sz="1600" b="0" i="0" u="none" strike="noStrike" cap="none">
                <a:solidFill>
                  <a:schemeClr val="dk1"/>
                </a:solidFill>
                <a:latin typeface="Lato"/>
                <a:ea typeface="Lato"/>
                <a:cs typeface="Lato"/>
                <a:sym typeface="Lato"/>
              </a:defRPr>
            </a:lvl9pPr>
          </a:lstStyle>
          <a:p>
            <a:pPr marL="0" indent="0" algn="ctr">
              <a:buSzPts val="1100"/>
              <a:buNone/>
            </a:pPr>
            <a:r>
              <a:rPr lang="en-US" sz="2000" b="1" dirty="0"/>
              <a:t>Average Supplies</a:t>
            </a:r>
          </a:p>
          <a:p>
            <a:pPr marL="0" indent="0" algn="ctr">
              <a:lnSpc>
                <a:spcPct val="150000"/>
              </a:lnSpc>
              <a:buSzPts val="1100"/>
              <a:buNone/>
            </a:pPr>
            <a:r>
              <a:rPr lang="en-US" sz="1200" dirty="0">
                <a:solidFill>
                  <a:schemeClr val="tx1"/>
                </a:solidFill>
              </a:rPr>
              <a:t>The average monthly quantity of supplies normally consumed in the course of business.</a:t>
            </a:r>
          </a:p>
          <a:p>
            <a:pPr marL="0" indent="0" algn="ctr">
              <a:lnSpc>
                <a:spcPct val="150000"/>
              </a:lnSpc>
              <a:buSzPts val="1100"/>
              <a:buNone/>
            </a:pPr>
            <a:r>
              <a:rPr lang="en-US" sz="1200" dirty="0">
                <a:solidFill>
                  <a:srgbClr val="C00000"/>
                </a:solidFill>
              </a:rPr>
              <a:t>This code does not need to be broken down by year – it is a monthly/yearly total</a:t>
            </a:r>
          </a:p>
          <a:p>
            <a:pPr marL="0" indent="0" algn="ctr">
              <a:lnSpc>
                <a:spcPct val="150000"/>
              </a:lnSpc>
              <a:buSzPts val="1100"/>
              <a:buNone/>
            </a:pPr>
            <a:r>
              <a:rPr lang="en-US" sz="1200" dirty="0">
                <a:solidFill>
                  <a:schemeClr val="tx1"/>
                </a:solidFill>
              </a:rPr>
              <a:t> </a:t>
            </a:r>
          </a:p>
          <a:p>
            <a:pPr marL="0" indent="0" algn="ctr">
              <a:lnSpc>
                <a:spcPct val="150000"/>
              </a:lnSpc>
              <a:buSzPts val="1100"/>
              <a:buNone/>
            </a:pPr>
            <a:r>
              <a:rPr lang="en-US" sz="1200" b="1" dirty="0">
                <a:solidFill>
                  <a:schemeClr val="tx1"/>
                </a:solidFill>
              </a:rPr>
              <a:t>Examples:</a:t>
            </a:r>
          </a:p>
          <a:p>
            <a:pPr marL="0" indent="0" algn="ctr">
              <a:buSzPts val="1100"/>
              <a:buNone/>
            </a:pPr>
            <a:endParaRPr lang="en-US" sz="1200" dirty="0">
              <a:solidFill>
                <a:schemeClr val="tx1"/>
              </a:solidFill>
            </a:endParaRPr>
          </a:p>
        </p:txBody>
      </p:sp>
      <p:sp>
        <p:nvSpPr>
          <p:cNvPr id="57" name="Google Shape;9909;p91">
            <a:extLst>
              <a:ext uri="{FF2B5EF4-FFF2-40B4-BE49-F238E27FC236}">
                <a16:creationId xmlns:a16="http://schemas.microsoft.com/office/drawing/2014/main" id="{4241D631-1250-4D29-B49E-891A29250CCD}"/>
              </a:ext>
            </a:extLst>
          </p:cNvPr>
          <p:cNvSpPr/>
          <p:nvPr/>
        </p:nvSpPr>
        <p:spPr>
          <a:xfrm>
            <a:off x="4152477" y="1476052"/>
            <a:ext cx="344097" cy="340033"/>
          </a:xfrm>
          <a:custGeom>
            <a:avLst/>
            <a:gdLst/>
            <a:ahLst/>
            <a:cxnLst/>
            <a:rect l="l" t="t" r="r" b="b"/>
            <a:pathLst>
              <a:path w="10836" h="10708" extrusionOk="0">
                <a:moveTo>
                  <a:pt x="7677" y="328"/>
                </a:moveTo>
                <a:cubicBezTo>
                  <a:pt x="7821" y="328"/>
                  <a:pt x="7960" y="378"/>
                  <a:pt x="8061" y="480"/>
                </a:cubicBezTo>
                <a:lnTo>
                  <a:pt x="10288" y="2706"/>
                </a:lnTo>
                <a:cubicBezTo>
                  <a:pt x="10502" y="2897"/>
                  <a:pt x="10490" y="3278"/>
                  <a:pt x="10252" y="3516"/>
                </a:cubicBezTo>
                <a:cubicBezTo>
                  <a:pt x="10125" y="3643"/>
                  <a:pt x="9961" y="3709"/>
                  <a:pt x="9802" y="3709"/>
                </a:cubicBezTo>
                <a:cubicBezTo>
                  <a:pt x="9661" y="3709"/>
                  <a:pt x="9524" y="3657"/>
                  <a:pt x="9418" y="3552"/>
                </a:cubicBezTo>
                <a:lnTo>
                  <a:pt x="8264" y="2385"/>
                </a:lnTo>
                <a:cubicBezTo>
                  <a:pt x="8234" y="2355"/>
                  <a:pt x="8195" y="2340"/>
                  <a:pt x="8156" y="2340"/>
                </a:cubicBezTo>
                <a:cubicBezTo>
                  <a:pt x="8118" y="2340"/>
                  <a:pt x="8079" y="2355"/>
                  <a:pt x="8049" y="2385"/>
                </a:cubicBezTo>
                <a:cubicBezTo>
                  <a:pt x="7990" y="2444"/>
                  <a:pt x="7990" y="2540"/>
                  <a:pt x="8049" y="2599"/>
                </a:cubicBezTo>
                <a:lnTo>
                  <a:pt x="8930" y="3480"/>
                </a:lnTo>
                <a:lnTo>
                  <a:pt x="7811" y="4587"/>
                </a:lnTo>
                <a:cubicBezTo>
                  <a:pt x="7549" y="4861"/>
                  <a:pt x="7382" y="5207"/>
                  <a:pt x="7335" y="5564"/>
                </a:cubicBezTo>
                <a:cubicBezTo>
                  <a:pt x="7287" y="5921"/>
                  <a:pt x="7371" y="6290"/>
                  <a:pt x="7561" y="6588"/>
                </a:cubicBezTo>
                <a:cubicBezTo>
                  <a:pt x="7930" y="7171"/>
                  <a:pt x="7859" y="7838"/>
                  <a:pt x="7728" y="8028"/>
                </a:cubicBezTo>
                <a:cubicBezTo>
                  <a:pt x="7644" y="8016"/>
                  <a:pt x="7406" y="7897"/>
                  <a:pt x="6751" y="7350"/>
                </a:cubicBezTo>
                <a:cubicBezTo>
                  <a:pt x="6335" y="6993"/>
                  <a:pt x="5835" y="6528"/>
                  <a:pt x="5311" y="6004"/>
                </a:cubicBezTo>
                <a:lnTo>
                  <a:pt x="5204" y="5897"/>
                </a:lnTo>
                <a:lnTo>
                  <a:pt x="5180" y="5873"/>
                </a:lnTo>
                <a:cubicBezTo>
                  <a:pt x="5085" y="5778"/>
                  <a:pt x="4977" y="5695"/>
                  <a:pt x="4894" y="5588"/>
                </a:cubicBezTo>
                <a:lnTo>
                  <a:pt x="4846" y="5540"/>
                </a:lnTo>
                <a:lnTo>
                  <a:pt x="4739" y="5445"/>
                </a:lnTo>
                <a:cubicBezTo>
                  <a:pt x="4239" y="4921"/>
                  <a:pt x="3763" y="4409"/>
                  <a:pt x="3406" y="3992"/>
                </a:cubicBezTo>
                <a:cubicBezTo>
                  <a:pt x="2858" y="3337"/>
                  <a:pt x="2751" y="3099"/>
                  <a:pt x="2715" y="3028"/>
                </a:cubicBezTo>
                <a:cubicBezTo>
                  <a:pt x="2805" y="2970"/>
                  <a:pt x="2986" y="2926"/>
                  <a:pt x="3210" y="2926"/>
                </a:cubicBezTo>
                <a:cubicBezTo>
                  <a:pt x="3492" y="2926"/>
                  <a:pt x="3843" y="2995"/>
                  <a:pt x="4168" y="3194"/>
                </a:cubicBezTo>
                <a:cubicBezTo>
                  <a:pt x="4416" y="3353"/>
                  <a:pt x="4715" y="3430"/>
                  <a:pt x="5014" y="3430"/>
                </a:cubicBezTo>
                <a:cubicBezTo>
                  <a:pt x="5073" y="3430"/>
                  <a:pt x="5133" y="3427"/>
                  <a:pt x="5192" y="3421"/>
                </a:cubicBezTo>
                <a:cubicBezTo>
                  <a:pt x="5549" y="3373"/>
                  <a:pt x="5894" y="3194"/>
                  <a:pt x="6156" y="2944"/>
                </a:cubicBezTo>
                <a:lnTo>
                  <a:pt x="7275" y="1825"/>
                </a:lnTo>
                <a:lnTo>
                  <a:pt x="7359" y="1909"/>
                </a:lnTo>
                <a:cubicBezTo>
                  <a:pt x="7394" y="1938"/>
                  <a:pt x="7433" y="1953"/>
                  <a:pt x="7470" y="1953"/>
                </a:cubicBezTo>
                <a:cubicBezTo>
                  <a:pt x="7507" y="1953"/>
                  <a:pt x="7543" y="1938"/>
                  <a:pt x="7573" y="1909"/>
                </a:cubicBezTo>
                <a:cubicBezTo>
                  <a:pt x="7633" y="1849"/>
                  <a:pt x="7633" y="1766"/>
                  <a:pt x="7573" y="1706"/>
                </a:cubicBezTo>
                <a:lnTo>
                  <a:pt x="7204" y="1337"/>
                </a:lnTo>
                <a:lnTo>
                  <a:pt x="7192" y="1313"/>
                </a:lnTo>
                <a:cubicBezTo>
                  <a:pt x="7025" y="1123"/>
                  <a:pt x="7013" y="837"/>
                  <a:pt x="7144" y="635"/>
                </a:cubicBezTo>
                <a:cubicBezTo>
                  <a:pt x="7168" y="587"/>
                  <a:pt x="7204" y="539"/>
                  <a:pt x="7228" y="516"/>
                </a:cubicBezTo>
                <a:cubicBezTo>
                  <a:pt x="7353" y="390"/>
                  <a:pt x="7518" y="328"/>
                  <a:pt x="7677" y="328"/>
                </a:cubicBezTo>
                <a:close/>
                <a:moveTo>
                  <a:pt x="7667" y="0"/>
                </a:moveTo>
                <a:cubicBezTo>
                  <a:pt x="7428" y="0"/>
                  <a:pt x="7186" y="93"/>
                  <a:pt x="7001" y="277"/>
                </a:cubicBezTo>
                <a:cubicBezTo>
                  <a:pt x="6644" y="635"/>
                  <a:pt x="6632" y="1194"/>
                  <a:pt x="6978" y="1539"/>
                </a:cubicBezTo>
                <a:lnTo>
                  <a:pt x="7037" y="1599"/>
                </a:lnTo>
                <a:lnTo>
                  <a:pt x="5918" y="2718"/>
                </a:lnTo>
                <a:cubicBezTo>
                  <a:pt x="5651" y="2985"/>
                  <a:pt x="5292" y="3125"/>
                  <a:pt x="4942" y="3125"/>
                </a:cubicBezTo>
                <a:cubicBezTo>
                  <a:pt x="4715" y="3125"/>
                  <a:pt x="4491" y="3066"/>
                  <a:pt x="4299" y="2944"/>
                </a:cubicBezTo>
                <a:cubicBezTo>
                  <a:pt x="3965" y="2730"/>
                  <a:pt x="3596" y="2623"/>
                  <a:pt x="3215" y="2623"/>
                </a:cubicBezTo>
                <a:cubicBezTo>
                  <a:pt x="2882" y="2623"/>
                  <a:pt x="2584" y="2706"/>
                  <a:pt x="2453" y="2849"/>
                </a:cubicBezTo>
                <a:cubicBezTo>
                  <a:pt x="2322" y="2980"/>
                  <a:pt x="2418" y="3194"/>
                  <a:pt x="2525" y="3385"/>
                </a:cubicBezTo>
                <a:cubicBezTo>
                  <a:pt x="2632" y="3564"/>
                  <a:pt x="2810" y="3802"/>
                  <a:pt x="3049" y="4087"/>
                </a:cubicBezTo>
                <a:cubicBezTo>
                  <a:pt x="3394" y="4504"/>
                  <a:pt x="3846" y="5004"/>
                  <a:pt x="4370" y="5540"/>
                </a:cubicBezTo>
                <a:lnTo>
                  <a:pt x="3180" y="6731"/>
                </a:lnTo>
                <a:cubicBezTo>
                  <a:pt x="2763" y="7147"/>
                  <a:pt x="2346" y="7600"/>
                  <a:pt x="1965" y="8064"/>
                </a:cubicBezTo>
                <a:lnTo>
                  <a:pt x="84" y="10291"/>
                </a:lnTo>
                <a:cubicBezTo>
                  <a:pt x="1" y="10398"/>
                  <a:pt x="1" y="10541"/>
                  <a:pt x="84" y="10636"/>
                </a:cubicBezTo>
                <a:cubicBezTo>
                  <a:pt x="132" y="10683"/>
                  <a:pt x="191" y="10707"/>
                  <a:pt x="251" y="10707"/>
                </a:cubicBezTo>
                <a:cubicBezTo>
                  <a:pt x="310" y="10707"/>
                  <a:pt x="370" y="10683"/>
                  <a:pt x="429" y="10636"/>
                </a:cubicBezTo>
                <a:lnTo>
                  <a:pt x="2572" y="8850"/>
                </a:lnTo>
                <a:cubicBezTo>
                  <a:pt x="2632" y="8790"/>
                  <a:pt x="2644" y="8695"/>
                  <a:pt x="2584" y="8636"/>
                </a:cubicBezTo>
                <a:cubicBezTo>
                  <a:pt x="2552" y="8603"/>
                  <a:pt x="2512" y="8585"/>
                  <a:pt x="2472" y="8585"/>
                </a:cubicBezTo>
                <a:cubicBezTo>
                  <a:pt x="2440" y="8585"/>
                  <a:pt x="2409" y="8597"/>
                  <a:pt x="2382" y="8624"/>
                </a:cubicBezTo>
                <a:lnTo>
                  <a:pt x="739" y="9993"/>
                </a:lnTo>
                <a:lnTo>
                  <a:pt x="2191" y="8266"/>
                </a:lnTo>
                <a:cubicBezTo>
                  <a:pt x="2560" y="7826"/>
                  <a:pt x="2965" y="7374"/>
                  <a:pt x="3382" y="6957"/>
                </a:cubicBezTo>
                <a:lnTo>
                  <a:pt x="4573" y="5766"/>
                </a:lnTo>
                <a:lnTo>
                  <a:pt x="4585" y="5778"/>
                </a:lnTo>
                <a:lnTo>
                  <a:pt x="4763" y="5957"/>
                </a:lnTo>
                <a:lnTo>
                  <a:pt x="4942" y="6135"/>
                </a:lnTo>
                <a:lnTo>
                  <a:pt x="4954" y="6159"/>
                </a:lnTo>
                <a:lnTo>
                  <a:pt x="3763" y="7350"/>
                </a:lnTo>
                <a:cubicBezTo>
                  <a:pt x="3537" y="7564"/>
                  <a:pt x="3299" y="7790"/>
                  <a:pt x="3084" y="8005"/>
                </a:cubicBezTo>
                <a:cubicBezTo>
                  <a:pt x="3025" y="8064"/>
                  <a:pt x="3025" y="8147"/>
                  <a:pt x="3061" y="8207"/>
                </a:cubicBezTo>
                <a:cubicBezTo>
                  <a:pt x="3092" y="8238"/>
                  <a:pt x="3133" y="8253"/>
                  <a:pt x="3174" y="8253"/>
                </a:cubicBezTo>
                <a:cubicBezTo>
                  <a:pt x="3211" y="8253"/>
                  <a:pt x="3247" y="8241"/>
                  <a:pt x="3275" y="8219"/>
                </a:cubicBezTo>
                <a:cubicBezTo>
                  <a:pt x="3513" y="8005"/>
                  <a:pt x="3751" y="7778"/>
                  <a:pt x="3977" y="7552"/>
                </a:cubicBezTo>
                <a:lnTo>
                  <a:pt x="5168" y="6361"/>
                </a:lnTo>
                <a:cubicBezTo>
                  <a:pt x="5704" y="6885"/>
                  <a:pt x="6204" y="7350"/>
                  <a:pt x="6620" y="7683"/>
                </a:cubicBezTo>
                <a:cubicBezTo>
                  <a:pt x="6906" y="7921"/>
                  <a:pt x="7144" y="8088"/>
                  <a:pt x="7323" y="8207"/>
                </a:cubicBezTo>
                <a:cubicBezTo>
                  <a:pt x="7442" y="8278"/>
                  <a:pt x="7573" y="8362"/>
                  <a:pt x="7692" y="8362"/>
                </a:cubicBezTo>
                <a:cubicBezTo>
                  <a:pt x="7752" y="8362"/>
                  <a:pt x="7811" y="8338"/>
                  <a:pt x="7859" y="8302"/>
                </a:cubicBezTo>
                <a:cubicBezTo>
                  <a:pt x="7990" y="8159"/>
                  <a:pt x="8073" y="7862"/>
                  <a:pt x="8073" y="7540"/>
                </a:cubicBezTo>
                <a:cubicBezTo>
                  <a:pt x="8073" y="7171"/>
                  <a:pt x="7954" y="6778"/>
                  <a:pt x="7763" y="6457"/>
                </a:cubicBezTo>
                <a:cubicBezTo>
                  <a:pt x="7454" y="5957"/>
                  <a:pt x="7549" y="5278"/>
                  <a:pt x="7990" y="4826"/>
                </a:cubicBezTo>
                <a:lnTo>
                  <a:pt x="9109" y="3718"/>
                </a:lnTo>
                <a:lnTo>
                  <a:pt x="9168" y="3778"/>
                </a:lnTo>
                <a:lnTo>
                  <a:pt x="9192" y="3802"/>
                </a:lnTo>
                <a:lnTo>
                  <a:pt x="9216" y="3814"/>
                </a:lnTo>
                <a:cubicBezTo>
                  <a:pt x="9216" y="3814"/>
                  <a:pt x="9228" y="3837"/>
                  <a:pt x="9240" y="3837"/>
                </a:cubicBezTo>
                <a:cubicBezTo>
                  <a:pt x="9240" y="3837"/>
                  <a:pt x="9252" y="3837"/>
                  <a:pt x="9252" y="3849"/>
                </a:cubicBezTo>
                <a:lnTo>
                  <a:pt x="9264" y="3861"/>
                </a:lnTo>
                <a:cubicBezTo>
                  <a:pt x="9264" y="3861"/>
                  <a:pt x="9287" y="3861"/>
                  <a:pt x="9287" y="3873"/>
                </a:cubicBezTo>
                <a:lnTo>
                  <a:pt x="9299" y="3897"/>
                </a:lnTo>
                <a:cubicBezTo>
                  <a:pt x="9299" y="3897"/>
                  <a:pt x="9311" y="3897"/>
                  <a:pt x="9311" y="3909"/>
                </a:cubicBezTo>
                <a:lnTo>
                  <a:pt x="9323" y="3921"/>
                </a:lnTo>
                <a:cubicBezTo>
                  <a:pt x="9323" y="3921"/>
                  <a:pt x="9347" y="3921"/>
                  <a:pt x="9347" y="3933"/>
                </a:cubicBezTo>
                <a:lnTo>
                  <a:pt x="9359" y="3956"/>
                </a:lnTo>
                <a:cubicBezTo>
                  <a:pt x="9359" y="3956"/>
                  <a:pt x="9371" y="3956"/>
                  <a:pt x="9371" y="3968"/>
                </a:cubicBezTo>
                <a:cubicBezTo>
                  <a:pt x="9371" y="3968"/>
                  <a:pt x="9383" y="3968"/>
                  <a:pt x="9383" y="3980"/>
                </a:cubicBezTo>
                <a:cubicBezTo>
                  <a:pt x="9383" y="3980"/>
                  <a:pt x="9407" y="3980"/>
                  <a:pt x="9407" y="3992"/>
                </a:cubicBezTo>
                <a:cubicBezTo>
                  <a:pt x="9407" y="3992"/>
                  <a:pt x="9418" y="3992"/>
                  <a:pt x="9418" y="4016"/>
                </a:cubicBezTo>
                <a:lnTo>
                  <a:pt x="9430" y="4016"/>
                </a:lnTo>
                <a:cubicBezTo>
                  <a:pt x="9430" y="4016"/>
                  <a:pt x="9442" y="4016"/>
                  <a:pt x="9442" y="4028"/>
                </a:cubicBezTo>
                <a:lnTo>
                  <a:pt x="9942" y="4028"/>
                </a:lnTo>
                <a:cubicBezTo>
                  <a:pt x="9954" y="4028"/>
                  <a:pt x="9954" y="4028"/>
                  <a:pt x="9966" y="4016"/>
                </a:cubicBezTo>
                <a:lnTo>
                  <a:pt x="9978" y="4016"/>
                </a:lnTo>
                <a:cubicBezTo>
                  <a:pt x="10002" y="4016"/>
                  <a:pt x="10002" y="4016"/>
                  <a:pt x="10014" y="3992"/>
                </a:cubicBezTo>
                <a:lnTo>
                  <a:pt x="10026" y="3992"/>
                </a:lnTo>
                <a:cubicBezTo>
                  <a:pt x="10038" y="3992"/>
                  <a:pt x="10038" y="3992"/>
                  <a:pt x="10061" y="3980"/>
                </a:cubicBezTo>
                <a:cubicBezTo>
                  <a:pt x="10061" y="3980"/>
                  <a:pt x="10073" y="3980"/>
                  <a:pt x="10073" y="3968"/>
                </a:cubicBezTo>
                <a:cubicBezTo>
                  <a:pt x="10085" y="3968"/>
                  <a:pt x="10085" y="3956"/>
                  <a:pt x="10097" y="3956"/>
                </a:cubicBezTo>
                <a:cubicBezTo>
                  <a:pt x="10097" y="3956"/>
                  <a:pt x="10121" y="3956"/>
                  <a:pt x="10121" y="3933"/>
                </a:cubicBezTo>
                <a:cubicBezTo>
                  <a:pt x="10133" y="3933"/>
                  <a:pt x="10133" y="3921"/>
                  <a:pt x="10145" y="3921"/>
                </a:cubicBezTo>
                <a:cubicBezTo>
                  <a:pt x="10145" y="3921"/>
                  <a:pt x="10157" y="3921"/>
                  <a:pt x="10157" y="3909"/>
                </a:cubicBezTo>
                <a:cubicBezTo>
                  <a:pt x="10180" y="3909"/>
                  <a:pt x="10180" y="3897"/>
                  <a:pt x="10192" y="3897"/>
                </a:cubicBezTo>
                <a:cubicBezTo>
                  <a:pt x="10192" y="3897"/>
                  <a:pt x="10204" y="3897"/>
                  <a:pt x="10204" y="3873"/>
                </a:cubicBezTo>
                <a:cubicBezTo>
                  <a:pt x="10216" y="3873"/>
                  <a:pt x="10216" y="3861"/>
                  <a:pt x="10240" y="3861"/>
                </a:cubicBezTo>
                <a:cubicBezTo>
                  <a:pt x="10240" y="3861"/>
                  <a:pt x="10252" y="3861"/>
                  <a:pt x="10252" y="3849"/>
                </a:cubicBezTo>
                <a:cubicBezTo>
                  <a:pt x="10264" y="3849"/>
                  <a:pt x="10264" y="3837"/>
                  <a:pt x="10276" y="3837"/>
                </a:cubicBezTo>
                <a:cubicBezTo>
                  <a:pt x="10276" y="3837"/>
                  <a:pt x="10300" y="3837"/>
                  <a:pt x="10300" y="3814"/>
                </a:cubicBezTo>
                <a:cubicBezTo>
                  <a:pt x="10311" y="3814"/>
                  <a:pt x="10311" y="3802"/>
                  <a:pt x="10323" y="3802"/>
                </a:cubicBezTo>
                <a:cubicBezTo>
                  <a:pt x="10323" y="3802"/>
                  <a:pt x="10335" y="3802"/>
                  <a:pt x="10335" y="3790"/>
                </a:cubicBezTo>
                <a:cubicBezTo>
                  <a:pt x="10359" y="3778"/>
                  <a:pt x="10371" y="3778"/>
                  <a:pt x="10371" y="3754"/>
                </a:cubicBezTo>
                <a:cubicBezTo>
                  <a:pt x="10823" y="3373"/>
                  <a:pt x="10835" y="2802"/>
                  <a:pt x="10490" y="2468"/>
                </a:cubicBezTo>
                <a:lnTo>
                  <a:pt x="8275" y="242"/>
                </a:lnTo>
                <a:cubicBezTo>
                  <a:pt x="8109" y="81"/>
                  <a:pt x="7889" y="0"/>
                  <a:pt x="76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58" name="Google Shape;9909;p91">
            <a:extLst>
              <a:ext uri="{FF2B5EF4-FFF2-40B4-BE49-F238E27FC236}">
                <a16:creationId xmlns:a16="http://schemas.microsoft.com/office/drawing/2014/main" id="{970E6EF3-4550-4ECC-9344-82BF3702654B}"/>
              </a:ext>
            </a:extLst>
          </p:cNvPr>
          <p:cNvSpPr/>
          <p:nvPr/>
        </p:nvSpPr>
        <p:spPr>
          <a:xfrm>
            <a:off x="6654012" y="1476051"/>
            <a:ext cx="344097" cy="340033"/>
          </a:xfrm>
          <a:custGeom>
            <a:avLst/>
            <a:gdLst/>
            <a:ahLst/>
            <a:cxnLst/>
            <a:rect l="l" t="t" r="r" b="b"/>
            <a:pathLst>
              <a:path w="10836" h="10708" extrusionOk="0">
                <a:moveTo>
                  <a:pt x="7677" y="328"/>
                </a:moveTo>
                <a:cubicBezTo>
                  <a:pt x="7821" y="328"/>
                  <a:pt x="7960" y="378"/>
                  <a:pt x="8061" y="480"/>
                </a:cubicBezTo>
                <a:lnTo>
                  <a:pt x="10288" y="2706"/>
                </a:lnTo>
                <a:cubicBezTo>
                  <a:pt x="10502" y="2897"/>
                  <a:pt x="10490" y="3278"/>
                  <a:pt x="10252" y="3516"/>
                </a:cubicBezTo>
                <a:cubicBezTo>
                  <a:pt x="10125" y="3643"/>
                  <a:pt x="9961" y="3709"/>
                  <a:pt x="9802" y="3709"/>
                </a:cubicBezTo>
                <a:cubicBezTo>
                  <a:pt x="9661" y="3709"/>
                  <a:pt x="9524" y="3657"/>
                  <a:pt x="9418" y="3552"/>
                </a:cubicBezTo>
                <a:lnTo>
                  <a:pt x="8264" y="2385"/>
                </a:lnTo>
                <a:cubicBezTo>
                  <a:pt x="8234" y="2355"/>
                  <a:pt x="8195" y="2340"/>
                  <a:pt x="8156" y="2340"/>
                </a:cubicBezTo>
                <a:cubicBezTo>
                  <a:pt x="8118" y="2340"/>
                  <a:pt x="8079" y="2355"/>
                  <a:pt x="8049" y="2385"/>
                </a:cubicBezTo>
                <a:cubicBezTo>
                  <a:pt x="7990" y="2444"/>
                  <a:pt x="7990" y="2540"/>
                  <a:pt x="8049" y="2599"/>
                </a:cubicBezTo>
                <a:lnTo>
                  <a:pt x="8930" y="3480"/>
                </a:lnTo>
                <a:lnTo>
                  <a:pt x="7811" y="4587"/>
                </a:lnTo>
                <a:cubicBezTo>
                  <a:pt x="7549" y="4861"/>
                  <a:pt x="7382" y="5207"/>
                  <a:pt x="7335" y="5564"/>
                </a:cubicBezTo>
                <a:cubicBezTo>
                  <a:pt x="7287" y="5921"/>
                  <a:pt x="7371" y="6290"/>
                  <a:pt x="7561" y="6588"/>
                </a:cubicBezTo>
                <a:cubicBezTo>
                  <a:pt x="7930" y="7171"/>
                  <a:pt x="7859" y="7838"/>
                  <a:pt x="7728" y="8028"/>
                </a:cubicBezTo>
                <a:cubicBezTo>
                  <a:pt x="7644" y="8016"/>
                  <a:pt x="7406" y="7897"/>
                  <a:pt x="6751" y="7350"/>
                </a:cubicBezTo>
                <a:cubicBezTo>
                  <a:pt x="6335" y="6993"/>
                  <a:pt x="5835" y="6528"/>
                  <a:pt x="5311" y="6004"/>
                </a:cubicBezTo>
                <a:lnTo>
                  <a:pt x="5204" y="5897"/>
                </a:lnTo>
                <a:lnTo>
                  <a:pt x="5180" y="5873"/>
                </a:lnTo>
                <a:cubicBezTo>
                  <a:pt x="5085" y="5778"/>
                  <a:pt x="4977" y="5695"/>
                  <a:pt x="4894" y="5588"/>
                </a:cubicBezTo>
                <a:lnTo>
                  <a:pt x="4846" y="5540"/>
                </a:lnTo>
                <a:lnTo>
                  <a:pt x="4739" y="5445"/>
                </a:lnTo>
                <a:cubicBezTo>
                  <a:pt x="4239" y="4921"/>
                  <a:pt x="3763" y="4409"/>
                  <a:pt x="3406" y="3992"/>
                </a:cubicBezTo>
                <a:cubicBezTo>
                  <a:pt x="2858" y="3337"/>
                  <a:pt x="2751" y="3099"/>
                  <a:pt x="2715" y="3028"/>
                </a:cubicBezTo>
                <a:cubicBezTo>
                  <a:pt x="2805" y="2970"/>
                  <a:pt x="2986" y="2926"/>
                  <a:pt x="3210" y="2926"/>
                </a:cubicBezTo>
                <a:cubicBezTo>
                  <a:pt x="3492" y="2926"/>
                  <a:pt x="3843" y="2995"/>
                  <a:pt x="4168" y="3194"/>
                </a:cubicBezTo>
                <a:cubicBezTo>
                  <a:pt x="4416" y="3353"/>
                  <a:pt x="4715" y="3430"/>
                  <a:pt x="5014" y="3430"/>
                </a:cubicBezTo>
                <a:cubicBezTo>
                  <a:pt x="5073" y="3430"/>
                  <a:pt x="5133" y="3427"/>
                  <a:pt x="5192" y="3421"/>
                </a:cubicBezTo>
                <a:cubicBezTo>
                  <a:pt x="5549" y="3373"/>
                  <a:pt x="5894" y="3194"/>
                  <a:pt x="6156" y="2944"/>
                </a:cubicBezTo>
                <a:lnTo>
                  <a:pt x="7275" y="1825"/>
                </a:lnTo>
                <a:lnTo>
                  <a:pt x="7359" y="1909"/>
                </a:lnTo>
                <a:cubicBezTo>
                  <a:pt x="7394" y="1938"/>
                  <a:pt x="7433" y="1953"/>
                  <a:pt x="7470" y="1953"/>
                </a:cubicBezTo>
                <a:cubicBezTo>
                  <a:pt x="7507" y="1953"/>
                  <a:pt x="7543" y="1938"/>
                  <a:pt x="7573" y="1909"/>
                </a:cubicBezTo>
                <a:cubicBezTo>
                  <a:pt x="7633" y="1849"/>
                  <a:pt x="7633" y="1766"/>
                  <a:pt x="7573" y="1706"/>
                </a:cubicBezTo>
                <a:lnTo>
                  <a:pt x="7204" y="1337"/>
                </a:lnTo>
                <a:lnTo>
                  <a:pt x="7192" y="1313"/>
                </a:lnTo>
                <a:cubicBezTo>
                  <a:pt x="7025" y="1123"/>
                  <a:pt x="7013" y="837"/>
                  <a:pt x="7144" y="635"/>
                </a:cubicBezTo>
                <a:cubicBezTo>
                  <a:pt x="7168" y="587"/>
                  <a:pt x="7204" y="539"/>
                  <a:pt x="7228" y="516"/>
                </a:cubicBezTo>
                <a:cubicBezTo>
                  <a:pt x="7353" y="390"/>
                  <a:pt x="7518" y="328"/>
                  <a:pt x="7677" y="328"/>
                </a:cubicBezTo>
                <a:close/>
                <a:moveTo>
                  <a:pt x="7667" y="0"/>
                </a:moveTo>
                <a:cubicBezTo>
                  <a:pt x="7428" y="0"/>
                  <a:pt x="7186" y="93"/>
                  <a:pt x="7001" y="277"/>
                </a:cubicBezTo>
                <a:cubicBezTo>
                  <a:pt x="6644" y="635"/>
                  <a:pt x="6632" y="1194"/>
                  <a:pt x="6978" y="1539"/>
                </a:cubicBezTo>
                <a:lnTo>
                  <a:pt x="7037" y="1599"/>
                </a:lnTo>
                <a:lnTo>
                  <a:pt x="5918" y="2718"/>
                </a:lnTo>
                <a:cubicBezTo>
                  <a:pt x="5651" y="2985"/>
                  <a:pt x="5292" y="3125"/>
                  <a:pt x="4942" y="3125"/>
                </a:cubicBezTo>
                <a:cubicBezTo>
                  <a:pt x="4715" y="3125"/>
                  <a:pt x="4491" y="3066"/>
                  <a:pt x="4299" y="2944"/>
                </a:cubicBezTo>
                <a:cubicBezTo>
                  <a:pt x="3965" y="2730"/>
                  <a:pt x="3596" y="2623"/>
                  <a:pt x="3215" y="2623"/>
                </a:cubicBezTo>
                <a:cubicBezTo>
                  <a:pt x="2882" y="2623"/>
                  <a:pt x="2584" y="2706"/>
                  <a:pt x="2453" y="2849"/>
                </a:cubicBezTo>
                <a:cubicBezTo>
                  <a:pt x="2322" y="2980"/>
                  <a:pt x="2418" y="3194"/>
                  <a:pt x="2525" y="3385"/>
                </a:cubicBezTo>
                <a:cubicBezTo>
                  <a:pt x="2632" y="3564"/>
                  <a:pt x="2810" y="3802"/>
                  <a:pt x="3049" y="4087"/>
                </a:cubicBezTo>
                <a:cubicBezTo>
                  <a:pt x="3394" y="4504"/>
                  <a:pt x="3846" y="5004"/>
                  <a:pt x="4370" y="5540"/>
                </a:cubicBezTo>
                <a:lnTo>
                  <a:pt x="3180" y="6731"/>
                </a:lnTo>
                <a:cubicBezTo>
                  <a:pt x="2763" y="7147"/>
                  <a:pt x="2346" y="7600"/>
                  <a:pt x="1965" y="8064"/>
                </a:cubicBezTo>
                <a:lnTo>
                  <a:pt x="84" y="10291"/>
                </a:lnTo>
                <a:cubicBezTo>
                  <a:pt x="1" y="10398"/>
                  <a:pt x="1" y="10541"/>
                  <a:pt x="84" y="10636"/>
                </a:cubicBezTo>
                <a:cubicBezTo>
                  <a:pt x="132" y="10683"/>
                  <a:pt x="191" y="10707"/>
                  <a:pt x="251" y="10707"/>
                </a:cubicBezTo>
                <a:cubicBezTo>
                  <a:pt x="310" y="10707"/>
                  <a:pt x="370" y="10683"/>
                  <a:pt x="429" y="10636"/>
                </a:cubicBezTo>
                <a:lnTo>
                  <a:pt x="2572" y="8850"/>
                </a:lnTo>
                <a:cubicBezTo>
                  <a:pt x="2632" y="8790"/>
                  <a:pt x="2644" y="8695"/>
                  <a:pt x="2584" y="8636"/>
                </a:cubicBezTo>
                <a:cubicBezTo>
                  <a:pt x="2552" y="8603"/>
                  <a:pt x="2512" y="8585"/>
                  <a:pt x="2472" y="8585"/>
                </a:cubicBezTo>
                <a:cubicBezTo>
                  <a:pt x="2440" y="8585"/>
                  <a:pt x="2409" y="8597"/>
                  <a:pt x="2382" y="8624"/>
                </a:cubicBezTo>
                <a:lnTo>
                  <a:pt x="739" y="9993"/>
                </a:lnTo>
                <a:lnTo>
                  <a:pt x="2191" y="8266"/>
                </a:lnTo>
                <a:cubicBezTo>
                  <a:pt x="2560" y="7826"/>
                  <a:pt x="2965" y="7374"/>
                  <a:pt x="3382" y="6957"/>
                </a:cubicBezTo>
                <a:lnTo>
                  <a:pt x="4573" y="5766"/>
                </a:lnTo>
                <a:lnTo>
                  <a:pt x="4585" y="5778"/>
                </a:lnTo>
                <a:lnTo>
                  <a:pt x="4763" y="5957"/>
                </a:lnTo>
                <a:lnTo>
                  <a:pt x="4942" y="6135"/>
                </a:lnTo>
                <a:lnTo>
                  <a:pt x="4954" y="6159"/>
                </a:lnTo>
                <a:lnTo>
                  <a:pt x="3763" y="7350"/>
                </a:lnTo>
                <a:cubicBezTo>
                  <a:pt x="3537" y="7564"/>
                  <a:pt x="3299" y="7790"/>
                  <a:pt x="3084" y="8005"/>
                </a:cubicBezTo>
                <a:cubicBezTo>
                  <a:pt x="3025" y="8064"/>
                  <a:pt x="3025" y="8147"/>
                  <a:pt x="3061" y="8207"/>
                </a:cubicBezTo>
                <a:cubicBezTo>
                  <a:pt x="3092" y="8238"/>
                  <a:pt x="3133" y="8253"/>
                  <a:pt x="3174" y="8253"/>
                </a:cubicBezTo>
                <a:cubicBezTo>
                  <a:pt x="3211" y="8253"/>
                  <a:pt x="3247" y="8241"/>
                  <a:pt x="3275" y="8219"/>
                </a:cubicBezTo>
                <a:cubicBezTo>
                  <a:pt x="3513" y="8005"/>
                  <a:pt x="3751" y="7778"/>
                  <a:pt x="3977" y="7552"/>
                </a:cubicBezTo>
                <a:lnTo>
                  <a:pt x="5168" y="6361"/>
                </a:lnTo>
                <a:cubicBezTo>
                  <a:pt x="5704" y="6885"/>
                  <a:pt x="6204" y="7350"/>
                  <a:pt x="6620" y="7683"/>
                </a:cubicBezTo>
                <a:cubicBezTo>
                  <a:pt x="6906" y="7921"/>
                  <a:pt x="7144" y="8088"/>
                  <a:pt x="7323" y="8207"/>
                </a:cubicBezTo>
                <a:cubicBezTo>
                  <a:pt x="7442" y="8278"/>
                  <a:pt x="7573" y="8362"/>
                  <a:pt x="7692" y="8362"/>
                </a:cubicBezTo>
                <a:cubicBezTo>
                  <a:pt x="7752" y="8362"/>
                  <a:pt x="7811" y="8338"/>
                  <a:pt x="7859" y="8302"/>
                </a:cubicBezTo>
                <a:cubicBezTo>
                  <a:pt x="7990" y="8159"/>
                  <a:pt x="8073" y="7862"/>
                  <a:pt x="8073" y="7540"/>
                </a:cubicBezTo>
                <a:cubicBezTo>
                  <a:pt x="8073" y="7171"/>
                  <a:pt x="7954" y="6778"/>
                  <a:pt x="7763" y="6457"/>
                </a:cubicBezTo>
                <a:cubicBezTo>
                  <a:pt x="7454" y="5957"/>
                  <a:pt x="7549" y="5278"/>
                  <a:pt x="7990" y="4826"/>
                </a:cubicBezTo>
                <a:lnTo>
                  <a:pt x="9109" y="3718"/>
                </a:lnTo>
                <a:lnTo>
                  <a:pt x="9168" y="3778"/>
                </a:lnTo>
                <a:lnTo>
                  <a:pt x="9192" y="3802"/>
                </a:lnTo>
                <a:lnTo>
                  <a:pt x="9216" y="3814"/>
                </a:lnTo>
                <a:cubicBezTo>
                  <a:pt x="9216" y="3814"/>
                  <a:pt x="9228" y="3837"/>
                  <a:pt x="9240" y="3837"/>
                </a:cubicBezTo>
                <a:cubicBezTo>
                  <a:pt x="9240" y="3837"/>
                  <a:pt x="9252" y="3837"/>
                  <a:pt x="9252" y="3849"/>
                </a:cubicBezTo>
                <a:lnTo>
                  <a:pt x="9264" y="3861"/>
                </a:lnTo>
                <a:cubicBezTo>
                  <a:pt x="9264" y="3861"/>
                  <a:pt x="9287" y="3861"/>
                  <a:pt x="9287" y="3873"/>
                </a:cubicBezTo>
                <a:lnTo>
                  <a:pt x="9299" y="3897"/>
                </a:lnTo>
                <a:cubicBezTo>
                  <a:pt x="9299" y="3897"/>
                  <a:pt x="9311" y="3897"/>
                  <a:pt x="9311" y="3909"/>
                </a:cubicBezTo>
                <a:lnTo>
                  <a:pt x="9323" y="3921"/>
                </a:lnTo>
                <a:cubicBezTo>
                  <a:pt x="9323" y="3921"/>
                  <a:pt x="9347" y="3921"/>
                  <a:pt x="9347" y="3933"/>
                </a:cubicBezTo>
                <a:lnTo>
                  <a:pt x="9359" y="3956"/>
                </a:lnTo>
                <a:cubicBezTo>
                  <a:pt x="9359" y="3956"/>
                  <a:pt x="9371" y="3956"/>
                  <a:pt x="9371" y="3968"/>
                </a:cubicBezTo>
                <a:cubicBezTo>
                  <a:pt x="9371" y="3968"/>
                  <a:pt x="9383" y="3968"/>
                  <a:pt x="9383" y="3980"/>
                </a:cubicBezTo>
                <a:cubicBezTo>
                  <a:pt x="9383" y="3980"/>
                  <a:pt x="9407" y="3980"/>
                  <a:pt x="9407" y="3992"/>
                </a:cubicBezTo>
                <a:cubicBezTo>
                  <a:pt x="9407" y="3992"/>
                  <a:pt x="9418" y="3992"/>
                  <a:pt x="9418" y="4016"/>
                </a:cubicBezTo>
                <a:lnTo>
                  <a:pt x="9430" y="4016"/>
                </a:lnTo>
                <a:cubicBezTo>
                  <a:pt x="9430" y="4016"/>
                  <a:pt x="9442" y="4016"/>
                  <a:pt x="9442" y="4028"/>
                </a:cubicBezTo>
                <a:lnTo>
                  <a:pt x="9942" y="4028"/>
                </a:lnTo>
                <a:cubicBezTo>
                  <a:pt x="9954" y="4028"/>
                  <a:pt x="9954" y="4028"/>
                  <a:pt x="9966" y="4016"/>
                </a:cubicBezTo>
                <a:lnTo>
                  <a:pt x="9978" y="4016"/>
                </a:lnTo>
                <a:cubicBezTo>
                  <a:pt x="10002" y="4016"/>
                  <a:pt x="10002" y="4016"/>
                  <a:pt x="10014" y="3992"/>
                </a:cubicBezTo>
                <a:lnTo>
                  <a:pt x="10026" y="3992"/>
                </a:lnTo>
                <a:cubicBezTo>
                  <a:pt x="10038" y="3992"/>
                  <a:pt x="10038" y="3992"/>
                  <a:pt x="10061" y="3980"/>
                </a:cubicBezTo>
                <a:cubicBezTo>
                  <a:pt x="10061" y="3980"/>
                  <a:pt x="10073" y="3980"/>
                  <a:pt x="10073" y="3968"/>
                </a:cubicBezTo>
                <a:cubicBezTo>
                  <a:pt x="10085" y="3968"/>
                  <a:pt x="10085" y="3956"/>
                  <a:pt x="10097" y="3956"/>
                </a:cubicBezTo>
                <a:cubicBezTo>
                  <a:pt x="10097" y="3956"/>
                  <a:pt x="10121" y="3956"/>
                  <a:pt x="10121" y="3933"/>
                </a:cubicBezTo>
                <a:cubicBezTo>
                  <a:pt x="10133" y="3933"/>
                  <a:pt x="10133" y="3921"/>
                  <a:pt x="10145" y="3921"/>
                </a:cubicBezTo>
                <a:cubicBezTo>
                  <a:pt x="10145" y="3921"/>
                  <a:pt x="10157" y="3921"/>
                  <a:pt x="10157" y="3909"/>
                </a:cubicBezTo>
                <a:cubicBezTo>
                  <a:pt x="10180" y="3909"/>
                  <a:pt x="10180" y="3897"/>
                  <a:pt x="10192" y="3897"/>
                </a:cubicBezTo>
                <a:cubicBezTo>
                  <a:pt x="10192" y="3897"/>
                  <a:pt x="10204" y="3897"/>
                  <a:pt x="10204" y="3873"/>
                </a:cubicBezTo>
                <a:cubicBezTo>
                  <a:pt x="10216" y="3873"/>
                  <a:pt x="10216" y="3861"/>
                  <a:pt x="10240" y="3861"/>
                </a:cubicBezTo>
                <a:cubicBezTo>
                  <a:pt x="10240" y="3861"/>
                  <a:pt x="10252" y="3861"/>
                  <a:pt x="10252" y="3849"/>
                </a:cubicBezTo>
                <a:cubicBezTo>
                  <a:pt x="10264" y="3849"/>
                  <a:pt x="10264" y="3837"/>
                  <a:pt x="10276" y="3837"/>
                </a:cubicBezTo>
                <a:cubicBezTo>
                  <a:pt x="10276" y="3837"/>
                  <a:pt x="10300" y="3837"/>
                  <a:pt x="10300" y="3814"/>
                </a:cubicBezTo>
                <a:cubicBezTo>
                  <a:pt x="10311" y="3814"/>
                  <a:pt x="10311" y="3802"/>
                  <a:pt x="10323" y="3802"/>
                </a:cubicBezTo>
                <a:cubicBezTo>
                  <a:pt x="10323" y="3802"/>
                  <a:pt x="10335" y="3802"/>
                  <a:pt x="10335" y="3790"/>
                </a:cubicBezTo>
                <a:cubicBezTo>
                  <a:pt x="10359" y="3778"/>
                  <a:pt x="10371" y="3778"/>
                  <a:pt x="10371" y="3754"/>
                </a:cubicBezTo>
                <a:cubicBezTo>
                  <a:pt x="10823" y="3373"/>
                  <a:pt x="10835" y="2802"/>
                  <a:pt x="10490" y="2468"/>
                </a:cubicBezTo>
                <a:lnTo>
                  <a:pt x="8275" y="242"/>
                </a:lnTo>
                <a:cubicBezTo>
                  <a:pt x="8109" y="81"/>
                  <a:pt x="7889" y="0"/>
                  <a:pt x="76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panose="020B0604020202020204" charset="0"/>
            </a:endParaRPr>
          </a:p>
        </p:txBody>
      </p:sp>
      <p:sp>
        <p:nvSpPr>
          <p:cNvPr id="59" name="Google Shape;261;p40">
            <a:extLst>
              <a:ext uri="{FF2B5EF4-FFF2-40B4-BE49-F238E27FC236}">
                <a16:creationId xmlns:a16="http://schemas.microsoft.com/office/drawing/2014/main" id="{8D8ED2D2-D648-4014-B00C-FBE37D6A3510}"/>
              </a:ext>
            </a:extLst>
          </p:cNvPr>
          <p:cNvSpPr txBox="1">
            <a:spLocks/>
          </p:cNvSpPr>
          <p:nvPr/>
        </p:nvSpPr>
        <p:spPr>
          <a:xfrm>
            <a:off x="4251626" y="2937588"/>
            <a:ext cx="1764163" cy="17547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0"/>
              </a:spcBef>
              <a:spcAft>
                <a:spcPts val="0"/>
              </a:spcAft>
              <a:buClr>
                <a:schemeClr val="dk1"/>
              </a:buClr>
              <a:buSzPts val="900"/>
              <a:buFont typeface="Public Sans"/>
              <a:buChar char="●"/>
              <a:defRPr sz="1600" b="0" i="0" u="none" strike="noStrike" cap="none">
                <a:solidFill>
                  <a:schemeClr val="dk1"/>
                </a:solidFill>
                <a:latin typeface="Lato"/>
                <a:ea typeface="Lato"/>
                <a:cs typeface="Lato"/>
                <a:sym typeface="Lato"/>
              </a:defRPr>
            </a:lvl1pPr>
            <a:lvl2pPr marL="914400" marR="0" lvl="1" indent="-342900" algn="l" rtl="0">
              <a:lnSpc>
                <a:spcPct val="100000"/>
              </a:lnSpc>
              <a:spcBef>
                <a:spcPts val="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2pPr>
            <a:lvl3pPr marL="1371600" marR="0" lvl="2"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3pPr>
            <a:lvl4pPr marL="1828800" marR="0" lvl="3"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4pPr>
            <a:lvl5pPr marL="2286000" marR="0" lvl="4"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5pPr>
            <a:lvl6pPr marL="2743200" marR="0" lvl="5"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6pPr>
            <a:lvl7pPr marL="3200400" marR="0" lvl="6"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7pPr>
            <a:lvl8pPr marL="3657600" marR="0" lvl="7"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8pPr>
            <a:lvl9pPr marL="4114800" marR="0" lvl="8" indent="-342900" algn="l" rtl="0">
              <a:lnSpc>
                <a:spcPct val="100000"/>
              </a:lnSpc>
              <a:spcBef>
                <a:spcPts val="1600"/>
              </a:spcBef>
              <a:spcAft>
                <a:spcPts val="1600"/>
              </a:spcAft>
              <a:buClr>
                <a:schemeClr val="dk1"/>
              </a:buClr>
              <a:buSzPts val="1800"/>
              <a:buFont typeface="Public Sans"/>
              <a:buChar char="■"/>
              <a:defRPr sz="1600" b="0" i="0" u="none" strike="noStrike" cap="none">
                <a:solidFill>
                  <a:schemeClr val="dk1"/>
                </a:solidFill>
                <a:latin typeface="Lato"/>
                <a:ea typeface="Lato"/>
                <a:cs typeface="Lato"/>
                <a:sym typeface="Lato"/>
              </a:defRPr>
            </a:lvl9pPr>
          </a:lstStyle>
          <a:p>
            <a:pPr marL="171450" indent="-171450">
              <a:buSzPts val="1100"/>
              <a:buFont typeface="Courier New" panose="02070309020205020404" pitchFamily="49" charset="0"/>
              <a:buChar char="o"/>
            </a:pPr>
            <a:r>
              <a:rPr lang="en-US" sz="1200" dirty="0">
                <a:solidFill>
                  <a:schemeClr val="tx1"/>
                </a:solidFill>
              </a:rPr>
              <a:t>Office Supplies</a:t>
            </a:r>
          </a:p>
          <a:p>
            <a:pPr marL="171450" indent="-171450">
              <a:buSzPts val="1100"/>
              <a:buFont typeface="Courier New" panose="02070309020205020404" pitchFamily="49" charset="0"/>
              <a:buChar char="o"/>
            </a:pPr>
            <a:r>
              <a:rPr lang="en-US" sz="1200" dirty="0">
                <a:solidFill>
                  <a:schemeClr val="tx1"/>
                </a:solidFill>
              </a:rPr>
              <a:t>Cleaning Supplies</a:t>
            </a:r>
          </a:p>
          <a:p>
            <a:pPr marL="171450" indent="-171450">
              <a:buSzPts val="1100"/>
              <a:buFont typeface="Courier New" panose="02070309020205020404" pitchFamily="49" charset="0"/>
              <a:buChar char="o"/>
            </a:pPr>
            <a:r>
              <a:rPr lang="en-US" sz="1200" dirty="0">
                <a:solidFill>
                  <a:schemeClr val="tx1"/>
                </a:solidFill>
              </a:rPr>
              <a:t>Toner, Paper</a:t>
            </a:r>
          </a:p>
          <a:p>
            <a:pPr marL="171450" indent="-171450">
              <a:buSzPts val="1100"/>
              <a:buFont typeface="Courier New" panose="02070309020205020404" pitchFamily="49" charset="0"/>
              <a:buChar char="o"/>
            </a:pPr>
            <a:r>
              <a:rPr lang="en-US" sz="1200" dirty="0">
                <a:solidFill>
                  <a:schemeClr val="tx1"/>
                </a:solidFill>
              </a:rPr>
              <a:t>Mechanic/Plumber/Carpenter, </a:t>
            </a:r>
            <a:r>
              <a:rPr lang="en-US" sz="1200" dirty="0" err="1">
                <a:solidFill>
                  <a:schemeClr val="tx1"/>
                </a:solidFill>
              </a:rPr>
              <a:t>etc</a:t>
            </a:r>
            <a:r>
              <a:rPr lang="en-US" sz="1200" dirty="0">
                <a:solidFill>
                  <a:schemeClr val="tx1"/>
                </a:solidFill>
              </a:rPr>
              <a:t> - rags, booties, gloves, flux, Teflon tape, sandpaper…</a:t>
            </a:r>
          </a:p>
        </p:txBody>
      </p:sp>
      <p:sp>
        <p:nvSpPr>
          <p:cNvPr id="60" name="Google Shape;261;p40">
            <a:extLst>
              <a:ext uri="{FF2B5EF4-FFF2-40B4-BE49-F238E27FC236}">
                <a16:creationId xmlns:a16="http://schemas.microsoft.com/office/drawing/2014/main" id="{7335D313-A771-427F-AB90-C29254EDC19A}"/>
              </a:ext>
            </a:extLst>
          </p:cNvPr>
          <p:cNvSpPr txBox="1">
            <a:spLocks/>
          </p:cNvSpPr>
          <p:nvPr/>
        </p:nvSpPr>
        <p:spPr>
          <a:xfrm>
            <a:off x="6362495" y="2937589"/>
            <a:ext cx="1882709" cy="8403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0"/>
              </a:spcBef>
              <a:spcAft>
                <a:spcPts val="0"/>
              </a:spcAft>
              <a:buClr>
                <a:schemeClr val="dk1"/>
              </a:buClr>
              <a:buSzPts val="900"/>
              <a:buFont typeface="Public Sans"/>
              <a:buChar char="●"/>
              <a:defRPr sz="1600" b="0" i="0" u="none" strike="noStrike" cap="none">
                <a:solidFill>
                  <a:schemeClr val="dk1"/>
                </a:solidFill>
                <a:latin typeface="Lato"/>
                <a:ea typeface="Lato"/>
                <a:cs typeface="Lato"/>
                <a:sym typeface="Lato"/>
              </a:defRPr>
            </a:lvl1pPr>
            <a:lvl2pPr marL="914400" marR="0" lvl="1" indent="-342900" algn="l" rtl="0">
              <a:lnSpc>
                <a:spcPct val="100000"/>
              </a:lnSpc>
              <a:spcBef>
                <a:spcPts val="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2pPr>
            <a:lvl3pPr marL="1371600" marR="0" lvl="2"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3pPr>
            <a:lvl4pPr marL="1828800" marR="0" lvl="3"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4pPr>
            <a:lvl5pPr marL="2286000" marR="0" lvl="4"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5pPr>
            <a:lvl6pPr marL="2743200" marR="0" lvl="5"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6pPr>
            <a:lvl7pPr marL="3200400" marR="0" lvl="6"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7pPr>
            <a:lvl8pPr marL="3657600" marR="0" lvl="7"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8pPr>
            <a:lvl9pPr marL="4114800" marR="0" lvl="8" indent="-342900" algn="l" rtl="0">
              <a:lnSpc>
                <a:spcPct val="100000"/>
              </a:lnSpc>
              <a:spcBef>
                <a:spcPts val="1600"/>
              </a:spcBef>
              <a:spcAft>
                <a:spcPts val="1600"/>
              </a:spcAft>
              <a:buClr>
                <a:schemeClr val="dk1"/>
              </a:buClr>
              <a:buSzPts val="1800"/>
              <a:buFont typeface="Public Sans"/>
              <a:buChar char="■"/>
              <a:defRPr sz="1600" b="0" i="0" u="none" strike="noStrike" cap="none">
                <a:solidFill>
                  <a:schemeClr val="dk1"/>
                </a:solidFill>
                <a:latin typeface="Lato"/>
                <a:ea typeface="Lato"/>
                <a:cs typeface="Lato"/>
                <a:sym typeface="Lato"/>
              </a:defRPr>
            </a:lvl9pPr>
          </a:lstStyle>
          <a:p>
            <a:pPr marL="171450" indent="-171450">
              <a:buSzPts val="1100"/>
              <a:buFont typeface="Courier New" panose="02070309020205020404" pitchFamily="49" charset="0"/>
              <a:buChar char="o"/>
            </a:pPr>
            <a:r>
              <a:rPr lang="en-US" sz="1200" dirty="0">
                <a:solidFill>
                  <a:schemeClr val="tx1"/>
                </a:solidFill>
              </a:rPr>
              <a:t>Medical and Dental Supplies</a:t>
            </a:r>
          </a:p>
          <a:p>
            <a:pPr marL="171450" indent="-171450">
              <a:buSzPts val="1100"/>
              <a:buFont typeface="Courier New" panose="02070309020205020404" pitchFamily="49" charset="0"/>
              <a:buChar char="o"/>
            </a:pPr>
            <a:r>
              <a:rPr lang="en-US" sz="1200" dirty="0">
                <a:solidFill>
                  <a:schemeClr val="tx1"/>
                </a:solidFill>
              </a:rPr>
              <a:t>Maintenance Supplies</a:t>
            </a:r>
          </a:p>
          <a:p>
            <a:pPr marL="0" indent="0">
              <a:buSzPts val="1100"/>
              <a:buNone/>
            </a:pPr>
            <a:endParaRPr lang="en-US" sz="1200" dirty="0">
              <a:solidFill>
                <a:schemeClr val="tx1"/>
              </a:solidFill>
            </a:endParaRPr>
          </a:p>
        </p:txBody>
      </p:sp>
      <p:pic>
        <p:nvPicPr>
          <p:cNvPr id="61" name="Google Shape;689;p57">
            <a:extLst>
              <a:ext uri="{FF2B5EF4-FFF2-40B4-BE49-F238E27FC236}">
                <a16:creationId xmlns:a16="http://schemas.microsoft.com/office/drawing/2014/main" id="{53C03876-0B6A-4488-BC65-983CA8E4A137}"/>
              </a:ext>
            </a:extLst>
          </p:cNvPr>
          <p:cNvPicPr preferRelativeResize="0"/>
          <p:nvPr/>
        </p:nvPicPr>
        <p:blipFill rotWithShape="1">
          <a:blip r:embed="rId3">
            <a:alphaModFix/>
          </a:blip>
          <a:srcRect l="3879" t="12724" r="4620" b="12732"/>
          <a:stretch/>
        </p:blipFill>
        <p:spPr>
          <a:xfrm>
            <a:off x="135086" y="2324181"/>
            <a:ext cx="3313501" cy="2733199"/>
          </a:xfrm>
          <a:prstGeom prst="rect">
            <a:avLst/>
          </a:prstGeom>
          <a:noFill/>
          <a:ln>
            <a:noFill/>
          </a:ln>
        </p:spPr>
      </p:pic>
      <p:sp>
        <p:nvSpPr>
          <p:cNvPr id="2" name="TextBox 1">
            <a:extLst>
              <a:ext uri="{FF2B5EF4-FFF2-40B4-BE49-F238E27FC236}">
                <a16:creationId xmlns:a16="http://schemas.microsoft.com/office/drawing/2014/main" id="{2E2D34D7-405C-8BE5-AD3A-25F1FE95F45E}"/>
              </a:ext>
            </a:extLst>
          </p:cNvPr>
          <p:cNvSpPr txBox="1"/>
          <p:nvPr/>
        </p:nvSpPr>
        <p:spPr>
          <a:xfrm>
            <a:off x="6192253" y="4074695"/>
            <a:ext cx="2454442" cy="954107"/>
          </a:xfrm>
          <a:prstGeom prst="rect">
            <a:avLst/>
          </a:prstGeom>
          <a:noFill/>
        </p:spPr>
        <p:txBody>
          <a:bodyPr wrap="square" rtlCol="0">
            <a:spAutoFit/>
          </a:bodyPr>
          <a:lstStyle/>
          <a:p>
            <a:pPr algn="ctr"/>
            <a:r>
              <a:rPr lang="en-US" dirty="0">
                <a:solidFill>
                  <a:srgbClr val="FF0000"/>
                </a:solidFill>
              </a:rPr>
              <a:t>Inventory is not taxable. If you itemize it on your customers’ invoices, it is inventory.</a:t>
            </a:r>
          </a:p>
        </p:txBody>
      </p:sp>
    </p:spTree>
    <p:extLst>
      <p:ext uri="{BB962C8B-B14F-4D97-AF65-F5344CB8AC3E}">
        <p14:creationId xmlns:p14="http://schemas.microsoft.com/office/powerpoint/2010/main" val="318304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9"/>
                                        </p:tgtEl>
                                        <p:attrNameLst>
                                          <p:attrName>style.visibility</p:attrName>
                                        </p:attrNameLst>
                                      </p:cBhvr>
                                      <p:to>
                                        <p:strVal val="visible"/>
                                      </p:to>
                                    </p:set>
                                    <p:anim calcmode="lin" valueType="num">
                                      <p:cBhvr additive="base">
                                        <p:cTn id="14" dur="500" fill="hold"/>
                                        <p:tgtEl>
                                          <p:spTgt spid="59"/>
                                        </p:tgtEl>
                                        <p:attrNameLst>
                                          <p:attrName>ppt_x</p:attrName>
                                        </p:attrNameLst>
                                      </p:cBhvr>
                                      <p:tavLst>
                                        <p:tav tm="0">
                                          <p:val>
                                            <p:strVal val="#ppt_x"/>
                                          </p:val>
                                        </p:tav>
                                        <p:tav tm="100000">
                                          <p:val>
                                            <p:strVal val="#ppt_x"/>
                                          </p:val>
                                        </p:tav>
                                      </p:tavLst>
                                    </p:anim>
                                    <p:anim calcmode="lin" valueType="num">
                                      <p:cBhvr additive="base">
                                        <p:cTn id="15"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0"/>
                                        </p:tgtEl>
                                        <p:attrNameLst>
                                          <p:attrName>style.visibility</p:attrName>
                                        </p:attrNameLst>
                                      </p:cBhvr>
                                      <p:to>
                                        <p:strVal val="visible"/>
                                      </p:to>
                                    </p:set>
                                    <p:anim calcmode="lin" valueType="num">
                                      <p:cBhvr additive="base">
                                        <p:cTn id="20" dur="500" fill="hold"/>
                                        <p:tgtEl>
                                          <p:spTgt spid="60"/>
                                        </p:tgtEl>
                                        <p:attrNameLst>
                                          <p:attrName>ppt_x</p:attrName>
                                        </p:attrNameLst>
                                      </p:cBhvr>
                                      <p:tavLst>
                                        <p:tav tm="0">
                                          <p:val>
                                            <p:strVal val="#ppt_x"/>
                                          </p:val>
                                        </p:tav>
                                        <p:tav tm="100000">
                                          <p:val>
                                            <p:strVal val="#ppt_x"/>
                                          </p:val>
                                        </p:tav>
                                      </p:tavLst>
                                    </p:anim>
                                    <p:anim calcmode="lin" valueType="num">
                                      <p:cBhvr additive="base">
                                        <p:cTn id="21"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80">
                                          <p:stCondLst>
                                            <p:cond delay="0"/>
                                          </p:stCondLst>
                                        </p:cTn>
                                        <p:tgtEl>
                                          <p:spTgt spid="2"/>
                                        </p:tgtEl>
                                      </p:cBhvr>
                                    </p:animEffect>
                                    <p:anim calcmode="lin" valueType="num">
                                      <p:cBhvr>
                                        <p:cTn id="27"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2" dur="26">
                                          <p:stCondLst>
                                            <p:cond delay="650"/>
                                          </p:stCondLst>
                                        </p:cTn>
                                        <p:tgtEl>
                                          <p:spTgt spid="2"/>
                                        </p:tgtEl>
                                      </p:cBhvr>
                                      <p:to x="100000" y="60000"/>
                                    </p:animScale>
                                    <p:animScale>
                                      <p:cBhvr>
                                        <p:cTn id="33" dur="166" decel="50000">
                                          <p:stCondLst>
                                            <p:cond delay="676"/>
                                          </p:stCondLst>
                                        </p:cTn>
                                        <p:tgtEl>
                                          <p:spTgt spid="2"/>
                                        </p:tgtEl>
                                      </p:cBhvr>
                                      <p:to x="100000" y="100000"/>
                                    </p:animScale>
                                    <p:animScale>
                                      <p:cBhvr>
                                        <p:cTn id="34" dur="26">
                                          <p:stCondLst>
                                            <p:cond delay="1312"/>
                                          </p:stCondLst>
                                        </p:cTn>
                                        <p:tgtEl>
                                          <p:spTgt spid="2"/>
                                        </p:tgtEl>
                                      </p:cBhvr>
                                      <p:to x="100000" y="80000"/>
                                    </p:animScale>
                                    <p:animScale>
                                      <p:cBhvr>
                                        <p:cTn id="35" dur="166" decel="50000">
                                          <p:stCondLst>
                                            <p:cond delay="1338"/>
                                          </p:stCondLst>
                                        </p:cTn>
                                        <p:tgtEl>
                                          <p:spTgt spid="2"/>
                                        </p:tgtEl>
                                      </p:cBhvr>
                                      <p:to x="100000" y="100000"/>
                                    </p:animScale>
                                    <p:animScale>
                                      <p:cBhvr>
                                        <p:cTn id="36" dur="26">
                                          <p:stCondLst>
                                            <p:cond delay="1642"/>
                                          </p:stCondLst>
                                        </p:cTn>
                                        <p:tgtEl>
                                          <p:spTgt spid="2"/>
                                        </p:tgtEl>
                                      </p:cBhvr>
                                      <p:to x="100000" y="90000"/>
                                    </p:animScale>
                                    <p:animScale>
                                      <p:cBhvr>
                                        <p:cTn id="37" dur="166" decel="50000">
                                          <p:stCondLst>
                                            <p:cond delay="1668"/>
                                          </p:stCondLst>
                                        </p:cTn>
                                        <p:tgtEl>
                                          <p:spTgt spid="2"/>
                                        </p:tgtEl>
                                      </p:cBhvr>
                                      <p:to x="100000" y="100000"/>
                                    </p:animScale>
                                    <p:animScale>
                                      <p:cBhvr>
                                        <p:cTn id="38" dur="26">
                                          <p:stCondLst>
                                            <p:cond delay="1808"/>
                                          </p:stCondLst>
                                        </p:cTn>
                                        <p:tgtEl>
                                          <p:spTgt spid="2"/>
                                        </p:tgtEl>
                                      </p:cBhvr>
                                      <p:to x="100000" y="95000"/>
                                    </p:animScale>
                                    <p:animScale>
                                      <p:cBhvr>
                                        <p:cTn id="39"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9" grpId="0"/>
      <p:bldP spid="60" grpId="0"/>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221DD8-7A92-E027-0316-9F5920E38FC1}"/>
              </a:ext>
            </a:extLst>
          </p:cNvPr>
          <p:cNvPicPr>
            <a:picLocks noChangeAspect="1"/>
          </p:cNvPicPr>
          <p:nvPr/>
        </p:nvPicPr>
        <p:blipFill>
          <a:blip r:embed="rId2"/>
          <a:stretch>
            <a:fillRect/>
          </a:stretch>
        </p:blipFill>
        <p:spPr>
          <a:xfrm>
            <a:off x="3745689" y="85273"/>
            <a:ext cx="5149658" cy="4972954"/>
          </a:xfrm>
          <a:prstGeom prst="rect">
            <a:avLst/>
          </a:prstGeom>
        </p:spPr>
      </p:pic>
      <p:sp>
        <p:nvSpPr>
          <p:cNvPr id="2" name="TextBox 1">
            <a:extLst>
              <a:ext uri="{FF2B5EF4-FFF2-40B4-BE49-F238E27FC236}">
                <a16:creationId xmlns:a16="http://schemas.microsoft.com/office/drawing/2014/main" id="{B529E061-A32D-9949-9EB9-50B9B7D11B79}"/>
              </a:ext>
            </a:extLst>
          </p:cNvPr>
          <p:cNvSpPr txBox="1"/>
          <p:nvPr/>
        </p:nvSpPr>
        <p:spPr>
          <a:xfrm>
            <a:off x="513347" y="543148"/>
            <a:ext cx="2302042" cy="1384995"/>
          </a:xfrm>
          <a:prstGeom prst="rect">
            <a:avLst/>
          </a:prstGeom>
          <a:noFill/>
        </p:spPr>
        <p:txBody>
          <a:bodyPr wrap="square" rtlCol="0">
            <a:spAutoFit/>
          </a:bodyPr>
          <a:lstStyle/>
          <a:p>
            <a:r>
              <a:rPr lang="en-US" dirty="0"/>
              <a:t>Now you will take the total depreciated amount from each code and put them in the corresponding code on the summary sheet at the end. </a:t>
            </a:r>
          </a:p>
        </p:txBody>
      </p:sp>
      <p:sp>
        <p:nvSpPr>
          <p:cNvPr id="4" name="TextBox 3">
            <a:extLst>
              <a:ext uri="{FF2B5EF4-FFF2-40B4-BE49-F238E27FC236}">
                <a16:creationId xmlns:a16="http://schemas.microsoft.com/office/drawing/2014/main" id="{5ED57BC1-80F0-1AF6-20FE-CE18B10CE039}"/>
              </a:ext>
            </a:extLst>
          </p:cNvPr>
          <p:cNvSpPr txBox="1"/>
          <p:nvPr/>
        </p:nvSpPr>
        <p:spPr>
          <a:xfrm>
            <a:off x="513347" y="2018658"/>
            <a:ext cx="2302042" cy="1600438"/>
          </a:xfrm>
          <a:prstGeom prst="rect">
            <a:avLst/>
          </a:prstGeom>
          <a:noFill/>
        </p:spPr>
        <p:txBody>
          <a:bodyPr wrap="square" rtlCol="0">
            <a:spAutoFit/>
          </a:bodyPr>
          <a:lstStyle/>
          <a:p>
            <a:r>
              <a:rPr lang="en-US" dirty="0"/>
              <a:t>The Assessment staff will review your declaration, recheck your math. Hopefully they won’t add a penalty because your dec is complete and filed on time, right?</a:t>
            </a:r>
          </a:p>
        </p:txBody>
      </p:sp>
      <p:sp>
        <p:nvSpPr>
          <p:cNvPr id="5" name="TextBox 4">
            <a:extLst>
              <a:ext uri="{FF2B5EF4-FFF2-40B4-BE49-F238E27FC236}">
                <a16:creationId xmlns:a16="http://schemas.microsoft.com/office/drawing/2014/main" id="{F6549AF0-5F73-C6B6-B7C5-D3824DD12EA7}"/>
              </a:ext>
            </a:extLst>
          </p:cNvPr>
          <p:cNvSpPr txBox="1"/>
          <p:nvPr/>
        </p:nvSpPr>
        <p:spPr>
          <a:xfrm>
            <a:off x="84865" y="3709611"/>
            <a:ext cx="3585409" cy="1169551"/>
          </a:xfrm>
          <a:prstGeom prst="rect">
            <a:avLst/>
          </a:prstGeom>
          <a:noFill/>
        </p:spPr>
        <p:txBody>
          <a:bodyPr wrap="square" rtlCol="0">
            <a:spAutoFit/>
          </a:bodyPr>
          <a:lstStyle/>
          <a:p>
            <a:r>
              <a:rPr lang="en-US" dirty="0"/>
              <a:t>The subtotal at the end times 70% (the assessment rate) will equal your assessment. If you qualify and filed for any exemptions, they are also calculated here for a final assessment total.</a:t>
            </a:r>
          </a:p>
        </p:txBody>
      </p:sp>
      <p:cxnSp>
        <p:nvCxnSpPr>
          <p:cNvPr id="7" name="Straight Arrow Connector 6">
            <a:extLst>
              <a:ext uri="{FF2B5EF4-FFF2-40B4-BE49-F238E27FC236}">
                <a16:creationId xmlns:a16="http://schemas.microsoft.com/office/drawing/2014/main" id="{7F730F04-2EE7-26DB-3A8F-B6ABC7BD1A71}"/>
              </a:ext>
            </a:extLst>
          </p:cNvPr>
          <p:cNvCxnSpPr>
            <a:cxnSpLocks/>
          </p:cNvCxnSpPr>
          <p:nvPr/>
        </p:nvCxnSpPr>
        <p:spPr>
          <a:xfrm flipV="1">
            <a:off x="3242821" y="3469064"/>
            <a:ext cx="4242061" cy="4053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9D23EF1-0519-7B51-5CAD-59B62026BDAB}"/>
              </a:ext>
            </a:extLst>
          </p:cNvPr>
          <p:cNvCxnSpPr>
            <a:stCxn id="5" idx="3"/>
          </p:cNvCxnSpPr>
          <p:nvPr/>
        </p:nvCxnSpPr>
        <p:spPr>
          <a:xfrm flipV="1">
            <a:off x="3670274" y="3874416"/>
            <a:ext cx="298411" cy="4199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F960CB7-C5E5-A41A-3267-E1037F5EA8E7}"/>
              </a:ext>
            </a:extLst>
          </p:cNvPr>
          <p:cNvCxnSpPr>
            <a:cxnSpLocks/>
          </p:cNvCxnSpPr>
          <p:nvPr/>
        </p:nvCxnSpPr>
        <p:spPr>
          <a:xfrm>
            <a:off x="2460396" y="4714350"/>
            <a:ext cx="5788058" cy="744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45536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gratulations you did it clipart">
            <a:extLst>
              <a:ext uri="{FF2B5EF4-FFF2-40B4-BE49-F238E27FC236}">
                <a16:creationId xmlns:a16="http://schemas.microsoft.com/office/drawing/2014/main" id="{27231230-E6D9-5599-9A05-A3315CC7E4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1221" y="299805"/>
            <a:ext cx="3489158" cy="4353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459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61;p40">
            <a:extLst>
              <a:ext uri="{FF2B5EF4-FFF2-40B4-BE49-F238E27FC236}">
                <a16:creationId xmlns:a16="http://schemas.microsoft.com/office/drawing/2014/main" id="{554C664C-C33B-7013-CF5A-59089DB12966}"/>
              </a:ext>
            </a:extLst>
          </p:cNvPr>
          <p:cNvSpPr txBox="1">
            <a:spLocks/>
          </p:cNvSpPr>
          <p:nvPr/>
        </p:nvSpPr>
        <p:spPr>
          <a:xfrm>
            <a:off x="763570" y="1231108"/>
            <a:ext cx="7607431" cy="3058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0"/>
              </a:spcBef>
              <a:spcAft>
                <a:spcPts val="0"/>
              </a:spcAft>
              <a:buClr>
                <a:schemeClr val="dk1"/>
              </a:buClr>
              <a:buSzPts val="900"/>
              <a:buFont typeface="Public Sans"/>
              <a:buChar char="●"/>
              <a:defRPr sz="1600" b="0" i="0" u="none" strike="noStrike" cap="none">
                <a:solidFill>
                  <a:schemeClr val="dk1"/>
                </a:solidFill>
                <a:latin typeface="Lato"/>
                <a:ea typeface="Lato"/>
                <a:cs typeface="Lato"/>
                <a:sym typeface="Lato"/>
              </a:defRPr>
            </a:lvl1pPr>
            <a:lvl2pPr marL="914400" marR="0" lvl="1" indent="-342900" algn="l" rtl="0">
              <a:lnSpc>
                <a:spcPct val="100000"/>
              </a:lnSpc>
              <a:spcBef>
                <a:spcPts val="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2pPr>
            <a:lvl3pPr marL="1371600" marR="0" lvl="2"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3pPr>
            <a:lvl4pPr marL="1828800" marR="0" lvl="3"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4pPr>
            <a:lvl5pPr marL="2286000" marR="0" lvl="4"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5pPr>
            <a:lvl6pPr marL="2743200" marR="0" lvl="5"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6pPr>
            <a:lvl7pPr marL="3200400" marR="0" lvl="6"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7pPr>
            <a:lvl8pPr marL="3657600" marR="0" lvl="7"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8pPr>
            <a:lvl9pPr marL="4114800" marR="0" lvl="8" indent="-342900" algn="l" rtl="0">
              <a:lnSpc>
                <a:spcPct val="100000"/>
              </a:lnSpc>
              <a:spcBef>
                <a:spcPts val="1600"/>
              </a:spcBef>
              <a:spcAft>
                <a:spcPts val="1600"/>
              </a:spcAft>
              <a:buClr>
                <a:schemeClr val="dk1"/>
              </a:buClr>
              <a:buSzPts val="1800"/>
              <a:buFont typeface="Public Sans"/>
              <a:buChar char="■"/>
              <a:defRPr sz="1600" b="0" i="0" u="none" strike="noStrike" cap="none">
                <a:solidFill>
                  <a:schemeClr val="dk1"/>
                </a:solidFill>
                <a:latin typeface="Lato"/>
                <a:ea typeface="Lato"/>
                <a:cs typeface="Lato"/>
                <a:sym typeface="Lato"/>
              </a:defRPr>
            </a:lvl9pPr>
          </a:lstStyle>
          <a:p>
            <a:pPr marL="0" indent="0">
              <a:buSzPts val="1100"/>
              <a:buFont typeface="Arial"/>
              <a:buNone/>
            </a:pPr>
            <a:r>
              <a:rPr lang="en-US" sz="2400" b="1" dirty="0">
                <a:solidFill>
                  <a:schemeClr val="tx1"/>
                </a:solidFill>
              </a:rPr>
              <a:t>WHAT ARE LEASEHOLD IMPROVEMENTS?</a:t>
            </a:r>
            <a:endParaRPr lang="en-US" sz="2400" b="1" dirty="0"/>
          </a:p>
          <a:p>
            <a:pPr marL="171450" indent="0">
              <a:buNone/>
            </a:pPr>
            <a:r>
              <a:rPr lang="en-US" sz="2000" u="sng" dirty="0"/>
              <a:t>Commercial building</a:t>
            </a:r>
            <a:r>
              <a:rPr lang="en-US" sz="2000" dirty="0"/>
              <a:t> upgrades or finishes that serve the needs of the tenant. While a property may require both internal and external upgrades during a tenancy, only interior modifications to a specific tenant’s space are considered leasehold improvements (and added as personal property in code 24 on the form). Any improvements made to the exterior of the building, its foundation or that serve multiple tenants are considered building improvements (value may be added to the real estate). </a:t>
            </a:r>
          </a:p>
          <a:p>
            <a:pPr marL="0" indent="0">
              <a:buSzPts val="1100"/>
              <a:buNone/>
            </a:pPr>
            <a:endParaRPr lang="en-US" sz="1200" dirty="0">
              <a:solidFill>
                <a:srgbClr val="7030A0"/>
              </a:solidFill>
            </a:endParaRPr>
          </a:p>
        </p:txBody>
      </p:sp>
      <p:sp>
        <p:nvSpPr>
          <p:cNvPr id="4" name="Google Shape;560;p51">
            <a:extLst>
              <a:ext uri="{FF2B5EF4-FFF2-40B4-BE49-F238E27FC236}">
                <a16:creationId xmlns:a16="http://schemas.microsoft.com/office/drawing/2014/main" id="{9B7C134C-A67A-90DD-88CE-FD56B2ABCE7C}"/>
              </a:ext>
            </a:extLst>
          </p:cNvPr>
          <p:cNvSpPr txBox="1">
            <a:spLocks noGrp="1"/>
          </p:cNvSpPr>
          <p:nvPr>
            <p:ph type="title"/>
          </p:nvPr>
        </p:nvSpPr>
        <p:spPr>
          <a:xfrm>
            <a:off x="1545522" y="403732"/>
            <a:ext cx="6401274" cy="5429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WHAT IS PERSONAL PROPERTY?</a:t>
            </a:r>
            <a:endParaRPr dirty="0"/>
          </a:p>
        </p:txBody>
      </p:sp>
      <p:sp>
        <p:nvSpPr>
          <p:cNvPr id="2" name="TextBox 1">
            <a:extLst>
              <a:ext uri="{FF2B5EF4-FFF2-40B4-BE49-F238E27FC236}">
                <a16:creationId xmlns:a16="http://schemas.microsoft.com/office/drawing/2014/main" id="{907B6557-AD36-A052-72E4-D157819E1068}"/>
              </a:ext>
            </a:extLst>
          </p:cNvPr>
          <p:cNvSpPr txBox="1"/>
          <p:nvPr/>
        </p:nvSpPr>
        <p:spPr>
          <a:xfrm>
            <a:off x="2903456" y="4506012"/>
            <a:ext cx="5213022" cy="523220"/>
          </a:xfrm>
          <a:prstGeom prst="rect">
            <a:avLst/>
          </a:prstGeom>
          <a:noFill/>
        </p:spPr>
        <p:txBody>
          <a:bodyPr wrap="square" rtlCol="0">
            <a:spAutoFit/>
          </a:bodyPr>
          <a:lstStyle/>
          <a:p>
            <a:r>
              <a:rPr lang="en-US" dirty="0"/>
              <a:t>(Leasehold Improvements do not apply to home-based businesses. Commercial buildings only.)</a:t>
            </a:r>
          </a:p>
        </p:txBody>
      </p:sp>
    </p:spTree>
    <p:extLst>
      <p:ext uri="{BB962C8B-B14F-4D97-AF65-F5344CB8AC3E}">
        <p14:creationId xmlns:p14="http://schemas.microsoft.com/office/powerpoint/2010/main" val="89344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56722-6372-357F-B3B6-081B6013F9D3}"/>
              </a:ext>
            </a:extLst>
          </p:cNvPr>
          <p:cNvSpPr>
            <a:spLocks noGrp="1"/>
          </p:cNvSpPr>
          <p:nvPr>
            <p:ph type="title"/>
          </p:nvPr>
        </p:nvSpPr>
        <p:spPr>
          <a:xfrm>
            <a:off x="1074468" y="276858"/>
            <a:ext cx="6646084" cy="544200"/>
          </a:xfrm>
        </p:spPr>
        <p:txBody>
          <a:bodyPr/>
          <a:lstStyle/>
          <a:p>
            <a:pPr algn="ctr"/>
            <a:r>
              <a:rPr lang="en-US" dirty="0"/>
              <a:t>WHAT IS PERSONAL PROPERTY?</a:t>
            </a:r>
          </a:p>
        </p:txBody>
      </p:sp>
      <p:sp>
        <p:nvSpPr>
          <p:cNvPr id="4" name="TextBox 3">
            <a:extLst>
              <a:ext uri="{FF2B5EF4-FFF2-40B4-BE49-F238E27FC236}">
                <a16:creationId xmlns:a16="http://schemas.microsoft.com/office/drawing/2014/main" id="{409404FF-0BB3-2C0E-81A7-719296919CEF}"/>
              </a:ext>
            </a:extLst>
          </p:cNvPr>
          <p:cNvSpPr txBox="1"/>
          <p:nvPr/>
        </p:nvSpPr>
        <p:spPr>
          <a:xfrm>
            <a:off x="452487" y="1342908"/>
            <a:ext cx="8521831" cy="3693319"/>
          </a:xfrm>
          <a:prstGeom prst="rect">
            <a:avLst/>
          </a:prstGeom>
          <a:noFill/>
        </p:spPr>
        <p:txBody>
          <a:bodyPr wrap="square">
            <a:spAutoFit/>
          </a:bodyPr>
          <a:lstStyle/>
          <a:p>
            <a:r>
              <a:rPr lang="en-US" sz="1800" b="1" dirty="0"/>
              <a:t>Examples of leasehold improvements to declare on personal property:</a:t>
            </a:r>
          </a:p>
          <a:p>
            <a:r>
              <a:rPr lang="en-US" sz="1800" dirty="0"/>
              <a:t>Cubicles, including installation</a:t>
            </a:r>
          </a:p>
          <a:p>
            <a:r>
              <a:rPr lang="en-US" sz="1800" dirty="0"/>
              <a:t>Lighting, including installation</a:t>
            </a:r>
          </a:p>
          <a:p>
            <a:r>
              <a:rPr lang="en-US" sz="1800" dirty="0"/>
              <a:t>Building out new walls and floors</a:t>
            </a:r>
          </a:p>
          <a:p>
            <a:r>
              <a:rPr lang="en-US" sz="1800" dirty="0"/>
              <a:t>Shelving and partitions, including installation</a:t>
            </a:r>
          </a:p>
          <a:p>
            <a:r>
              <a:rPr lang="en-US" sz="1800" dirty="0"/>
              <a:t>Electrical and technical updates in the tenant’s space</a:t>
            </a:r>
          </a:p>
          <a:p>
            <a:r>
              <a:rPr lang="en-US" sz="1800" dirty="0"/>
              <a:t>Interior and exterior signage</a:t>
            </a:r>
          </a:p>
          <a:p>
            <a:r>
              <a:rPr lang="en-US" sz="1800" b="1" dirty="0"/>
              <a:t>Examples of leasehold improvements that would NOT be personal property:</a:t>
            </a:r>
          </a:p>
          <a:p>
            <a:r>
              <a:rPr lang="en-US" sz="1800" dirty="0"/>
              <a:t>HVAC installation or upgrade</a:t>
            </a:r>
          </a:p>
          <a:p>
            <a:r>
              <a:rPr lang="en-US" sz="1800" dirty="0"/>
              <a:t>Enlargement of the building</a:t>
            </a:r>
          </a:p>
          <a:p>
            <a:r>
              <a:rPr lang="en-US" sz="1800" dirty="0"/>
              <a:t>Escalator or elevator installation or upgrade</a:t>
            </a:r>
          </a:p>
          <a:p>
            <a:r>
              <a:rPr lang="en-US" sz="1800" dirty="0"/>
              <a:t>Parking lot </a:t>
            </a:r>
          </a:p>
          <a:p>
            <a:r>
              <a:rPr lang="en-US" sz="1800" dirty="0"/>
              <a:t>Roof repair/replacement</a:t>
            </a:r>
          </a:p>
        </p:txBody>
      </p:sp>
      <p:sp>
        <p:nvSpPr>
          <p:cNvPr id="5" name="TextBox 4">
            <a:extLst>
              <a:ext uri="{FF2B5EF4-FFF2-40B4-BE49-F238E27FC236}">
                <a16:creationId xmlns:a16="http://schemas.microsoft.com/office/drawing/2014/main" id="{A54350C0-2BDE-6DC3-1AB8-F681A964BE48}"/>
              </a:ext>
            </a:extLst>
          </p:cNvPr>
          <p:cNvSpPr txBox="1"/>
          <p:nvPr/>
        </p:nvSpPr>
        <p:spPr>
          <a:xfrm>
            <a:off x="829559" y="819688"/>
            <a:ext cx="5401559" cy="400110"/>
          </a:xfrm>
          <a:prstGeom prst="rect">
            <a:avLst/>
          </a:prstGeom>
          <a:noFill/>
        </p:spPr>
        <p:txBody>
          <a:bodyPr wrap="square" rtlCol="0">
            <a:spAutoFit/>
          </a:bodyPr>
          <a:lstStyle/>
          <a:p>
            <a:r>
              <a:rPr lang="en-US" sz="2000" b="1" dirty="0"/>
              <a:t>Leasehold improvements, continued</a:t>
            </a:r>
            <a:r>
              <a:rPr lang="en-US" b="1" dirty="0"/>
              <a:t>:</a:t>
            </a:r>
          </a:p>
        </p:txBody>
      </p:sp>
    </p:spTree>
    <p:extLst>
      <p:ext uri="{BB962C8B-B14F-4D97-AF65-F5344CB8AC3E}">
        <p14:creationId xmlns:p14="http://schemas.microsoft.com/office/powerpoint/2010/main" val="3456294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DF169-3CF2-8ACA-7A62-2850DBA3D6D1}"/>
              </a:ext>
            </a:extLst>
          </p:cNvPr>
          <p:cNvSpPr>
            <a:spLocks noGrp="1"/>
          </p:cNvSpPr>
          <p:nvPr>
            <p:ph type="title"/>
          </p:nvPr>
        </p:nvSpPr>
        <p:spPr>
          <a:xfrm>
            <a:off x="622169" y="365700"/>
            <a:ext cx="7918516" cy="640200"/>
          </a:xfrm>
        </p:spPr>
        <p:txBody>
          <a:bodyPr/>
          <a:lstStyle/>
          <a:p>
            <a:r>
              <a:rPr lang="en-US" sz="3200" dirty="0"/>
              <a:t>WHAT IS </a:t>
            </a:r>
            <a:r>
              <a:rPr lang="en-US" sz="3200" b="1" i="1" dirty="0"/>
              <a:t>NOT</a:t>
            </a:r>
            <a:r>
              <a:rPr lang="en-US" sz="3200" dirty="0"/>
              <a:t> PERSONAL PROPERTY?</a:t>
            </a:r>
          </a:p>
        </p:txBody>
      </p:sp>
      <p:sp>
        <p:nvSpPr>
          <p:cNvPr id="4" name="Google Shape;261;p40">
            <a:extLst>
              <a:ext uri="{FF2B5EF4-FFF2-40B4-BE49-F238E27FC236}">
                <a16:creationId xmlns:a16="http://schemas.microsoft.com/office/drawing/2014/main" id="{4B4CB2AD-D093-7067-CE37-EFC3D1283B15}"/>
              </a:ext>
            </a:extLst>
          </p:cNvPr>
          <p:cNvSpPr txBox="1">
            <a:spLocks noGrp="1"/>
          </p:cNvSpPr>
          <p:nvPr>
            <p:ph type="subTitle" idx="1"/>
          </p:nvPr>
        </p:nvSpPr>
        <p:spPr>
          <a:xfrm>
            <a:off x="2480477" y="1447014"/>
            <a:ext cx="4523638" cy="35020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0"/>
              </a:spcBef>
              <a:spcAft>
                <a:spcPts val="0"/>
              </a:spcAft>
              <a:buClr>
                <a:schemeClr val="dk1"/>
              </a:buClr>
              <a:buSzPts val="900"/>
              <a:buFont typeface="Public Sans"/>
              <a:buChar char="●"/>
              <a:defRPr sz="1600" b="0" i="0" u="none" strike="noStrike" cap="none">
                <a:solidFill>
                  <a:schemeClr val="dk1"/>
                </a:solidFill>
                <a:latin typeface="Lato"/>
                <a:ea typeface="Lato"/>
                <a:cs typeface="Lato"/>
                <a:sym typeface="Lato"/>
              </a:defRPr>
            </a:lvl1pPr>
            <a:lvl2pPr marL="914400" marR="0" lvl="1" indent="-342900" algn="l" rtl="0">
              <a:lnSpc>
                <a:spcPct val="100000"/>
              </a:lnSpc>
              <a:spcBef>
                <a:spcPts val="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2pPr>
            <a:lvl3pPr marL="1371600" marR="0" lvl="2"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3pPr>
            <a:lvl4pPr marL="1828800" marR="0" lvl="3"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4pPr>
            <a:lvl5pPr marL="2286000" marR="0" lvl="4"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5pPr>
            <a:lvl6pPr marL="2743200" marR="0" lvl="5"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6pPr>
            <a:lvl7pPr marL="3200400" marR="0" lvl="6"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7pPr>
            <a:lvl8pPr marL="3657600" marR="0" lvl="7" indent="-342900" algn="l" rtl="0">
              <a:lnSpc>
                <a:spcPct val="100000"/>
              </a:lnSpc>
              <a:spcBef>
                <a:spcPts val="1600"/>
              </a:spcBef>
              <a:spcAft>
                <a:spcPts val="0"/>
              </a:spcAft>
              <a:buClr>
                <a:schemeClr val="dk1"/>
              </a:buClr>
              <a:buSzPts val="1800"/>
              <a:buFont typeface="Public Sans"/>
              <a:buChar char="○"/>
              <a:defRPr sz="1600" b="0" i="0" u="none" strike="noStrike" cap="none">
                <a:solidFill>
                  <a:schemeClr val="dk1"/>
                </a:solidFill>
                <a:latin typeface="Lato"/>
                <a:ea typeface="Lato"/>
                <a:cs typeface="Lato"/>
                <a:sym typeface="Lato"/>
              </a:defRPr>
            </a:lvl8pPr>
            <a:lvl9pPr marL="4114800" marR="0" lvl="8" indent="-342900" algn="l" rtl="0">
              <a:lnSpc>
                <a:spcPct val="100000"/>
              </a:lnSpc>
              <a:spcBef>
                <a:spcPts val="1600"/>
              </a:spcBef>
              <a:spcAft>
                <a:spcPts val="1600"/>
              </a:spcAft>
              <a:buClr>
                <a:schemeClr val="dk1"/>
              </a:buClr>
              <a:buSzPts val="1800"/>
              <a:buFont typeface="Public Sans"/>
              <a:buChar char="■"/>
              <a:defRPr sz="1600" b="0" i="0" u="none" strike="noStrike" cap="none">
                <a:solidFill>
                  <a:schemeClr val="dk1"/>
                </a:solidFill>
                <a:latin typeface="Lato"/>
                <a:ea typeface="Lato"/>
                <a:cs typeface="Lato"/>
                <a:sym typeface="Lato"/>
              </a:defRPr>
            </a:lvl9pPr>
          </a:lstStyle>
          <a:p>
            <a:pPr marL="0" indent="0" algn="ctr">
              <a:buSzPts val="1100"/>
              <a:buFont typeface="Arial"/>
              <a:buNone/>
            </a:pPr>
            <a:r>
              <a:rPr lang="en-US" sz="2800" b="1" dirty="0">
                <a:solidFill>
                  <a:schemeClr val="tx1"/>
                </a:solidFill>
              </a:rPr>
              <a:t>EXCLUDES</a:t>
            </a:r>
            <a:r>
              <a:rPr lang="en-US" sz="2800" dirty="0">
                <a:solidFill>
                  <a:schemeClr val="tx1"/>
                </a:solidFill>
              </a:rPr>
              <a:t>:</a:t>
            </a:r>
          </a:p>
          <a:p>
            <a:pPr marL="171450" indent="-171450">
              <a:buSzPts val="1100"/>
              <a:buFont typeface="Courier New" panose="02070309020205020404" pitchFamily="49" charset="0"/>
              <a:buChar char="o"/>
            </a:pPr>
            <a:r>
              <a:rPr lang="en-US" sz="3200" dirty="0"/>
              <a:t>Real Estate</a:t>
            </a:r>
          </a:p>
          <a:p>
            <a:pPr marL="171450" indent="-171450">
              <a:buSzPts val="1100"/>
              <a:buFont typeface="Courier New" panose="02070309020205020404" pitchFamily="49" charset="0"/>
              <a:buChar char="o"/>
            </a:pPr>
            <a:r>
              <a:rPr lang="en-US" sz="3200" dirty="0"/>
              <a:t>Anything (mostly) permanently affixed to the land</a:t>
            </a:r>
          </a:p>
          <a:p>
            <a:pPr marL="171450" indent="-171450">
              <a:buSzPts val="1100"/>
              <a:buFont typeface="Courier New" panose="02070309020205020404" pitchFamily="49" charset="0"/>
              <a:buChar char="o"/>
            </a:pPr>
            <a:r>
              <a:rPr lang="en-US" sz="3200" dirty="0">
                <a:solidFill>
                  <a:schemeClr val="tx1"/>
                </a:solidFill>
              </a:rPr>
              <a:t>Registered motor vehicles</a:t>
            </a:r>
          </a:p>
          <a:p>
            <a:pPr marL="171450" indent="-171450">
              <a:buSzPts val="1100"/>
              <a:buFont typeface="Courier New" panose="02070309020205020404" pitchFamily="49" charset="0"/>
              <a:buChar char="o"/>
            </a:pPr>
            <a:endParaRPr lang="en-US" sz="1200" dirty="0">
              <a:solidFill>
                <a:srgbClr val="7030A0"/>
              </a:solidFill>
            </a:endParaRPr>
          </a:p>
        </p:txBody>
      </p:sp>
    </p:spTree>
    <p:extLst>
      <p:ext uri="{BB962C8B-B14F-4D97-AF65-F5344CB8AC3E}">
        <p14:creationId xmlns:p14="http://schemas.microsoft.com/office/powerpoint/2010/main" val="355428634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Investment Fund Company Profile by Slidesgo">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ustom 1">
      <a:majorFont>
        <a:latin typeface="Lato"/>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10129</TotalTime>
  <Words>5247</Words>
  <Application>Microsoft Office PowerPoint</Application>
  <PresentationFormat>On-screen Show (16:9)</PresentationFormat>
  <Paragraphs>467</Paragraphs>
  <Slides>67</Slides>
  <Notes>56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67</vt:i4>
      </vt:variant>
    </vt:vector>
  </HeadingPairs>
  <TitlesOfParts>
    <vt:vector size="73" baseType="lpstr">
      <vt:lpstr>Arial</vt:lpstr>
      <vt:lpstr>Playfair Display</vt:lpstr>
      <vt:lpstr>Palanquin SemiBold</vt:lpstr>
      <vt:lpstr>Lato</vt:lpstr>
      <vt:lpstr>Courier New</vt:lpstr>
      <vt:lpstr>Investment Fund Company Profile by Slidesgo</vt:lpstr>
      <vt:lpstr>Personal Property Declaration Information Session</vt:lpstr>
      <vt:lpstr>Table of Contents</vt:lpstr>
      <vt:lpstr>INTRO TO PERSONAL PROPERTY</vt:lpstr>
      <vt:lpstr>What is a Business?</vt:lpstr>
      <vt:lpstr>WHAT IS CONSIDERED PERSONAL PROPERTY?</vt:lpstr>
      <vt:lpstr>WHAT IS PERSONAL PROPERTY?</vt:lpstr>
      <vt:lpstr>WHAT IS PERSONAL PROPERTY?</vt:lpstr>
      <vt:lpstr>WHAT IS PERSONAL PROPERTY?</vt:lpstr>
      <vt:lpstr>WHAT IS NOT PERSONAL PROPERTY?</vt:lpstr>
      <vt:lpstr>How Is Personal Property Assessed?</vt:lpstr>
      <vt:lpstr>Don’t Forget to Declare DISPOSALS!</vt:lpstr>
      <vt:lpstr>PowerPoint Presentation</vt:lpstr>
      <vt:lpstr>How is the Assessment Calculated?</vt:lpstr>
      <vt:lpstr>PowerPoint Presentation</vt:lpstr>
      <vt:lpstr>ABC’S TO FILING DECLARATIONS</vt:lpstr>
      <vt:lpstr>Declaration Information</vt:lpstr>
      <vt:lpstr>The ABC’s</vt:lpstr>
      <vt:lpstr>PowerPoint Presentation</vt:lpstr>
      <vt:lpstr>A is for Assessment</vt:lpstr>
      <vt:lpstr>Methods of Submitting the Declaration:</vt:lpstr>
      <vt:lpstr>PowerPoint Presentation</vt:lpstr>
      <vt:lpstr>PERSONAL PROPERTY CODES</vt:lpstr>
      <vt:lpstr>Code #9</vt:lpstr>
      <vt:lpstr>PowerPoint Presentation</vt:lpstr>
      <vt:lpstr>Code #10 (Only on Long Form)</vt:lpstr>
      <vt:lpstr>Code #13 (Long Form Only)</vt:lpstr>
      <vt:lpstr>Examples: Conveyor belt         Boring Machine             Lathe Plasma cutting machine        Embroidery machine    </vt:lpstr>
      <vt:lpstr>Code #17</vt:lpstr>
      <vt:lpstr>Code #18</vt:lpstr>
      <vt:lpstr>Code #19</vt:lpstr>
      <vt:lpstr>Code #16</vt:lpstr>
      <vt:lpstr>Code #20</vt:lpstr>
      <vt:lpstr>What is bundled software?</vt:lpstr>
      <vt:lpstr>Code #24</vt:lpstr>
      <vt:lpstr>Code #23</vt:lpstr>
      <vt:lpstr>PowerPoint Presentation</vt:lpstr>
      <vt:lpstr>STEP-BY-STEP GUIDE TO FILING</vt:lpstr>
      <vt:lpstr>LONG FORM DECLARATIONS</vt:lpstr>
      <vt:lpstr>PowerPoint Presentation</vt:lpstr>
      <vt:lpstr>PowerPoint Presentation</vt:lpstr>
      <vt:lpstr>PowerPoint Presentation</vt:lpstr>
      <vt:lpstr>PowerPoint Presentation</vt:lpstr>
      <vt:lpstr>PowerPoint Presentation</vt:lpstr>
      <vt:lpstr>PowerPoint Presentation</vt:lpstr>
      <vt:lpstr>CAPITALIZATION THRESHOLD</vt:lpstr>
      <vt:lpstr>PowerPoint Presentation</vt:lpstr>
      <vt:lpstr>PowerPoint Presentation</vt:lpstr>
      <vt:lpstr>SHORT FORM DECLARATIONS</vt:lpstr>
      <vt:lpstr>PowerPoint Presentation</vt:lpstr>
      <vt:lpstr>PowerPoint Presentation</vt:lpstr>
      <vt:lpstr>ADDITIONAL INFORMATION &amp; Q&amp;A</vt:lpstr>
      <vt:lpstr>Jack has only an online presence and only uses his computer and cell phone to operate his business and he uses the same computer and phone for his personal use.  Jill’s business isn’t profitable yet, so she thinks she shouldn’t have to file.   Mike said he is doing carpentry work out of his old truck. He inherited most of his tools from his Dad 25 years ago. He thinks he shouldn’t have to file because they aren’t worth anything and he didn’t pay for them, so they don’t really count.   Melanie is a hairdresser but only rents a chair at a local salon, but doesn’t own it, why did she get a declaration?   Do these business owners need to file?</vt:lpstr>
      <vt:lpstr>REQUESTING AN EXTENTON</vt:lpstr>
      <vt:lpstr>AUDITS</vt:lpstr>
      <vt:lpstr>APPEALS</vt:lpstr>
      <vt:lpstr>REVIEW IMPORTANT DATES</vt:lpstr>
      <vt:lpstr>BEST PRACTICES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Code #23</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Investment Fund</dc:title>
  <dc:creator>Gabriella Hopkins</dc:creator>
  <cp:lastModifiedBy>Tami Nomack</cp:lastModifiedBy>
  <cp:revision>101</cp:revision>
  <cp:lastPrinted>2023-09-20T16:36:15Z</cp:lastPrinted>
  <dcterms:modified xsi:type="dcterms:W3CDTF">2025-09-30T20:55:20Z</dcterms:modified>
</cp:coreProperties>
</file>