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A958CE-6BCE-D257-988A-4C03ECF04D10}" name="Taylor Niccolls" initials="TN" userId="S::tniccolls@manchesterct.gov::838cf7fe-de63-4258-8190-67e9fd95249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B858C6-F501-4B0A-A14F-CA4554B1C45E}" v="12" dt="2025-12-01T18:42:52.3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or Niccolls" userId="838cf7fe-de63-4258-8190-67e9fd952499" providerId="ADAL" clId="{5FA2E255-48DC-4A6B-BE31-04D64EE721F0}"/>
    <pc:docChg chg="undo custSel modSld">
      <pc:chgData name="Taylor Niccolls" userId="838cf7fe-de63-4258-8190-67e9fd952499" providerId="ADAL" clId="{5FA2E255-48DC-4A6B-BE31-04D64EE721F0}" dt="2025-12-01T18:51:47.130" v="258" actId="1036"/>
      <pc:docMkLst>
        <pc:docMk/>
      </pc:docMkLst>
      <pc:sldChg chg="addSp modSp mod">
        <pc:chgData name="Taylor Niccolls" userId="838cf7fe-de63-4258-8190-67e9fd952499" providerId="ADAL" clId="{5FA2E255-48DC-4A6B-BE31-04D64EE721F0}" dt="2025-12-01T17:39:44.268" v="124" actId="1036"/>
        <pc:sldMkLst>
          <pc:docMk/>
          <pc:sldMk cId="0" sldId="256"/>
        </pc:sldMkLst>
        <pc:spChg chg="mod">
          <ac:chgData name="Taylor Niccolls" userId="838cf7fe-de63-4258-8190-67e9fd952499" providerId="ADAL" clId="{5FA2E255-48DC-4A6B-BE31-04D64EE721F0}" dt="2025-12-01T17:38:24.130" v="112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Taylor Niccolls" userId="838cf7fe-de63-4258-8190-67e9fd952499" providerId="ADAL" clId="{5FA2E255-48DC-4A6B-BE31-04D64EE721F0}" dt="2025-12-01T17:27:10.195" v="2" actId="20577"/>
          <ac:spMkLst>
            <pc:docMk/>
            <pc:sldMk cId="0" sldId="256"/>
            <ac:spMk id="3" creationId="{00000000-0000-0000-0000-000000000000}"/>
          </ac:spMkLst>
        </pc:spChg>
        <pc:spChg chg="add mod ord">
          <ac:chgData name="Taylor Niccolls" userId="838cf7fe-de63-4258-8190-67e9fd952499" providerId="ADAL" clId="{5FA2E255-48DC-4A6B-BE31-04D64EE721F0}" dt="2025-12-01T17:39:44.268" v="124" actId="1036"/>
          <ac:spMkLst>
            <pc:docMk/>
            <pc:sldMk cId="0" sldId="256"/>
            <ac:spMk id="8" creationId="{1C0E257B-4F0A-AE82-B7BF-2E42CD736AE5}"/>
          </ac:spMkLst>
        </pc:spChg>
        <pc:picChg chg="add mod modCrop">
          <ac:chgData name="Taylor Niccolls" userId="838cf7fe-de63-4258-8190-67e9fd952499" providerId="ADAL" clId="{5FA2E255-48DC-4A6B-BE31-04D64EE721F0}" dt="2025-12-01T17:36:22.254" v="104" actId="732"/>
          <ac:picMkLst>
            <pc:docMk/>
            <pc:sldMk cId="0" sldId="256"/>
            <ac:picMk id="5" creationId="{3D098543-5EAA-CDDE-9C21-DA7669795705}"/>
          </ac:picMkLst>
        </pc:picChg>
        <pc:picChg chg="add mod">
          <ac:chgData name="Taylor Niccolls" userId="838cf7fe-de63-4258-8190-67e9fd952499" providerId="ADAL" clId="{5FA2E255-48DC-4A6B-BE31-04D64EE721F0}" dt="2025-12-01T17:37:04.693" v="109" actId="1076"/>
          <ac:picMkLst>
            <pc:docMk/>
            <pc:sldMk cId="0" sldId="256"/>
            <ac:picMk id="7" creationId="{C53A31E3-1954-E9AD-F62B-CB6787C9D983}"/>
          </ac:picMkLst>
        </pc:picChg>
      </pc:sldChg>
      <pc:sldChg chg="addSp modSp mod">
        <pc:chgData name="Taylor Niccolls" userId="838cf7fe-de63-4258-8190-67e9fd952499" providerId="ADAL" clId="{5FA2E255-48DC-4A6B-BE31-04D64EE721F0}" dt="2025-12-01T18:50:33.901" v="233" actId="1076"/>
        <pc:sldMkLst>
          <pc:docMk/>
          <pc:sldMk cId="0" sldId="258"/>
        </pc:sldMkLst>
        <pc:spChg chg="mod">
          <ac:chgData name="Taylor Niccolls" userId="838cf7fe-de63-4258-8190-67e9fd952499" providerId="ADAL" clId="{5FA2E255-48DC-4A6B-BE31-04D64EE721F0}" dt="2025-12-01T17:41:45.783" v="139" actId="2711"/>
          <ac:spMkLst>
            <pc:docMk/>
            <pc:sldMk cId="0" sldId="258"/>
            <ac:spMk id="2" creationId="{00000000-0000-0000-0000-000000000000}"/>
          </ac:spMkLst>
        </pc:spChg>
        <pc:spChg chg="add mod ord">
          <ac:chgData name="Taylor Niccolls" userId="838cf7fe-de63-4258-8190-67e9fd952499" providerId="ADAL" clId="{5FA2E255-48DC-4A6B-BE31-04D64EE721F0}" dt="2025-12-01T17:42:32.069" v="145" actId="14100"/>
          <ac:spMkLst>
            <pc:docMk/>
            <pc:sldMk cId="0" sldId="258"/>
            <ac:spMk id="3" creationId="{56DBD461-F965-3D1C-C87B-29124367257F}"/>
          </ac:spMkLst>
        </pc:spChg>
        <pc:graphicFrameChg chg="mod modGraphic">
          <ac:chgData name="Taylor Niccolls" userId="838cf7fe-de63-4258-8190-67e9fd952499" providerId="ADAL" clId="{5FA2E255-48DC-4A6B-BE31-04D64EE721F0}" dt="2025-12-01T18:50:33.901" v="233" actId="1076"/>
          <ac:graphicFrameMkLst>
            <pc:docMk/>
            <pc:sldMk cId="0" sldId="258"/>
            <ac:graphicFrameMk id="4" creationId="{E007E192-A00D-5C63-35C8-13257BF092E6}"/>
          </ac:graphicFrameMkLst>
        </pc:graphicFrameChg>
      </pc:sldChg>
      <pc:sldChg chg="addSp delSp modSp mod">
        <pc:chgData name="Taylor Niccolls" userId="838cf7fe-de63-4258-8190-67e9fd952499" providerId="ADAL" clId="{5FA2E255-48DC-4A6B-BE31-04D64EE721F0}" dt="2025-12-01T18:51:47.130" v="258" actId="1036"/>
        <pc:sldMkLst>
          <pc:docMk/>
          <pc:sldMk cId="0" sldId="259"/>
        </pc:sldMkLst>
        <pc:spChg chg="del mod">
          <ac:chgData name="Taylor Niccolls" userId="838cf7fe-de63-4258-8190-67e9fd952499" providerId="ADAL" clId="{5FA2E255-48DC-4A6B-BE31-04D64EE721F0}" dt="2025-12-01T17:32:33.268" v="54" actId="478"/>
          <ac:spMkLst>
            <pc:docMk/>
            <pc:sldMk cId="0" sldId="259"/>
            <ac:spMk id="2" creationId="{00000000-0000-0000-0000-000000000000}"/>
          </ac:spMkLst>
        </pc:spChg>
        <pc:spChg chg="mod">
          <ac:chgData name="Taylor Niccolls" userId="838cf7fe-de63-4258-8190-67e9fd952499" providerId="ADAL" clId="{5FA2E255-48DC-4A6B-BE31-04D64EE721F0}" dt="2025-12-01T18:51:47.130" v="258" actId="1036"/>
          <ac:spMkLst>
            <pc:docMk/>
            <pc:sldMk cId="0" sldId="259"/>
            <ac:spMk id="4" creationId="{A2C4EB9B-B75E-8BE8-8EE6-CEF54089E689}"/>
          </ac:spMkLst>
        </pc:spChg>
        <pc:spChg chg="add mod ord">
          <ac:chgData name="Taylor Niccolls" userId="838cf7fe-de63-4258-8190-67e9fd952499" providerId="ADAL" clId="{5FA2E255-48DC-4A6B-BE31-04D64EE721F0}" dt="2025-12-01T17:44:05.483" v="155" actId="1076"/>
          <ac:spMkLst>
            <pc:docMk/>
            <pc:sldMk cId="0" sldId="259"/>
            <ac:spMk id="5" creationId="{21864DDB-D036-A792-CBB8-4C55EE6035E1}"/>
          </ac:spMkLst>
        </pc:spChg>
        <pc:spChg chg="add mod">
          <ac:chgData name="Taylor Niccolls" userId="838cf7fe-de63-4258-8190-67e9fd952499" providerId="ADAL" clId="{5FA2E255-48DC-4A6B-BE31-04D64EE721F0}" dt="2025-12-01T17:43:33.407" v="152"/>
          <ac:spMkLst>
            <pc:docMk/>
            <pc:sldMk cId="0" sldId="259"/>
            <ac:spMk id="6" creationId="{56F2570D-12C4-9F54-174C-FFC5A9B5265F}"/>
          </ac:spMkLst>
        </pc:spChg>
        <pc:graphicFrameChg chg="mod modGraphic">
          <ac:chgData name="Taylor Niccolls" userId="838cf7fe-de63-4258-8190-67e9fd952499" providerId="ADAL" clId="{5FA2E255-48DC-4A6B-BE31-04D64EE721F0}" dt="2025-12-01T18:51:39.700" v="250" actId="1036"/>
          <ac:graphicFrameMkLst>
            <pc:docMk/>
            <pc:sldMk cId="0" sldId="259"/>
            <ac:graphicFrameMk id="7" creationId="{A3FD4288-BE0B-5112-D723-6A8C8BD671DC}"/>
          </ac:graphicFrameMkLst>
        </pc:graphicFrameChg>
      </pc:sldChg>
      <pc:sldChg chg="addSp delSp modSp mod">
        <pc:chgData name="Taylor Niccolls" userId="838cf7fe-de63-4258-8190-67e9fd952499" providerId="ADAL" clId="{5FA2E255-48DC-4A6B-BE31-04D64EE721F0}" dt="2025-12-01T17:41:55.448" v="140" actId="1076"/>
        <pc:sldMkLst>
          <pc:docMk/>
          <pc:sldMk cId="0" sldId="260"/>
        </pc:sldMkLst>
        <pc:spChg chg="mod">
          <ac:chgData name="Taylor Niccolls" userId="838cf7fe-de63-4258-8190-67e9fd952499" providerId="ADAL" clId="{5FA2E255-48DC-4A6B-BE31-04D64EE721F0}" dt="2025-12-01T17:41:55.448" v="140" actId="1076"/>
          <ac:spMkLst>
            <pc:docMk/>
            <pc:sldMk cId="0" sldId="260"/>
            <ac:spMk id="2" creationId="{00000000-0000-0000-0000-000000000000}"/>
          </ac:spMkLst>
        </pc:spChg>
        <pc:spChg chg="mod">
          <ac:chgData name="Taylor Niccolls" userId="838cf7fe-de63-4258-8190-67e9fd952499" providerId="ADAL" clId="{5FA2E255-48DC-4A6B-BE31-04D64EE721F0}" dt="2025-12-01T17:41:22.890" v="136" actId="14100"/>
          <ac:spMkLst>
            <pc:docMk/>
            <pc:sldMk cId="0" sldId="260"/>
            <ac:spMk id="3" creationId="{00000000-0000-0000-0000-000000000000}"/>
          </ac:spMkLst>
        </pc:spChg>
        <pc:spChg chg="add del mod">
          <ac:chgData name="Taylor Niccolls" userId="838cf7fe-de63-4258-8190-67e9fd952499" providerId="ADAL" clId="{5FA2E255-48DC-4A6B-BE31-04D64EE721F0}" dt="2025-12-01T17:41:27.428" v="137" actId="478"/>
          <ac:spMkLst>
            <pc:docMk/>
            <pc:sldMk cId="0" sldId="260"/>
            <ac:spMk id="4" creationId="{118ECF9B-5F6D-4A8F-0AED-6865EA9A5620}"/>
          </ac:spMkLst>
        </pc:spChg>
        <pc:spChg chg="add mod ord">
          <ac:chgData name="Taylor Niccolls" userId="838cf7fe-de63-4258-8190-67e9fd952499" providerId="ADAL" clId="{5FA2E255-48DC-4A6B-BE31-04D64EE721F0}" dt="2025-12-01T17:41:08.530" v="133" actId="14100"/>
          <ac:spMkLst>
            <pc:docMk/>
            <pc:sldMk cId="0" sldId="260"/>
            <ac:spMk id="5" creationId="{038206A8-9BE3-248C-E501-630AE131BAF5}"/>
          </ac:spMkLst>
        </pc:spChg>
        <pc:picChg chg="add mod">
          <ac:chgData name="Taylor Niccolls" userId="838cf7fe-de63-4258-8190-67e9fd952499" providerId="ADAL" clId="{5FA2E255-48DC-4A6B-BE31-04D64EE721F0}" dt="2025-12-01T17:41:34.265" v="138"/>
          <ac:picMkLst>
            <pc:docMk/>
            <pc:sldMk cId="0" sldId="260"/>
            <ac:picMk id="6" creationId="{4A388473-86B5-3C4D-408D-B7486F2D3776}"/>
          </ac:picMkLst>
        </pc:picChg>
      </pc:sldChg>
      <pc:sldChg chg="addSp modSp mod">
        <pc:chgData name="Taylor Niccolls" userId="838cf7fe-de63-4258-8190-67e9fd952499" providerId="ADAL" clId="{5FA2E255-48DC-4A6B-BE31-04D64EE721F0}" dt="2025-12-01T17:46:21.421" v="195" actId="20577"/>
        <pc:sldMkLst>
          <pc:docMk/>
          <pc:sldMk cId="1895492325" sldId="261"/>
        </pc:sldMkLst>
        <pc:spChg chg="mod">
          <ac:chgData name="Taylor Niccolls" userId="838cf7fe-de63-4258-8190-67e9fd952499" providerId="ADAL" clId="{5FA2E255-48DC-4A6B-BE31-04D64EE721F0}" dt="2025-12-01T17:46:21.421" v="195" actId="20577"/>
          <ac:spMkLst>
            <pc:docMk/>
            <pc:sldMk cId="1895492325" sldId="261"/>
            <ac:spMk id="2" creationId="{D21710B6-292E-CF3D-20FA-9CF3E372F6D3}"/>
          </ac:spMkLst>
        </pc:spChg>
        <pc:spChg chg="add mod">
          <ac:chgData name="Taylor Niccolls" userId="838cf7fe-de63-4258-8190-67e9fd952499" providerId="ADAL" clId="{5FA2E255-48DC-4A6B-BE31-04D64EE721F0}" dt="2025-12-01T17:45:37.158" v="161"/>
          <ac:spMkLst>
            <pc:docMk/>
            <pc:sldMk cId="1895492325" sldId="261"/>
            <ac:spMk id="4" creationId="{1F25B4BD-3112-AB40-C8E8-7797FAC625A1}"/>
          </ac:spMkLst>
        </pc:spChg>
        <pc:spChg chg="add mod">
          <ac:chgData name="Taylor Niccolls" userId="838cf7fe-de63-4258-8190-67e9fd952499" providerId="ADAL" clId="{5FA2E255-48DC-4A6B-BE31-04D64EE721F0}" dt="2025-12-01T17:45:53.849" v="189" actId="20577"/>
          <ac:spMkLst>
            <pc:docMk/>
            <pc:sldMk cId="1895492325" sldId="261"/>
            <ac:spMk id="5" creationId="{FBE956FA-0938-82D6-C048-6BA9F9E3FD77}"/>
          </ac:spMkLst>
        </pc:spChg>
        <pc:picChg chg="add mod">
          <ac:chgData name="Taylor Niccolls" userId="838cf7fe-de63-4258-8190-67e9fd952499" providerId="ADAL" clId="{5FA2E255-48DC-4A6B-BE31-04D64EE721F0}" dt="2025-12-01T17:44:54.526" v="156"/>
          <ac:picMkLst>
            <pc:docMk/>
            <pc:sldMk cId="1895492325" sldId="261"/>
            <ac:picMk id="3" creationId="{7050CC47-D36A-8F16-8626-286426ADA63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C0E257B-4F0A-AE82-B7BF-2E42CD736AE5}"/>
              </a:ext>
            </a:extLst>
          </p:cNvPr>
          <p:cNvSpPr/>
          <p:nvPr/>
        </p:nvSpPr>
        <p:spPr>
          <a:xfrm>
            <a:off x="685800" y="2507227"/>
            <a:ext cx="8094406" cy="757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94406" cy="1470025"/>
          </a:xfrm>
        </p:spPr>
        <p:txBody>
          <a:bodyPr/>
          <a:lstStyle/>
          <a:p>
            <a:r>
              <a:rPr dirty="0">
                <a:latin typeface="FatFrank" panose="00000500000000000000" pitchFamily="50" charset="0"/>
              </a:rPr>
              <a:t>Proposed Change in Field Fees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Presentation to the Board of Directors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5" name="Picture 4" descr="Icon&#10;&#10;AI-generated content may be incorrect.">
            <a:extLst>
              <a:ext uri="{FF2B5EF4-FFF2-40B4-BE49-F238E27FC236}">
                <a16:creationId xmlns:a16="http://schemas.microsoft.com/office/drawing/2014/main" id="{3D098543-5EAA-CDDE-9C21-DA766979570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  <a:alphaModFix amt="20000"/>
          </a:blip>
          <a:srcRect l="25119" t="24390" r="-3923"/>
          <a:stretch>
            <a:fillRect/>
          </a:stretch>
        </p:blipFill>
        <p:spPr>
          <a:xfrm>
            <a:off x="0" y="0"/>
            <a:ext cx="3752552" cy="3600450"/>
          </a:xfrm>
          <a:prstGeom prst="rect">
            <a:avLst/>
          </a:prstGeom>
        </p:spPr>
      </p:pic>
      <p:pic>
        <p:nvPicPr>
          <p:cNvPr id="7" name="Picture 6" descr="Logo&#10;&#10;AI-generated content may be incorrect.">
            <a:extLst>
              <a:ext uri="{FF2B5EF4-FFF2-40B4-BE49-F238E27FC236}">
                <a16:creationId xmlns:a16="http://schemas.microsoft.com/office/drawing/2014/main" id="{C53A31E3-1954-E9AD-F62B-CB6787C9D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052" y="5924550"/>
            <a:ext cx="3431458" cy="8578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8206A8-9BE3-248C-E501-630AE131BAF5}"/>
              </a:ext>
            </a:extLst>
          </p:cNvPr>
          <p:cNvSpPr/>
          <p:nvPr/>
        </p:nvSpPr>
        <p:spPr>
          <a:xfrm>
            <a:off x="0" y="401330"/>
            <a:ext cx="6145161" cy="757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37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sz="3200" dirty="0">
                <a:latin typeface="FatFrank" panose="00000500000000000000" pitchFamily="50" charset="0"/>
              </a:rPr>
              <a:t>Why We Are Adjusting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6550"/>
            <a:ext cx="8229600" cy="3191424"/>
          </a:xfrm>
        </p:spPr>
        <p:txBody>
          <a:bodyPr/>
          <a:lstStyle/>
          <a:p>
            <a:r>
              <a:rPr lang="en-US" dirty="0"/>
              <a:t>Changing Landscape of Youth Sports Organizations</a:t>
            </a:r>
          </a:p>
          <a:p>
            <a:r>
              <a:rPr lang="en-US" dirty="0"/>
              <a:t>Fees have not been increased in over 20 years</a:t>
            </a:r>
            <a:endParaRPr dirty="0"/>
          </a:p>
          <a:p>
            <a:r>
              <a:rPr lang="en-US" dirty="0"/>
              <a:t>Open and fair access </a:t>
            </a:r>
            <a:endParaRPr dirty="0"/>
          </a:p>
          <a:p>
            <a:r>
              <a:rPr lang="en-US" dirty="0"/>
              <a:t>Ensure and continue standard of maintenance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4A388473-86B5-3C4D-408D-B7486F2D3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052" y="5924550"/>
            <a:ext cx="3431458" cy="8578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DBD461-F965-3D1C-C87B-29124367257F}"/>
              </a:ext>
            </a:extLst>
          </p:cNvPr>
          <p:cNvSpPr/>
          <p:nvPr/>
        </p:nvSpPr>
        <p:spPr>
          <a:xfrm>
            <a:off x="1" y="251286"/>
            <a:ext cx="5043948" cy="757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62" y="583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sz="3200" dirty="0">
                <a:latin typeface="FatFrank" panose="00000500000000000000" pitchFamily="50" charset="0"/>
              </a:rPr>
              <a:t>Current Field Fees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07E192-A00D-5C63-35C8-13257BF092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820831"/>
              </p:ext>
            </p:extLst>
          </p:nvPr>
        </p:nvGraphicFramePr>
        <p:xfrm>
          <a:off x="591778" y="1394286"/>
          <a:ext cx="7960444" cy="46665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069517">
                  <a:extLst>
                    <a:ext uri="{9D8B030D-6E8A-4147-A177-3AD203B41FA5}">
                      <a16:colId xmlns:a16="http://schemas.microsoft.com/office/drawing/2014/main" val="2487694444"/>
                    </a:ext>
                  </a:extLst>
                </a:gridCol>
                <a:gridCol w="2145634">
                  <a:extLst>
                    <a:ext uri="{9D8B030D-6E8A-4147-A177-3AD203B41FA5}">
                      <a16:colId xmlns:a16="http://schemas.microsoft.com/office/drawing/2014/main" val="4235435732"/>
                    </a:ext>
                  </a:extLst>
                </a:gridCol>
                <a:gridCol w="1268361">
                  <a:extLst>
                    <a:ext uri="{9D8B030D-6E8A-4147-A177-3AD203B41FA5}">
                      <a16:colId xmlns:a16="http://schemas.microsoft.com/office/drawing/2014/main" val="3136521325"/>
                    </a:ext>
                  </a:extLst>
                </a:gridCol>
                <a:gridCol w="1288026">
                  <a:extLst>
                    <a:ext uri="{9D8B030D-6E8A-4147-A177-3AD203B41FA5}">
                      <a16:colId xmlns:a16="http://schemas.microsoft.com/office/drawing/2014/main" val="2246989062"/>
                    </a:ext>
                  </a:extLst>
                </a:gridCol>
                <a:gridCol w="1376516">
                  <a:extLst>
                    <a:ext uri="{9D8B030D-6E8A-4147-A177-3AD203B41FA5}">
                      <a16:colId xmlns:a16="http://schemas.microsoft.com/office/drawing/2014/main" val="4282657129"/>
                    </a:ext>
                  </a:extLst>
                </a:gridCol>
                <a:gridCol w="812390">
                  <a:extLst>
                    <a:ext uri="{9D8B030D-6E8A-4147-A177-3AD203B41FA5}">
                      <a16:colId xmlns:a16="http://schemas.microsoft.com/office/drawing/2014/main" val="3269303632"/>
                    </a:ext>
                  </a:extLst>
                </a:gridCol>
              </a:tblGrid>
              <a:tr h="390894">
                <a:tc gridSpan="2">
                  <a:txBody>
                    <a:bodyPr/>
                    <a:lstStyle/>
                    <a:p>
                      <a:pPr marL="10160" marR="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buNone/>
                      </a:pPr>
                      <a:r>
                        <a:rPr lang="en-US" sz="1100" kern="100" spc="-20" dirty="0">
                          <a:effectLst/>
                        </a:rPr>
                        <a:t>Class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885" marR="0">
                        <a:lnSpc>
                          <a:spcPct val="115000"/>
                        </a:lnSpc>
                        <a:spcBef>
                          <a:spcPts val="65"/>
                        </a:spcBef>
                        <a:buNone/>
                      </a:pPr>
                      <a:r>
                        <a:rPr lang="en-US" sz="1100" kern="100">
                          <a:effectLst/>
                        </a:rPr>
                        <a:t>Softball</a:t>
                      </a:r>
                      <a:r>
                        <a:rPr lang="en-US" sz="1100" kern="100" spc="100">
                          <a:effectLst/>
                        </a:rPr>
                        <a:t> </a:t>
                      </a:r>
                      <a:r>
                        <a:rPr lang="en-US" sz="1100" kern="100" spc="-10">
                          <a:effectLst/>
                        </a:rPr>
                        <a:t>Fields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169545" marR="0">
                        <a:lnSpc>
                          <a:spcPct val="115000"/>
                        </a:lnSpc>
                        <a:spcBef>
                          <a:spcPts val="65"/>
                        </a:spcBef>
                        <a:buNone/>
                      </a:pPr>
                      <a:r>
                        <a:rPr lang="en-US" sz="1100" kern="100">
                          <a:effectLst/>
                        </a:rPr>
                        <a:t>Baseball</a:t>
                      </a:r>
                      <a:r>
                        <a:rPr lang="en-US" sz="1100" kern="100" spc="95">
                          <a:effectLst/>
                        </a:rPr>
                        <a:t> </a:t>
                      </a:r>
                      <a:r>
                        <a:rPr lang="en-US" sz="1100" kern="100" spc="-10">
                          <a:effectLst/>
                        </a:rPr>
                        <a:t>Fields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44450" marR="0" algn="ctr">
                        <a:lnSpc>
                          <a:spcPct val="115000"/>
                        </a:lnSpc>
                        <a:spcBef>
                          <a:spcPts val="20"/>
                        </a:spcBef>
                        <a:buNone/>
                      </a:pPr>
                      <a:r>
                        <a:rPr lang="en-US" sz="1100" kern="100">
                          <a:effectLst/>
                        </a:rPr>
                        <a:t>Footba</a:t>
                      </a:r>
                      <a:r>
                        <a:rPr lang="en-US" sz="1100" kern="100" spc="-80">
                          <a:effectLst/>
                        </a:rPr>
                        <a:t>ll</a:t>
                      </a:r>
                      <a:r>
                        <a:rPr lang="en-US" sz="1100" kern="100" spc="-10">
                          <a:effectLst/>
                        </a:rPr>
                        <a:t>/Soccer</a:t>
                      </a:r>
                      <a:endParaRPr lang="en-US" sz="1100" kern="100">
                        <a:effectLst/>
                      </a:endParaRPr>
                    </a:p>
                    <a:p>
                      <a:pPr marL="44450" marR="1270" algn="ctr">
                        <a:lnSpc>
                          <a:spcPts val="860"/>
                        </a:lnSpc>
                        <a:spcBef>
                          <a:spcPts val="45"/>
                        </a:spcBef>
                        <a:buNone/>
                      </a:pPr>
                      <a:r>
                        <a:rPr lang="en-US" sz="1100" kern="100" spc="-10">
                          <a:effectLst/>
                        </a:rPr>
                        <a:t>Fields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31115" marR="8255" algn="ctr">
                        <a:lnSpc>
                          <a:spcPct val="115000"/>
                        </a:lnSpc>
                        <a:spcBef>
                          <a:spcPts val="45"/>
                        </a:spcBef>
                        <a:buNone/>
                      </a:pPr>
                      <a:r>
                        <a:rPr lang="en-US" sz="1100" kern="100" spc="-25">
                          <a:effectLst/>
                        </a:rPr>
                        <a:t>**</a:t>
                      </a:r>
                      <a:endParaRPr lang="en-US" sz="1100" kern="100">
                        <a:effectLst/>
                      </a:endParaRPr>
                    </a:p>
                    <a:p>
                      <a:pPr marL="31115" marR="0" algn="ctr">
                        <a:lnSpc>
                          <a:spcPts val="835"/>
                        </a:lnSpc>
                        <a:spcBef>
                          <a:spcPts val="45"/>
                        </a:spcBef>
                        <a:buNone/>
                      </a:pPr>
                      <a:r>
                        <a:rPr lang="en-US" sz="1100" kern="100">
                          <a:effectLst/>
                        </a:rPr>
                        <a:t>Other</a:t>
                      </a:r>
                      <a:r>
                        <a:rPr lang="en-US" sz="1100" kern="100" spc="65">
                          <a:effectLst/>
                        </a:rPr>
                        <a:t> </a:t>
                      </a:r>
                      <a:r>
                        <a:rPr lang="en-US" sz="1100" kern="100">
                          <a:effectLst/>
                        </a:rPr>
                        <a:t>Park</a:t>
                      </a:r>
                      <a:r>
                        <a:rPr lang="en-US" sz="1100" kern="100" spc="40">
                          <a:effectLst/>
                        </a:rPr>
                        <a:t> </a:t>
                      </a:r>
                      <a:r>
                        <a:rPr lang="en-US" sz="1100" kern="100" spc="-20">
                          <a:effectLst/>
                        </a:rPr>
                        <a:t>Areas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217015"/>
                  </a:ext>
                </a:extLst>
              </a:tr>
              <a:tr h="420316">
                <a:tc rowSpan="2">
                  <a:txBody>
                    <a:bodyPr/>
                    <a:lstStyle/>
                    <a:p>
                      <a:pPr marL="26035" marR="2540" algn="ctr">
                        <a:lnSpc>
                          <a:spcPct val="115000"/>
                        </a:lnSpc>
                        <a:spcBef>
                          <a:spcPts val="960"/>
                        </a:spcBef>
                        <a:buNone/>
                      </a:pPr>
                      <a:r>
                        <a:rPr lang="en-US" sz="1100" kern="100" spc="-50" dirty="0">
                          <a:effectLst/>
                        </a:rPr>
                        <a:t>I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0485" marR="0">
                        <a:lnSpc>
                          <a:spcPts val="96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Town</a:t>
                      </a:r>
                      <a:r>
                        <a:rPr lang="en-US" sz="1000" kern="1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of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Manchester</a:t>
                      </a:r>
                      <a:r>
                        <a:rPr lang="en-US" sz="1000" kern="1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Activities</a:t>
                      </a:r>
                      <a:r>
                        <a:rPr lang="en-US" sz="1000" kern="100" spc="9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25" dirty="0">
                          <a:solidFill>
                            <a:schemeClr val="bg1"/>
                          </a:solidFill>
                          <a:effectLst/>
                        </a:rPr>
                        <a:t>and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2390" marR="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Manchester</a:t>
                      </a:r>
                      <a:r>
                        <a:rPr lang="en-US" sz="1000" kern="100" spc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Board</a:t>
                      </a:r>
                      <a:r>
                        <a:rPr lang="en-US" sz="1000" kern="100" spc="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of</a:t>
                      </a:r>
                      <a:r>
                        <a:rPr lang="en-US" sz="1000" kern="100" spc="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Education</a:t>
                      </a:r>
                      <a:r>
                        <a:rPr lang="en-US" sz="1000" kern="100" spc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Activities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3655" marR="0" algn="ctr">
                        <a:lnSpc>
                          <a:spcPct val="115000"/>
                        </a:lnSpc>
                        <a:spcBef>
                          <a:spcPts val="980"/>
                        </a:spcBef>
                        <a:buNone/>
                      </a:pPr>
                      <a:r>
                        <a:rPr lang="en-US" sz="1000" kern="100" spc="-50" dirty="0">
                          <a:solidFill>
                            <a:schemeClr val="bg1"/>
                          </a:solidFill>
                          <a:effectLst/>
                        </a:rPr>
                        <a:t>*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3655" marR="8255" algn="ctr">
                        <a:lnSpc>
                          <a:spcPts val="825"/>
                        </a:lnSpc>
                        <a:spcBef>
                          <a:spcPts val="50"/>
                        </a:spcBef>
                        <a:buNone/>
                      </a:pPr>
                      <a:r>
                        <a:rPr lang="en-US" sz="1000" kern="100" spc="-25" dirty="0">
                          <a:solidFill>
                            <a:schemeClr val="bg1"/>
                          </a:solidFill>
                          <a:effectLst/>
                        </a:rPr>
                        <a:t>NC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69265" marR="419735" indent="-14605" algn="ctr">
                        <a:lnSpc>
                          <a:spcPts val="1010"/>
                        </a:lnSpc>
                        <a:spcBef>
                          <a:spcPts val="865"/>
                        </a:spcBef>
                        <a:buNone/>
                      </a:pPr>
                      <a:r>
                        <a:rPr lang="en-US" sz="1000" kern="100" spc="-50">
                          <a:solidFill>
                            <a:schemeClr val="bg1"/>
                          </a:solidFill>
                          <a:effectLst/>
                        </a:rPr>
                        <a:t>*</a:t>
                      </a:r>
                      <a:r>
                        <a:rPr lang="en-US" sz="1000" kern="10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60">
                          <a:solidFill>
                            <a:schemeClr val="bg1"/>
                          </a:solidFill>
                          <a:effectLst/>
                        </a:rPr>
                        <a:t>NC</a:t>
                      </a:r>
                      <a:endParaRPr lang="en-US" sz="10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6355" marR="6985" algn="ctr">
                        <a:lnSpc>
                          <a:spcPct val="115000"/>
                        </a:lnSpc>
                        <a:spcBef>
                          <a:spcPts val="915"/>
                        </a:spcBef>
                        <a:buNone/>
                      </a:pPr>
                      <a:r>
                        <a:rPr lang="en-US" sz="1000" kern="100" spc="-50">
                          <a:solidFill>
                            <a:schemeClr val="bg1"/>
                          </a:solidFill>
                          <a:effectLst/>
                        </a:rPr>
                        <a:t>*</a:t>
                      </a:r>
                      <a:endParaRPr lang="en-US" sz="1000" kern="1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46355" marR="3175" algn="ctr">
                        <a:lnSpc>
                          <a:spcPts val="825"/>
                        </a:lnSpc>
                        <a:buNone/>
                      </a:pPr>
                      <a:r>
                        <a:rPr lang="en-US" sz="1000" kern="100" spc="-25">
                          <a:solidFill>
                            <a:schemeClr val="bg1"/>
                          </a:solidFill>
                          <a:effectLst/>
                        </a:rPr>
                        <a:t>NC</a:t>
                      </a:r>
                      <a:endParaRPr lang="en-US" sz="10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563990"/>
                  </a:ext>
                </a:extLst>
              </a:tr>
              <a:tr h="2217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04006"/>
                  </a:ext>
                </a:extLst>
              </a:tr>
              <a:tr h="460029">
                <a:tc rowSpan="2">
                  <a:txBody>
                    <a:bodyPr/>
                    <a:lstStyle/>
                    <a:p>
                      <a:pPr marL="26035" marR="2540" algn="ctr">
                        <a:lnSpc>
                          <a:spcPct val="115000"/>
                        </a:lnSpc>
                        <a:spcBef>
                          <a:spcPts val="995"/>
                        </a:spcBef>
                        <a:buNone/>
                      </a:pPr>
                      <a:r>
                        <a:rPr lang="en-US" sz="1100" kern="100" spc="-25" dirty="0">
                          <a:effectLst/>
                        </a:rPr>
                        <a:t>II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3025" marR="14605" indent="127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Loca I nonprofit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community groups/organizations</a:t>
                      </a:r>
                      <a:r>
                        <a:rPr lang="en-US" sz="1000" kern="100" spc="-5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including youth service or sports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and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neighborhood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or resident</a:t>
                      </a:r>
                    </a:p>
                    <a:p>
                      <a:pPr marL="73660" marR="0">
                        <a:lnSpc>
                          <a:spcPts val="89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groups</a:t>
                      </a:r>
                      <a:r>
                        <a:rPr lang="en-US" sz="1000" kern="1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r>
                        <a:rPr lang="en-US" sz="1000" kern="100" spc="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must</a:t>
                      </a:r>
                      <a:r>
                        <a:rPr lang="en-US" sz="1000" kern="100" spc="5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be</a:t>
                      </a:r>
                      <a:r>
                        <a:rPr lang="en-US" sz="1000" kern="100" spc="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free of</a:t>
                      </a:r>
                      <a:r>
                        <a:rPr lang="en-US" sz="1000" kern="100" spc="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charge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6200" marR="86360" indent="-127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Reimbursement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</a:t>
                      </a:r>
                      <a:r>
                        <a:rPr lang="en-US" sz="1000" kern="1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direct</a:t>
                      </a:r>
                      <a:r>
                        <a:rPr lang="en-US" sz="1000" kern="100" spc="1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costs</a:t>
                      </a:r>
                    </a:p>
                    <a:p>
                      <a:pPr marL="70485" marR="86360" indent="6985">
                        <a:lnSpc>
                          <a:spcPts val="101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plus $12 per hour</a:t>
                      </a:r>
                      <a:r>
                        <a:rPr lang="en-US" sz="1000" kern="100" spc="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</a:t>
                      </a:r>
                      <a:r>
                        <a:rPr lang="en-US" sz="1000" kern="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3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2550" marR="0" indent="-1270">
                        <a:lnSpc>
                          <a:spcPct val="101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Reimbursement</a:t>
                      </a:r>
                      <a:r>
                        <a:rPr lang="en-US" sz="1000" kern="100" spc="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 direct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costs plus</a:t>
                      </a:r>
                    </a:p>
                    <a:p>
                      <a:pPr marL="82550" marR="0" indent="-2540">
                        <a:lnSpc>
                          <a:spcPts val="99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$12 per</a:t>
                      </a:r>
                      <a:r>
                        <a:rPr lang="en-US" sz="1000" kern="100" spc="-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hour</a:t>
                      </a:r>
                      <a:r>
                        <a:rPr lang="en-US" sz="1000" kern="1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3025" marR="0" indent="127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Reimbursement for direct costs plus</a:t>
                      </a:r>
                    </a:p>
                    <a:p>
                      <a:pPr marL="79375" marR="0" indent="-5715">
                        <a:lnSpc>
                          <a:spcPts val="101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$12 per</a:t>
                      </a:r>
                      <a:r>
                        <a:rPr lang="en-US" sz="1000" kern="100" spc="-4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hour for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772182"/>
                  </a:ext>
                </a:extLst>
              </a:tr>
              <a:tr h="8658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389397"/>
                  </a:ext>
                </a:extLst>
              </a:tr>
              <a:tr h="453410">
                <a:tc rowSpan="2">
                  <a:txBody>
                    <a:bodyPr/>
                    <a:lstStyle/>
                    <a:p>
                      <a:pPr marL="26035" marR="0" algn="ctr">
                        <a:lnSpc>
                          <a:spcPct val="115000"/>
                        </a:lnSpc>
                        <a:spcBef>
                          <a:spcPts val="965"/>
                        </a:spcBef>
                        <a:buNone/>
                      </a:pPr>
                      <a:r>
                        <a:rPr lang="en-US" sz="1100" kern="100" spc="-25" dirty="0">
                          <a:effectLst/>
                        </a:rPr>
                        <a:t>III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4930" marR="0">
                        <a:lnSpc>
                          <a:spcPts val="965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Local</a:t>
                      </a:r>
                      <a:r>
                        <a:rPr lang="en-US" sz="1000" kern="100" spc="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private</a:t>
                      </a:r>
                      <a:r>
                        <a:rPr lang="en-US" sz="1000" kern="100" spc="1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groups/organizations</a:t>
                      </a:r>
                      <a:r>
                        <a:rPr lang="en-US" sz="1000" kern="1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including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6200" marR="83185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activities</a:t>
                      </a:r>
                      <a:r>
                        <a:rPr lang="en-US" sz="1000" kern="100" spc="-3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where admission</a:t>
                      </a:r>
                      <a:r>
                        <a:rPr lang="en-US" sz="1000" kern="100" spc="-2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charges,</a:t>
                      </a:r>
                      <a:r>
                        <a:rPr lang="en-US" sz="1000" kern="1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pledges or donations are collected</a:t>
                      </a:r>
                    </a:p>
                    <a:p>
                      <a:pPr marL="76200" marR="83185" indent="-4445">
                        <a:lnSpc>
                          <a:spcPct val="115000"/>
                        </a:lnSpc>
                        <a:spcBef>
                          <a:spcPts val="955"/>
                        </a:spcBef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Fundraisers for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approved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nonprofit community</a:t>
                      </a:r>
                      <a:r>
                        <a:rPr lang="en-US" sz="1000" kern="100" spc="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groups/organizations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or approved community charitable projects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120" marR="0">
                        <a:lnSpc>
                          <a:spcPts val="99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71120" marR="0">
                        <a:lnSpc>
                          <a:spcPts val="99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$35 per use</a:t>
                      </a:r>
                      <a:r>
                        <a:rPr lang="en-US" sz="1000" kern="100" spc="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solidFill>
                            <a:schemeClr val="bg1"/>
                          </a:solidFill>
                          <a:effectLst/>
                        </a:rPr>
                        <a:t>plus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3660" marR="0" indent="-5715">
                        <a:lnSpc>
                          <a:spcPct val="97000"/>
                        </a:lnSpc>
                        <a:spcBef>
                          <a:spcPts val="15"/>
                        </a:spcBef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$12 per</a:t>
                      </a:r>
                      <a:r>
                        <a:rPr lang="en-US" sz="1000" kern="100" spc="-4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hour</a:t>
                      </a:r>
                      <a:r>
                        <a:rPr lang="en-US" sz="1000" kern="1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80010" marR="0">
                        <a:lnSpc>
                          <a:spcPts val="980"/>
                        </a:lnSpc>
                        <a:buNone/>
                      </a:pP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80010" marR="0">
                        <a:lnSpc>
                          <a:spcPts val="98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$50 per</a:t>
                      </a:r>
                      <a:r>
                        <a:rPr lang="en-US" sz="1000" kern="100" spc="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use</a:t>
                      </a:r>
                      <a:r>
                        <a:rPr lang="en-US" sz="1000" kern="100" spc="2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solidFill>
                            <a:schemeClr val="bg1"/>
                          </a:solidFill>
                          <a:effectLst/>
                        </a:rPr>
                        <a:t>plus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82550" marR="186690" indent="-2540">
                        <a:lnSpc>
                          <a:spcPct val="115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$12</a:t>
                      </a:r>
                      <a:r>
                        <a:rPr lang="en-US" sz="1000" kern="1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per</a:t>
                      </a:r>
                      <a:r>
                        <a:rPr lang="en-US" sz="1000" kern="1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hour</a:t>
                      </a:r>
                      <a:r>
                        <a:rPr lang="en-US" sz="1000" kern="100" spc="-6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for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4295" marR="0">
                        <a:lnSpc>
                          <a:spcPts val="980"/>
                        </a:lnSpc>
                        <a:buNone/>
                      </a:pP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4295" marR="0">
                        <a:lnSpc>
                          <a:spcPts val="98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$35</a:t>
                      </a:r>
                      <a:r>
                        <a:rPr lang="en-US" sz="1000" kern="100" spc="7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per</a:t>
                      </a:r>
                      <a:r>
                        <a:rPr lang="en-US" sz="1000" kern="100" spc="-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use</a:t>
                      </a:r>
                      <a:r>
                        <a:rPr lang="en-US" sz="1000" kern="100" spc="1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solidFill>
                            <a:schemeClr val="bg1"/>
                          </a:solidFill>
                          <a:effectLst/>
                        </a:rPr>
                        <a:t>plus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76835" marR="0" indent="-2540">
                        <a:lnSpc>
                          <a:spcPct val="101000"/>
                        </a:lnSpc>
                        <a:buNone/>
                      </a:pP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$12 per</a:t>
                      </a:r>
                      <a:r>
                        <a:rPr lang="en-US" sz="1000" kern="100" spc="-3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kern="100" dirty="0">
                          <a:solidFill>
                            <a:schemeClr val="bg1"/>
                          </a:solidFill>
                          <a:effectLst/>
                        </a:rPr>
                        <a:t>hour for </a:t>
                      </a:r>
                      <a:r>
                        <a:rPr lang="en-US" sz="1000" kern="100" spc="-10" dirty="0">
                          <a:solidFill>
                            <a:schemeClr val="bg1"/>
                          </a:solidFill>
                          <a:effectLst/>
                        </a:rPr>
                        <a:t>lights</a:t>
                      </a:r>
                      <a:endParaRPr lang="en-US" sz="10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614716"/>
                  </a:ext>
                </a:extLst>
              </a:tr>
              <a:tr h="13690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5538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35"/>
                        </a:spcBef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</a:p>
                    <a:p>
                      <a:pPr marL="183515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spc="-25" dirty="0">
                          <a:effectLst/>
                        </a:rPr>
                        <a:t>IV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3025" marR="0">
                        <a:lnSpc>
                          <a:spcPct val="115000"/>
                        </a:lnSpc>
                        <a:spcBef>
                          <a:spcPts val="35"/>
                        </a:spcBef>
                        <a:buNone/>
                      </a:pPr>
                      <a:r>
                        <a:rPr lang="en-US" sz="1000" kern="100" dirty="0">
                          <a:effectLst/>
                        </a:rPr>
                        <a:t>Commercial</a:t>
                      </a:r>
                      <a:r>
                        <a:rPr lang="en-US" sz="1000" kern="100" spc="85" dirty="0">
                          <a:effectLst/>
                        </a:rPr>
                        <a:t> </a:t>
                      </a:r>
                      <a:r>
                        <a:rPr lang="en-US" sz="1000" kern="100" spc="-10" dirty="0">
                          <a:effectLst/>
                        </a:rPr>
                        <a:t>Users (Non Local)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7945" marR="0">
                        <a:lnSpc>
                          <a:spcPts val="1035"/>
                        </a:lnSpc>
                        <a:spcBef>
                          <a:spcPts val="60"/>
                        </a:spcBef>
                        <a:buNone/>
                      </a:pPr>
                      <a:r>
                        <a:rPr lang="en-US" sz="1000" kern="100" dirty="0">
                          <a:effectLst/>
                        </a:rPr>
                        <a:t>$50</a:t>
                      </a:r>
                      <a:r>
                        <a:rPr lang="en-US" sz="1000" kern="100" spc="25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peruse</a:t>
                      </a:r>
                      <a:r>
                        <a:rPr lang="en-US" sz="1000" kern="100" spc="50" dirty="0"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effectLst/>
                        </a:rPr>
                        <a:t>plus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70485" marR="0" indent="-2540">
                        <a:lnSpc>
                          <a:spcPts val="960"/>
                        </a:lnSpc>
                        <a:buNone/>
                      </a:pPr>
                      <a:r>
                        <a:rPr lang="en-US" sz="1000" kern="100" dirty="0">
                          <a:effectLst/>
                        </a:rPr>
                        <a:t>$12</a:t>
                      </a:r>
                      <a:r>
                        <a:rPr lang="en-US" sz="1000" kern="100" spc="-5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per</a:t>
                      </a:r>
                      <a:r>
                        <a:rPr lang="en-US" sz="1000" kern="100" spc="-50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hour for </a:t>
                      </a:r>
                      <a:r>
                        <a:rPr lang="en-US" sz="1000" kern="100" spc="-10" dirty="0">
                          <a:effectLst/>
                        </a:rPr>
                        <a:t>lights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7470" marR="0">
                        <a:lnSpc>
                          <a:spcPts val="1035"/>
                        </a:lnSpc>
                        <a:spcBef>
                          <a:spcPts val="60"/>
                        </a:spcBef>
                        <a:buNone/>
                      </a:pPr>
                      <a:r>
                        <a:rPr lang="en-US" sz="1000" kern="100" dirty="0">
                          <a:effectLst/>
                        </a:rPr>
                        <a:t>$75</a:t>
                      </a:r>
                      <a:r>
                        <a:rPr lang="en-US" sz="1000" kern="100" spc="60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per</a:t>
                      </a:r>
                      <a:r>
                        <a:rPr lang="en-US" sz="1000" kern="100" spc="-5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use</a:t>
                      </a:r>
                      <a:r>
                        <a:rPr lang="en-US" sz="1000" kern="100" spc="-5" dirty="0"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effectLst/>
                        </a:rPr>
                        <a:t>plus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80010" marR="0" indent="-2540">
                        <a:lnSpc>
                          <a:spcPts val="960"/>
                        </a:lnSpc>
                        <a:buNone/>
                      </a:pPr>
                      <a:r>
                        <a:rPr lang="en-US" sz="1000" kern="100" dirty="0">
                          <a:effectLst/>
                        </a:rPr>
                        <a:t>$12 per hour for </a:t>
                      </a:r>
                      <a:r>
                        <a:rPr lang="en-US" sz="1000" kern="100" spc="-10" dirty="0">
                          <a:effectLst/>
                        </a:rPr>
                        <a:t>lights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120" marR="0">
                        <a:lnSpc>
                          <a:spcPts val="1035"/>
                        </a:lnSpc>
                        <a:spcBef>
                          <a:spcPts val="60"/>
                        </a:spcBef>
                        <a:buNone/>
                      </a:pPr>
                      <a:r>
                        <a:rPr lang="en-US" sz="1000" kern="100" dirty="0">
                          <a:effectLst/>
                        </a:rPr>
                        <a:t>$50</a:t>
                      </a:r>
                      <a:r>
                        <a:rPr lang="en-US" sz="1000" kern="100" spc="45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peruse</a:t>
                      </a:r>
                      <a:r>
                        <a:rPr lang="en-US" sz="1000" kern="100" spc="5" dirty="0">
                          <a:effectLst/>
                        </a:rPr>
                        <a:t> </a:t>
                      </a:r>
                      <a:r>
                        <a:rPr lang="en-US" sz="1000" kern="100" spc="-20" dirty="0">
                          <a:effectLst/>
                        </a:rPr>
                        <a:t>plus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76835" marR="0" indent="-5715">
                        <a:lnSpc>
                          <a:spcPts val="990"/>
                        </a:lnSpc>
                        <a:buNone/>
                      </a:pPr>
                      <a:r>
                        <a:rPr lang="en-US" sz="1000" kern="100" dirty="0">
                          <a:effectLst/>
                        </a:rPr>
                        <a:t>$12</a:t>
                      </a:r>
                      <a:r>
                        <a:rPr lang="en-US" sz="1000" kern="100" spc="-60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per</a:t>
                      </a:r>
                      <a:r>
                        <a:rPr lang="en-US" sz="1000" kern="100" spc="-60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hour</a:t>
                      </a:r>
                      <a:r>
                        <a:rPr lang="en-US" sz="1000" kern="100" spc="-60" dirty="0">
                          <a:effectLst/>
                        </a:rPr>
                        <a:t> </a:t>
                      </a:r>
                      <a:r>
                        <a:rPr lang="en-US" sz="1000" kern="100" dirty="0">
                          <a:effectLst/>
                        </a:rPr>
                        <a:t>for </a:t>
                      </a:r>
                      <a:r>
                        <a:rPr lang="en-US" sz="1000" kern="100" spc="-10" dirty="0">
                          <a:effectLst/>
                        </a:rPr>
                        <a:t>lights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7951" marR="87951" marT="43976" marB="43976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1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04399"/>
                  </a:ext>
                </a:extLst>
              </a:tr>
              <a:tr h="270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4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747266"/>
                  </a:ext>
                </a:extLst>
              </a:tr>
            </a:tbl>
          </a:graphicData>
        </a:graphic>
      </p:graphicFrame>
      <p:sp>
        <p:nvSpPr>
          <p:cNvPr id="6" name="Graphic 2">
            <a:extLst>
              <a:ext uri="{FF2B5EF4-FFF2-40B4-BE49-F238E27FC236}">
                <a16:creationId xmlns:a16="http://schemas.microsoft.com/office/drawing/2014/main" id="{81820234-0BE1-9016-FF4F-29982D6926F3}"/>
              </a:ext>
            </a:extLst>
          </p:cNvPr>
          <p:cNvSpPr>
            <a:spLocks/>
          </p:cNvSpPr>
          <p:nvPr/>
        </p:nvSpPr>
        <p:spPr>
          <a:xfrm>
            <a:off x="10482263" y="9277350"/>
            <a:ext cx="9525" cy="3725863"/>
          </a:xfrm>
          <a:custGeom>
            <a:avLst/>
            <a:gdLst/>
            <a:ahLst/>
            <a:cxnLst/>
            <a:rect l="l" t="t" r="r" b="b"/>
            <a:pathLst>
              <a:path w="9525" h="3724910">
                <a:moveTo>
                  <a:pt x="0" y="3724394"/>
                </a:moveTo>
                <a:lnTo>
                  <a:pt x="0" y="1831669"/>
                </a:lnTo>
              </a:path>
              <a:path w="9525" h="3724910">
                <a:moveTo>
                  <a:pt x="9152" y="1819458"/>
                </a:moveTo>
                <a:lnTo>
                  <a:pt x="9152" y="0"/>
                </a:lnTo>
              </a:path>
            </a:pathLst>
          </a:custGeom>
          <a:ln w="3051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3FD4288-BE0B-5112-D723-6A8C8BD6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107725"/>
              </p:ext>
            </p:extLst>
          </p:nvPr>
        </p:nvGraphicFramePr>
        <p:xfrm>
          <a:off x="945933" y="1276594"/>
          <a:ext cx="7252133" cy="499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033">
                  <a:extLst>
                    <a:ext uri="{9D8B030D-6E8A-4147-A177-3AD203B41FA5}">
                      <a16:colId xmlns:a16="http://schemas.microsoft.com/office/drawing/2014/main" val="2306072360"/>
                    </a:ext>
                  </a:extLst>
                </a:gridCol>
                <a:gridCol w="2029644">
                  <a:extLst>
                    <a:ext uri="{9D8B030D-6E8A-4147-A177-3AD203B41FA5}">
                      <a16:colId xmlns:a16="http://schemas.microsoft.com/office/drawing/2014/main" val="3866311912"/>
                    </a:ext>
                  </a:extLst>
                </a:gridCol>
                <a:gridCol w="1646243">
                  <a:extLst>
                    <a:ext uri="{9D8B030D-6E8A-4147-A177-3AD203B41FA5}">
                      <a16:colId xmlns:a16="http://schemas.microsoft.com/office/drawing/2014/main" val="3399822994"/>
                    </a:ext>
                  </a:extLst>
                </a:gridCol>
                <a:gridCol w="1763213">
                  <a:extLst>
                    <a:ext uri="{9D8B030D-6E8A-4147-A177-3AD203B41FA5}">
                      <a16:colId xmlns:a16="http://schemas.microsoft.com/office/drawing/2014/main" val="225378537"/>
                    </a:ext>
                  </a:extLst>
                </a:gridCol>
              </a:tblGrid>
              <a:tr h="805793"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REGISTRATION FEE CHARGED PER PLAYER</a:t>
                      </a:r>
                      <a:endParaRPr lang="en-US" sz="1600" dirty="0"/>
                    </a:p>
                  </a:txBody>
                  <a:tcPr marL="80579" marR="80579" marT="40290" marB="4029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REGISTRATION FEE Description</a:t>
                      </a:r>
                    </a:p>
                    <a:p>
                      <a:r>
                        <a:rPr lang="en-US" sz="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Fees will now be determined based on the registration fee per player.</a:t>
                      </a:r>
                      <a:endParaRPr lang="en-US" sz="800" dirty="0"/>
                    </a:p>
                  </a:txBody>
                  <a:tcPr marL="80579" marR="80579" marT="40290" marB="4029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*GRASS FIELD FEE</a:t>
                      </a:r>
                      <a:endParaRPr lang="en-US" sz="1600" dirty="0"/>
                    </a:p>
                  </a:txBody>
                  <a:tcPr marL="80579" marR="80579" marT="40290" marB="40290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*TURF FIELD FEE</a:t>
                      </a:r>
                      <a:endParaRPr lang="en-US" sz="1600" dirty="0"/>
                    </a:p>
                  </a:txBody>
                  <a:tcPr marL="80579" marR="80579" marT="40290" marB="40290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511783"/>
                  </a:ext>
                </a:extLst>
              </a:tr>
              <a:tr h="671494"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 to $299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Organizations with player registration fees ranging from $0 to $299 will be subject to a $5 per player/per season.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$0 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$0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036945"/>
                  </a:ext>
                </a:extLst>
              </a:tr>
              <a:tr h="671494"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$300 to $499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Organizations with player registration fees ranging from $300 to $499 will be subject to the corresponding facility fees.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$60 per use/per field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$80 per use/per field 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141349"/>
                  </a:ext>
                </a:extLst>
              </a:tr>
              <a:tr h="671494"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$500 to $999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Organizations with player registration fees ranging from $500 to $999 will be subject to the corresponding facility fees.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$75 per use/per field 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$105 per use/per field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64333"/>
                  </a:ext>
                </a:extLst>
              </a:tr>
              <a:tr h="671494"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$1000 +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Organizations with player registration fees ranging from $1000+ will be subject to the corresponding facility fees.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$100 per use/per field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$130 per use/per field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029506"/>
                  </a:ext>
                </a:extLst>
              </a:tr>
              <a:tr h="1424436"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</a:t>
                      </a:r>
                    </a:p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Considerations</a:t>
                      </a:r>
                    </a:p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Tournaments may be subject to a per-field, per-day rate or a percentage-based fee structure. Camps operating for multiple consecutive days or weeks will be assessed fees based on total pro-gram length and facility impact. Special Events.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Call for fees </a:t>
                      </a: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Call for fees </a:t>
                      </a:r>
                    </a:p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*Per Use= 3 hour period </a:t>
                      </a:r>
                    </a:p>
                    <a:p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80579" marR="80579" marT="40290" marB="4029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90800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2C4EB9B-B75E-8BE8-8EE6-CEF54089E689}"/>
              </a:ext>
            </a:extLst>
          </p:cNvPr>
          <p:cNvSpPr txBox="1"/>
          <p:nvPr/>
        </p:nvSpPr>
        <p:spPr>
          <a:xfrm>
            <a:off x="865240" y="6231895"/>
            <a:ext cx="8229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/>
              <a:t>Non-Local user groups will be charged a 25% fee upcharge when permitting Town of Manchester Fields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2570D-12C4-9F54-174C-FFC5A9B5265F}"/>
              </a:ext>
            </a:extLst>
          </p:cNvPr>
          <p:cNvSpPr/>
          <p:nvPr/>
        </p:nvSpPr>
        <p:spPr>
          <a:xfrm>
            <a:off x="1" y="251286"/>
            <a:ext cx="5043948" cy="757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64DDB-D036-A792-CBB8-4C55EE6035E1}"/>
              </a:ext>
            </a:extLst>
          </p:cNvPr>
          <p:cNvSpPr txBox="1"/>
          <p:nvPr/>
        </p:nvSpPr>
        <p:spPr>
          <a:xfrm>
            <a:off x="306836" y="337439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FatFrank" panose="00000500000000000000" pitchFamily="50" charset="0"/>
              </a:rPr>
              <a:t>Adjusted Field Fees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1710B6-292E-CF3D-20FA-9CF3E372F6D3}"/>
              </a:ext>
            </a:extLst>
          </p:cNvPr>
          <p:cNvSpPr txBox="1"/>
          <p:nvPr/>
        </p:nvSpPr>
        <p:spPr>
          <a:xfrm>
            <a:off x="975360" y="1239426"/>
            <a:ext cx="72716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Early January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Communication to all previous year's user groups informing them of fee changes and permit application time period.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Mid March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person meeting with all user groups to review and discuss responsibilities associated with permitting Manchester fields.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Late April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Permits approved and season field </a:t>
            </a:r>
            <a:r>
              <a:rPr lang="en-US"/>
              <a:t>use begins.</a:t>
            </a:r>
            <a:endParaRPr lang="en-US" dirty="0"/>
          </a:p>
        </p:txBody>
      </p:sp>
      <p:pic>
        <p:nvPicPr>
          <p:cNvPr id="3" name="Picture 2" descr="Logo&#10;&#10;AI-generated content may be incorrect.">
            <a:extLst>
              <a:ext uri="{FF2B5EF4-FFF2-40B4-BE49-F238E27FC236}">
                <a16:creationId xmlns:a16="http://schemas.microsoft.com/office/drawing/2014/main" id="{7050CC47-D36A-8F16-8626-286426ADA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4052" y="5924550"/>
            <a:ext cx="3431458" cy="85786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F25B4BD-3112-AB40-C8E8-7797FAC625A1}"/>
              </a:ext>
            </a:extLst>
          </p:cNvPr>
          <p:cNvSpPr/>
          <p:nvPr/>
        </p:nvSpPr>
        <p:spPr>
          <a:xfrm>
            <a:off x="1" y="251286"/>
            <a:ext cx="5043948" cy="75708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E956FA-0938-82D6-C048-6BA9F9E3FD77}"/>
              </a:ext>
            </a:extLst>
          </p:cNvPr>
          <p:cNvSpPr txBox="1"/>
          <p:nvPr/>
        </p:nvSpPr>
        <p:spPr>
          <a:xfrm>
            <a:off x="306836" y="337439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FatFrank" panose="00000500000000000000" pitchFamily="50" charset="0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895492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549</Words>
  <Application>Microsoft Office PowerPoint</Application>
  <PresentationFormat>On-screen Show (4:3)</PresentationFormat>
  <Paragraphs>108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FatFrank</vt:lpstr>
      <vt:lpstr>Office Theme</vt:lpstr>
      <vt:lpstr>Proposed Change in Field Fees</vt:lpstr>
      <vt:lpstr>Why We Are Adjusting Fees</vt:lpstr>
      <vt:lpstr>Current Field Fees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Calvin Harris</dc:creator>
  <cp:keywords/>
  <dc:description>generated using python-pptx</dc:description>
  <cp:lastModifiedBy>Taylor Niccolls</cp:lastModifiedBy>
  <cp:revision>3</cp:revision>
  <cp:lastPrinted>2025-12-01T14:33:27Z</cp:lastPrinted>
  <dcterms:created xsi:type="dcterms:W3CDTF">2013-01-27T09:14:16Z</dcterms:created>
  <dcterms:modified xsi:type="dcterms:W3CDTF">2025-12-01T18:51:57Z</dcterms:modified>
  <cp:category/>
</cp:coreProperties>
</file>