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notesMasterIdLst>
    <p:notesMasterId r:id="rId3"/>
  </p:notesMasterIdLst>
  <p:sldIdLst>
    <p:sldId id="29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D83"/>
    <a:srgbClr val="462587"/>
    <a:srgbClr val="3E2179"/>
    <a:srgbClr val="532476"/>
    <a:srgbClr val="4C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ABB87-902E-412F-83B0-9A9B7DEF60D8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24D9F-408C-4665-882A-5B473B8E5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9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the Town Manager’s funding recommendations for the program year that will start October 1</a:t>
            </a:r>
            <a:r>
              <a:rPr lang="en-US" baseline="30000" dirty="0"/>
              <a:t>st</a:t>
            </a:r>
            <a:r>
              <a:rPr lang="en-US" dirty="0"/>
              <a:t>. </a:t>
            </a:r>
          </a:p>
          <a:p>
            <a:r>
              <a:rPr lang="en-US" dirty="0"/>
              <a:t>Step 1: Read through funding</a:t>
            </a:r>
          </a:p>
          <a:p>
            <a:r>
              <a:rPr lang="en-US" dirty="0"/>
              <a:t>Step 2: Review all recommended projects and funding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A4770-2A77-4898-8D52-8AAF15EDD5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4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3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1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84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6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8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6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07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EF3AAB0-D1C2-43CC-A11F-FA0868BCA4CB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tx1">
                    <a:alpha val="20000"/>
                  </a:schemeClr>
                </a:solidFill>
                <a:latin typeface="+mj-lt"/>
              </a:defRPr>
            </a:lvl1pPr>
          </a:lstStyle>
          <a:p>
            <a:fld id="{A657F60A-B7D1-47D1-9776-1E73BA676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81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82D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B0719-3C65-4716-A213-5CFA3D13C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497" y="184618"/>
            <a:ext cx="10910999" cy="1014262"/>
          </a:xfrm>
        </p:spPr>
        <p:txBody>
          <a:bodyPr>
            <a:noAutofit/>
          </a:bodyPr>
          <a:lstStyle/>
          <a:p>
            <a:pPr algn="ctr"/>
            <a:r>
              <a:rPr lang="en-US" sz="3800" b="1" dirty="0"/>
              <a:t>2024-2025 Board of Directors’</a:t>
            </a:r>
            <a:br>
              <a:rPr lang="en-US" sz="3800" b="1" dirty="0"/>
            </a:br>
            <a:r>
              <a:rPr lang="en-US" sz="3800" b="1" dirty="0"/>
              <a:t>Proposed Action Plan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8543A895-4534-011A-E047-4AA10CF1CA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6096944"/>
              </p:ext>
            </p:extLst>
          </p:nvPr>
        </p:nvGraphicFramePr>
        <p:xfrm>
          <a:off x="1833755" y="1309933"/>
          <a:ext cx="8524482" cy="423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8971">
                  <a:extLst>
                    <a:ext uri="{9D8B030D-6E8A-4147-A177-3AD203B41FA5}">
                      <a16:colId xmlns:a16="http://schemas.microsoft.com/office/drawing/2014/main" val="2428055408"/>
                    </a:ext>
                  </a:extLst>
                </a:gridCol>
                <a:gridCol w="1685511">
                  <a:extLst>
                    <a:ext uri="{9D8B030D-6E8A-4147-A177-3AD203B41FA5}">
                      <a16:colId xmlns:a16="http://schemas.microsoft.com/office/drawing/2014/main" val="1477544528"/>
                    </a:ext>
                  </a:extLst>
                </a:gridCol>
              </a:tblGrid>
              <a:tr h="499357">
                <a:tc>
                  <a:txBody>
                    <a:bodyPr/>
                    <a:lstStyle/>
                    <a:p>
                      <a:r>
                        <a:rPr lang="en-US" sz="2400" dirty="0"/>
                        <a:t>Projects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Funding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96657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The Health Collective: Dentistry for Seniors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$26,000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122372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r>
                        <a:rPr lang="en-US" sz="1800" b="1" baseline="0" dirty="0">
                          <a:solidFill>
                            <a:schemeClr val="bg1"/>
                          </a:solidFill>
                        </a:rPr>
                        <a:t>Senior Adult &amp; Family Services: Hoarding Remediation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$20,000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6585786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Partnership to End Human Trafficking: Transitional Residential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$25,648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854378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Interval House: Community Programs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$10,000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5378728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Program Administration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$113,030</a:t>
                      </a:r>
                      <a:endParaRPr lang="en-US" sz="1400" b="1" strike="sngStrike" baseline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4702271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baseline="0" dirty="0">
                          <a:solidFill>
                            <a:schemeClr val="bg1"/>
                          </a:solidFill>
                        </a:rPr>
                        <a:t>Public Works: 163 Spruce St. Parking Lot</a:t>
                      </a:r>
                      <a:endParaRPr lang="en-US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$132,000</a:t>
                      </a:r>
                      <a:endParaRPr lang="en-US" sz="1400" b="1" strike="sngStrike" baseline="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0932891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en-US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Planning Department: Housing Rehab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$63,520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7919793"/>
                  </a:ext>
                </a:extLst>
              </a:tr>
              <a:tr h="467347">
                <a:tc>
                  <a:txBody>
                    <a:bodyPr/>
                    <a:lstStyle/>
                    <a:p>
                      <a:pPr marL="0" algn="l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kumimoji="0" lang="en-US" sz="18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Rebuilding Together: Roofing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$175,000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6015722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8DEEB59-5B97-EB6F-5294-F6F85A0CF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81444"/>
              </p:ext>
            </p:extLst>
          </p:nvPr>
        </p:nvGraphicFramePr>
        <p:xfrm>
          <a:off x="2992433" y="5757545"/>
          <a:ext cx="620712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0">
                  <a:extLst>
                    <a:ext uri="{9D8B030D-6E8A-4147-A177-3AD203B41FA5}">
                      <a16:colId xmlns:a16="http://schemas.microsoft.com/office/drawing/2014/main" val="580258607"/>
                    </a:ext>
                  </a:extLst>
                </a:gridCol>
                <a:gridCol w="2333626">
                  <a:extLst>
                    <a:ext uri="{9D8B030D-6E8A-4147-A177-3AD203B41FA5}">
                      <a16:colId xmlns:a16="http://schemas.microsoft.com/office/drawing/2014/main" val="21983951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Funding Sources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Amounts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48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2024-2025 HUD 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$565,198</a:t>
                      </a:r>
                    </a:p>
                  </a:txBody>
                  <a:tcPr marL="548640" marR="457200"/>
                </a:tc>
                <a:extLst>
                  <a:ext uri="{0D108BD9-81ED-4DB2-BD59-A6C34878D82A}">
                    <a16:rowId xmlns:a16="http://schemas.microsoft.com/office/drawing/2014/main" val="3543481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44358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rgbClr val="000000"/>
      </a:dk1>
      <a:lt1>
        <a:srgbClr val="FFFFFF"/>
      </a:lt1>
      <a:dk2>
        <a:srgbClr val="303034"/>
      </a:dk2>
      <a:lt2>
        <a:srgbClr val="DFDFE4"/>
      </a:lt2>
      <a:accent1>
        <a:srgbClr val="00AEEF"/>
      </a:accent1>
      <a:accent2>
        <a:srgbClr val="8CC600"/>
      </a:accent2>
      <a:accent3>
        <a:srgbClr val="FFBE00"/>
      </a:accent3>
      <a:accent4>
        <a:srgbClr val="FF0097"/>
      </a:accent4>
      <a:accent5>
        <a:srgbClr val="0071BC"/>
      </a:accent5>
      <a:accent6>
        <a:srgbClr val="FF8600"/>
      </a:accent6>
      <a:hlink>
        <a:srgbClr val="2424F0"/>
      </a:hlink>
      <a:folHlink>
        <a:srgbClr val="808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9FF7CA0D-8839-4012-B51C-B152F9BD65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332</TotalTime>
  <Words>120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Metropolitan</vt:lpstr>
      <vt:lpstr>2024-2025 Board of Directors’ Proposed Action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2023-2024 Board of Directors’ Proposed Action Plan</dc:title>
  <dc:creator>Heather Guerette</dc:creator>
  <cp:lastModifiedBy>Heather Guerette</cp:lastModifiedBy>
  <cp:revision>3</cp:revision>
  <dcterms:created xsi:type="dcterms:W3CDTF">2023-06-12T19:52:08Z</dcterms:created>
  <dcterms:modified xsi:type="dcterms:W3CDTF">2024-06-07T14:04:00Z</dcterms:modified>
</cp:coreProperties>
</file>