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61" r:id="rId4"/>
    <p:sldId id="258" r:id="rId5"/>
    <p:sldId id="263" r:id="rId6"/>
    <p:sldId id="259" r:id="rId7"/>
    <p:sldId id="260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58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4BD2E-F569-4E62-B207-B0B13B48470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5CC47B-48C3-4457-A46F-DB23F3107CE9}">
      <dgm:prSet/>
      <dgm:spPr/>
      <dgm:t>
        <a:bodyPr/>
        <a:lstStyle/>
        <a:p>
          <a:r>
            <a:rPr lang="en-US" dirty="0"/>
            <a:t>It Takes a Village launched on </a:t>
          </a:r>
          <a:r>
            <a:rPr lang="en-US" b="1" dirty="0"/>
            <a:t>September 15</a:t>
          </a:r>
          <a:r>
            <a:rPr lang="en-US" b="1" baseline="30000" dirty="0"/>
            <a:t>th</a:t>
          </a:r>
          <a:r>
            <a:rPr lang="en-US" b="1" dirty="0"/>
            <a:t>, 2025.</a:t>
          </a:r>
        </a:p>
      </dgm:t>
    </dgm:pt>
    <dgm:pt modelId="{5FB33934-A363-46A2-9138-C4D610253668}" type="parTrans" cxnId="{2E0078FB-86D0-456B-A3C1-CC853C8B554E}">
      <dgm:prSet/>
      <dgm:spPr/>
      <dgm:t>
        <a:bodyPr/>
        <a:lstStyle/>
        <a:p>
          <a:endParaRPr lang="en-US"/>
        </a:p>
      </dgm:t>
    </dgm:pt>
    <dgm:pt modelId="{E8F779D5-AD3A-4524-8CCB-696E395CAB57}" type="sibTrans" cxnId="{2E0078FB-86D0-456B-A3C1-CC853C8B554E}">
      <dgm:prSet/>
      <dgm:spPr/>
      <dgm:t>
        <a:bodyPr/>
        <a:lstStyle/>
        <a:p>
          <a:endParaRPr lang="en-US"/>
        </a:p>
      </dgm:t>
    </dgm:pt>
    <dgm:pt modelId="{993AB2E4-920F-4701-8100-8EA361C274A7}">
      <dgm:prSet/>
      <dgm:spPr/>
      <dgm:t>
        <a:bodyPr/>
        <a:lstStyle/>
        <a:p>
          <a:r>
            <a:rPr lang="en-US" dirty="0"/>
            <a:t>Strong engagement</a:t>
          </a:r>
        </a:p>
      </dgm:t>
    </dgm:pt>
    <dgm:pt modelId="{76C97CDF-1E37-41AE-9538-B44D89B3763B}" type="parTrans" cxnId="{F5463BE6-0C82-4E3A-8A8C-FD6CF2755BA3}">
      <dgm:prSet/>
      <dgm:spPr/>
      <dgm:t>
        <a:bodyPr/>
        <a:lstStyle/>
        <a:p>
          <a:endParaRPr lang="en-US"/>
        </a:p>
      </dgm:t>
    </dgm:pt>
    <dgm:pt modelId="{2BAD61A5-20A9-4CD5-91B7-F60750059263}" type="sibTrans" cxnId="{F5463BE6-0C82-4E3A-8A8C-FD6CF2755BA3}">
      <dgm:prSet/>
      <dgm:spPr/>
      <dgm:t>
        <a:bodyPr/>
        <a:lstStyle/>
        <a:p>
          <a:endParaRPr lang="en-US"/>
        </a:p>
      </dgm:t>
    </dgm:pt>
    <dgm:pt modelId="{BC3EE0BC-30C5-4DE7-890E-4829B66AEDD1}">
      <dgm:prSet/>
      <dgm:spPr/>
      <dgm:t>
        <a:bodyPr/>
        <a:lstStyle/>
        <a:p>
          <a:r>
            <a:rPr lang="en-US"/>
            <a:t>Steady stream of applications</a:t>
          </a:r>
        </a:p>
      </dgm:t>
    </dgm:pt>
    <dgm:pt modelId="{4FAA9517-07BC-415E-9A8E-AD459336B795}" type="parTrans" cxnId="{7B0D63EC-0B76-4E52-B8E6-7C72D3EB0E07}">
      <dgm:prSet/>
      <dgm:spPr/>
      <dgm:t>
        <a:bodyPr/>
        <a:lstStyle/>
        <a:p>
          <a:endParaRPr lang="en-US"/>
        </a:p>
      </dgm:t>
    </dgm:pt>
    <dgm:pt modelId="{2453CB03-B937-4804-8AE9-7DD839D476E5}" type="sibTrans" cxnId="{7B0D63EC-0B76-4E52-B8E6-7C72D3EB0E07}">
      <dgm:prSet/>
      <dgm:spPr/>
      <dgm:t>
        <a:bodyPr/>
        <a:lstStyle/>
        <a:p>
          <a:endParaRPr lang="en-US"/>
        </a:p>
      </dgm:t>
    </dgm:pt>
    <dgm:pt modelId="{CF2CF6F6-34D7-412F-AB3E-743D3A1E659E}">
      <dgm:prSet/>
      <dgm:spPr/>
      <dgm:t>
        <a:bodyPr/>
        <a:lstStyle/>
        <a:p>
          <a:r>
            <a:rPr lang="en-US"/>
            <a:t>Consistent enrollment growth</a:t>
          </a:r>
        </a:p>
      </dgm:t>
    </dgm:pt>
    <dgm:pt modelId="{80545023-8449-4EC4-97B8-EEBCABC44C70}" type="parTrans" cxnId="{359128B6-FCB5-4CA8-B56C-9CF1F51616A2}">
      <dgm:prSet/>
      <dgm:spPr/>
      <dgm:t>
        <a:bodyPr/>
        <a:lstStyle/>
        <a:p>
          <a:endParaRPr lang="en-US"/>
        </a:p>
      </dgm:t>
    </dgm:pt>
    <dgm:pt modelId="{E7DD7D34-F75E-4648-AF7F-3795220323AD}" type="sibTrans" cxnId="{359128B6-FCB5-4CA8-B56C-9CF1F51616A2}">
      <dgm:prSet/>
      <dgm:spPr/>
      <dgm:t>
        <a:bodyPr/>
        <a:lstStyle/>
        <a:p>
          <a:endParaRPr lang="en-US"/>
        </a:p>
      </dgm:t>
    </dgm:pt>
    <dgm:pt modelId="{4925EC01-664D-428A-AC15-A77A8D27DC44}">
      <dgm:prSet/>
      <dgm:spPr/>
      <dgm:t>
        <a:bodyPr/>
        <a:lstStyle/>
        <a:p>
          <a:r>
            <a:rPr lang="en-US"/>
            <a:t>Bridge of services strengthened – Connections grown</a:t>
          </a:r>
        </a:p>
      </dgm:t>
    </dgm:pt>
    <dgm:pt modelId="{BE37EDF1-6EB0-453B-8899-3D4B7899AD48}" type="parTrans" cxnId="{635506C3-6704-4E12-A6EC-15C168042EBD}">
      <dgm:prSet/>
      <dgm:spPr/>
      <dgm:t>
        <a:bodyPr/>
        <a:lstStyle/>
        <a:p>
          <a:endParaRPr lang="en-US"/>
        </a:p>
      </dgm:t>
    </dgm:pt>
    <dgm:pt modelId="{32EC06BA-062E-4E2E-83AD-A6783A88ED8E}" type="sibTrans" cxnId="{635506C3-6704-4E12-A6EC-15C168042EBD}">
      <dgm:prSet/>
      <dgm:spPr/>
      <dgm:t>
        <a:bodyPr/>
        <a:lstStyle/>
        <a:p>
          <a:endParaRPr lang="en-US"/>
        </a:p>
      </dgm:t>
    </dgm:pt>
    <dgm:pt modelId="{B4EF4748-EEF3-40A1-8FBE-A8D395DED3F2}" type="pres">
      <dgm:prSet presAssocID="{D094BD2E-F569-4E62-B207-B0B13B4847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078376B-46B1-42DE-BE29-6D23F919F302}" type="pres">
      <dgm:prSet presAssocID="{065CC47B-48C3-4457-A46F-DB23F3107CE9}" presName="root1" presStyleCnt="0"/>
      <dgm:spPr/>
    </dgm:pt>
    <dgm:pt modelId="{7EF33820-77EB-4F2C-8C47-D2E4AA12FFF4}" type="pres">
      <dgm:prSet presAssocID="{065CC47B-48C3-4457-A46F-DB23F3107CE9}" presName="LevelOneTextNode" presStyleLbl="node0" presStyleIdx="0" presStyleCnt="2">
        <dgm:presLayoutVars>
          <dgm:chPref val="3"/>
        </dgm:presLayoutVars>
      </dgm:prSet>
      <dgm:spPr/>
    </dgm:pt>
    <dgm:pt modelId="{D92EC577-BE99-4981-AEA1-5528C2085F08}" type="pres">
      <dgm:prSet presAssocID="{065CC47B-48C3-4457-A46F-DB23F3107CE9}" presName="level2hierChild" presStyleCnt="0"/>
      <dgm:spPr/>
    </dgm:pt>
    <dgm:pt modelId="{1AD3B2B5-BBC4-4BDF-9409-29500D702A91}" type="pres">
      <dgm:prSet presAssocID="{993AB2E4-920F-4701-8100-8EA361C274A7}" presName="root1" presStyleCnt="0"/>
      <dgm:spPr/>
    </dgm:pt>
    <dgm:pt modelId="{AF12BD18-3924-4190-A49C-E9294DE2C979}" type="pres">
      <dgm:prSet presAssocID="{993AB2E4-920F-4701-8100-8EA361C274A7}" presName="LevelOneTextNode" presStyleLbl="node0" presStyleIdx="1" presStyleCnt="2">
        <dgm:presLayoutVars>
          <dgm:chPref val="3"/>
        </dgm:presLayoutVars>
      </dgm:prSet>
      <dgm:spPr/>
    </dgm:pt>
    <dgm:pt modelId="{0F2916D4-C3AF-4854-9B6C-742D44325E89}" type="pres">
      <dgm:prSet presAssocID="{993AB2E4-920F-4701-8100-8EA361C274A7}" presName="level2hierChild" presStyleCnt="0"/>
      <dgm:spPr/>
    </dgm:pt>
    <dgm:pt modelId="{9CCC8A32-4DAB-458F-925A-F80BDCC25DE3}" type="pres">
      <dgm:prSet presAssocID="{4FAA9517-07BC-415E-9A8E-AD459336B795}" presName="conn2-1" presStyleLbl="parChTrans1D2" presStyleIdx="0" presStyleCnt="3"/>
      <dgm:spPr/>
    </dgm:pt>
    <dgm:pt modelId="{DEAABB37-FEC5-459B-82F2-A05555787905}" type="pres">
      <dgm:prSet presAssocID="{4FAA9517-07BC-415E-9A8E-AD459336B795}" presName="connTx" presStyleLbl="parChTrans1D2" presStyleIdx="0" presStyleCnt="3"/>
      <dgm:spPr/>
    </dgm:pt>
    <dgm:pt modelId="{E7A834DE-4BCE-4F59-8728-CD5F428D4B00}" type="pres">
      <dgm:prSet presAssocID="{BC3EE0BC-30C5-4DE7-890E-4829B66AEDD1}" presName="root2" presStyleCnt="0"/>
      <dgm:spPr/>
    </dgm:pt>
    <dgm:pt modelId="{97C631CA-E3E4-41E2-B7C9-C13EE8438798}" type="pres">
      <dgm:prSet presAssocID="{BC3EE0BC-30C5-4DE7-890E-4829B66AEDD1}" presName="LevelTwoTextNode" presStyleLbl="node2" presStyleIdx="0" presStyleCnt="3">
        <dgm:presLayoutVars>
          <dgm:chPref val="3"/>
        </dgm:presLayoutVars>
      </dgm:prSet>
      <dgm:spPr/>
    </dgm:pt>
    <dgm:pt modelId="{D61948EC-A010-46E5-9699-DDB2592D33F8}" type="pres">
      <dgm:prSet presAssocID="{BC3EE0BC-30C5-4DE7-890E-4829B66AEDD1}" presName="level3hierChild" presStyleCnt="0"/>
      <dgm:spPr/>
    </dgm:pt>
    <dgm:pt modelId="{1212AE0E-7CEF-4F02-B98E-BDF1E76D8C3A}" type="pres">
      <dgm:prSet presAssocID="{80545023-8449-4EC4-97B8-EEBCABC44C70}" presName="conn2-1" presStyleLbl="parChTrans1D2" presStyleIdx="1" presStyleCnt="3"/>
      <dgm:spPr/>
    </dgm:pt>
    <dgm:pt modelId="{2A0FA823-730F-4607-89E8-7FAFB3DFC6B5}" type="pres">
      <dgm:prSet presAssocID="{80545023-8449-4EC4-97B8-EEBCABC44C70}" presName="connTx" presStyleLbl="parChTrans1D2" presStyleIdx="1" presStyleCnt="3"/>
      <dgm:spPr/>
    </dgm:pt>
    <dgm:pt modelId="{907835BF-1720-4687-979A-EDDCA1A4A278}" type="pres">
      <dgm:prSet presAssocID="{CF2CF6F6-34D7-412F-AB3E-743D3A1E659E}" presName="root2" presStyleCnt="0"/>
      <dgm:spPr/>
    </dgm:pt>
    <dgm:pt modelId="{CE5213A9-256F-4129-8B34-B8E5AC17B8EA}" type="pres">
      <dgm:prSet presAssocID="{CF2CF6F6-34D7-412F-AB3E-743D3A1E659E}" presName="LevelTwoTextNode" presStyleLbl="node2" presStyleIdx="1" presStyleCnt="3">
        <dgm:presLayoutVars>
          <dgm:chPref val="3"/>
        </dgm:presLayoutVars>
      </dgm:prSet>
      <dgm:spPr/>
    </dgm:pt>
    <dgm:pt modelId="{007E824F-43DB-41EF-8CCD-BEC212C7CECF}" type="pres">
      <dgm:prSet presAssocID="{CF2CF6F6-34D7-412F-AB3E-743D3A1E659E}" presName="level3hierChild" presStyleCnt="0"/>
      <dgm:spPr/>
    </dgm:pt>
    <dgm:pt modelId="{BEFD464A-D3DD-49A7-AB81-58A308CA85AE}" type="pres">
      <dgm:prSet presAssocID="{BE37EDF1-6EB0-453B-8899-3D4B7899AD48}" presName="conn2-1" presStyleLbl="parChTrans1D2" presStyleIdx="2" presStyleCnt="3"/>
      <dgm:spPr/>
    </dgm:pt>
    <dgm:pt modelId="{605B9290-54C5-448A-9485-A0BD499E44C7}" type="pres">
      <dgm:prSet presAssocID="{BE37EDF1-6EB0-453B-8899-3D4B7899AD48}" presName="connTx" presStyleLbl="parChTrans1D2" presStyleIdx="2" presStyleCnt="3"/>
      <dgm:spPr/>
    </dgm:pt>
    <dgm:pt modelId="{4E3DDDDE-7A26-49E3-8F50-7F04F11FF21D}" type="pres">
      <dgm:prSet presAssocID="{4925EC01-664D-428A-AC15-A77A8D27DC44}" presName="root2" presStyleCnt="0"/>
      <dgm:spPr/>
    </dgm:pt>
    <dgm:pt modelId="{B492578F-139D-4EF9-B6F4-E4B1FF7B653B}" type="pres">
      <dgm:prSet presAssocID="{4925EC01-664D-428A-AC15-A77A8D27DC44}" presName="LevelTwoTextNode" presStyleLbl="node2" presStyleIdx="2" presStyleCnt="3">
        <dgm:presLayoutVars>
          <dgm:chPref val="3"/>
        </dgm:presLayoutVars>
      </dgm:prSet>
      <dgm:spPr/>
    </dgm:pt>
    <dgm:pt modelId="{1F00657A-8246-43BD-A558-E7A0107A598F}" type="pres">
      <dgm:prSet presAssocID="{4925EC01-664D-428A-AC15-A77A8D27DC44}" presName="level3hierChild" presStyleCnt="0"/>
      <dgm:spPr/>
    </dgm:pt>
  </dgm:ptLst>
  <dgm:cxnLst>
    <dgm:cxn modelId="{04C6730E-DC6D-4CE0-A4D3-5DD61B5F5751}" type="presOf" srcId="{BE37EDF1-6EB0-453B-8899-3D4B7899AD48}" destId="{BEFD464A-D3DD-49A7-AB81-58A308CA85AE}" srcOrd="0" destOrd="0" presId="urn:microsoft.com/office/officeart/2005/8/layout/hierarchy2"/>
    <dgm:cxn modelId="{91F8A238-9F9F-4FA2-A70B-D0B5C0C1B694}" type="presOf" srcId="{80545023-8449-4EC4-97B8-EEBCABC44C70}" destId="{1212AE0E-7CEF-4F02-B98E-BDF1E76D8C3A}" srcOrd="0" destOrd="0" presId="urn:microsoft.com/office/officeart/2005/8/layout/hierarchy2"/>
    <dgm:cxn modelId="{B3B3EA3E-073E-4B8B-BBC6-A68B08DAA5C1}" type="presOf" srcId="{4FAA9517-07BC-415E-9A8E-AD459336B795}" destId="{DEAABB37-FEC5-459B-82F2-A05555787905}" srcOrd="1" destOrd="0" presId="urn:microsoft.com/office/officeart/2005/8/layout/hierarchy2"/>
    <dgm:cxn modelId="{08DD9171-379E-4180-84FA-26D215FD3C3B}" type="presOf" srcId="{065CC47B-48C3-4457-A46F-DB23F3107CE9}" destId="{7EF33820-77EB-4F2C-8C47-D2E4AA12FFF4}" srcOrd="0" destOrd="0" presId="urn:microsoft.com/office/officeart/2005/8/layout/hierarchy2"/>
    <dgm:cxn modelId="{6690BA76-1AE9-490A-BE9D-4940B46C6294}" type="presOf" srcId="{4925EC01-664D-428A-AC15-A77A8D27DC44}" destId="{B492578F-139D-4EF9-B6F4-E4B1FF7B653B}" srcOrd="0" destOrd="0" presId="urn:microsoft.com/office/officeart/2005/8/layout/hierarchy2"/>
    <dgm:cxn modelId="{AFE61E5A-0FDE-4831-9142-1978725E8855}" type="presOf" srcId="{D094BD2E-F569-4E62-B207-B0B13B484708}" destId="{B4EF4748-EEF3-40A1-8FBE-A8D395DED3F2}" srcOrd="0" destOrd="0" presId="urn:microsoft.com/office/officeart/2005/8/layout/hierarchy2"/>
    <dgm:cxn modelId="{DC2642AF-20B6-4983-993F-3EE80140EF1E}" type="presOf" srcId="{BE37EDF1-6EB0-453B-8899-3D4B7899AD48}" destId="{605B9290-54C5-448A-9485-A0BD499E44C7}" srcOrd="1" destOrd="0" presId="urn:microsoft.com/office/officeart/2005/8/layout/hierarchy2"/>
    <dgm:cxn modelId="{1DE9BEAF-0566-4F40-A676-1413F7A412A6}" type="presOf" srcId="{80545023-8449-4EC4-97B8-EEBCABC44C70}" destId="{2A0FA823-730F-4607-89E8-7FAFB3DFC6B5}" srcOrd="1" destOrd="0" presId="urn:microsoft.com/office/officeart/2005/8/layout/hierarchy2"/>
    <dgm:cxn modelId="{359128B6-FCB5-4CA8-B56C-9CF1F51616A2}" srcId="{993AB2E4-920F-4701-8100-8EA361C274A7}" destId="{CF2CF6F6-34D7-412F-AB3E-743D3A1E659E}" srcOrd="1" destOrd="0" parTransId="{80545023-8449-4EC4-97B8-EEBCABC44C70}" sibTransId="{E7DD7D34-F75E-4648-AF7F-3795220323AD}"/>
    <dgm:cxn modelId="{D8413EBF-8351-415C-AAD0-6164F6324001}" type="presOf" srcId="{CF2CF6F6-34D7-412F-AB3E-743D3A1E659E}" destId="{CE5213A9-256F-4129-8B34-B8E5AC17B8EA}" srcOrd="0" destOrd="0" presId="urn:microsoft.com/office/officeart/2005/8/layout/hierarchy2"/>
    <dgm:cxn modelId="{635506C3-6704-4E12-A6EC-15C168042EBD}" srcId="{993AB2E4-920F-4701-8100-8EA361C274A7}" destId="{4925EC01-664D-428A-AC15-A77A8D27DC44}" srcOrd="2" destOrd="0" parTransId="{BE37EDF1-6EB0-453B-8899-3D4B7899AD48}" sibTransId="{32EC06BA-062E-4E2E-83AD-A6783A88ED8E}"/>
    <dgm:cxn modelId="{F5463BE6-0C82-4E3A-8A8C-FD6CF2755BA3}" srcId="{D094BD2E-F569-4E62-B207-B0B13B484708}" destId="{993AB2E4-920F-4701-8100-8EA361C274A7}" srcOrd="1" destOrd="0" parTransId="{76C97CDF-1E37-41AE-9538-B44D89B3763B}" sibTransId="{2BAD61A5-20A9-4CD5-91B7-F60750059263}"/>
    <dgm:cxn modelId="{7B0D63EC-0B76-4E52-B8E6-7C72D3EB0E07}" srcId="{993AB2E4-920F-4701-8100-8EA361C274A7}" destId="{BC3EE0BC-30C5-4DE7-890E-4829B66AEDD1}" srcOrd="0" destOrd="0" parTransId="{4FAA9517-07BC-415E-9A8E-AD459336B795}" sibTransId="{2453CB03-B937-4804-8AE9-7DD839D476E5}"/>
    <dgm:cxn modelId="{89FF96F2-848B-459D-A223-08AD9A6A421B}" type="presOf" srcId="{BC3EE0BC-30C5-4DE7-890E-4829B66AEDD1}" destId="{97C631CA-E3E4-41E2-B7C9-C13EE8438798}" srcOrd="0" destOrd="0" presId="urn:microsoft.com/office/officeart/2005/8/layout/hierarchy2"/>
    <dgm:cxn modelId="{7BA2E6F2-1391-4AE2-BFA2-DC31A24E6EAA}" type="presOf" srcId="{4FAA9517-07BC-415E-9A8E-AD459336B795}" destId="{9CCC8A32-4DAB-458F-925A-F80BDCC25DE3}" srcOrd="0" destOrd="0" presId="urn:microsoft.com/office/officeart/2005/8/layout/hierarchy2"/>
    <dgm:cxn modelId="{29408AF4-E56B-409E-A3AE-5384A807C2C6}" type="presOf" srcId="{993AB2E4-920F-4701-8100-8EA361C274A7}" destId="{AF12BD18-3924-4190-A49C-E9294DE2C979}" srcOrd="0" destOrd="0" presId="urn:microsoft.com/office/officeart/2005/8/layout/hierarchy2"/>
    <dgm:cxn modelId="{2E0078FB-86D0-456B-A3C1-CC853C8B554E}" srcId="{D094BD2E-F569-4E62-B207-B0B13B484708}" destId="{065CC47B-48C3-4457-A46F-DB23F3107CE9}" srcOrd="0" destOrd="0" parTransId="{5FB33934-A363-46A2-9138-C4D610253668}" sibTransId="{E8F779D5-AD3A-4524-8CCB-696E395CAB57}"/>
    <dgm:cxn modelId="{71EDB538-6168-442F-AE11-0A6E4121FE1A}" type="presParOf" srcId="{B4EF4748-EEF3-40A1-8FBE-A8D395DED3F2}" destId="{5078376B-46B1-42DE-BE29-6D23F919F302}" srcOrd="0" destOrd="0" presId="urn:microsoft.com/office/officeart/2005/8/layout/hierarchy2"/>
    <dgm:cxn modelId="{A01DA0DD-819C-4F4F-9151-CCA3EE370C98}" type="presParOf" srcId="{5078376B-46B1-42DE-BE29-6D23F919F302}" destId="{7EF33820-77EB-4F2C-8C47-D2E4AA12FFF4}" srcOrd="0" destOrd="0" presId="urn:microsoft.com/office/officeart/2005/8/layout/hierarchy2"/>
    <dgm:cxn modelId="{DB41D5D2-51D3-4259-8BCE-4E115C21E9C7}" type="presParOf" srcId="{5078376B-46B1-42DE-BE29-6D23F919F302}" destId="{D92EC577-BE99-4981-AEA1-5528C2085F08}" srcOrd="1" destOrd="0" presId="urn:microsoft.com/office/officeart/2005/8/layout/hierarchy2"/>
    <dgm:cxn modelId="{245BB702-80A2-4EF2-BBC7-3182B4AA236D}" type="presParOf" srcId="{B4EF4748-EEF3-40A1-8FBE-A8D395DED3F2}" destId="{1AD3B2B5-BBC4-4BDF-9409-29500D702A91}" srcOrd="1" destOrd="0" presId="urn:microsoft.com/office/officeart/2005/8/layout/hierarchy2"/>
    <dgm:cxn modelId="{DD260108-264A-4059-A471-AB365421E205}" type="presParOf" srcId="{1AD3B2B5-BBC4-4BDF-9409-29500D702A91}" destId="{AF12BD18-3924-4190-A49C-E9294DE2C979}" srcOrd="0" destOrd="0" presId="urn:microsoft.com/office/officeart/2005/8/layout/hierarchy2"/>
    <dgm:cxn modelId="{8428E428-D33B-4472-A00E-02539BD17068}" type="presParOf" srcId="{1AD3B2B5-BBC4-4BDF-9409-29500D702A91}" destId="{0F2916D4-C3AF-4854-9B6C-742D44325E89}" srcOrd="1" destOrd="0" presId="urn:microsoft.com/office/officeart/2005/8/layout/hierarchy2"/>
    <dgm:cxn modelId="{1ECA4FDD-ED3E-420B-8EC7-2D12ECCE18DB}" type="presParOf" srcId="{0F2916D4-C3AF-4854-9B6C-742D44325E89}" destId="{9CCC8A32-4DAB-458F-925A-F80BDCC25DE3}" srcOrd="0" destOrd="0" presId="urn:microsoft.com/office/officeart/2005/8/layout/hierarchy2"/>
    <dgm:cxn modelId="{D473E254-6864-4B14-BD43-F7D145647E45}" type="presParOf" srcId="{9CCC8A32-4DAB-458F-925A-F80BDCC25DE3}" destId="{DEAABB37-FEC5-459B-82F2-A05555787905}" srcOrd="0" destOrd="0" presId="urn:microsoft.com/office/officeart/2005/8/layout/hierarchy2"/>
    <dgm:cxn modelId="{EEEAAFEA-8C85-4A03-90F6-F50A4922A840}" type="presParOf" srcId="{0F2916D4-C3AF-4854-9B6C-742D44325E89}" destId="{E7A834DE-4BCE-4F59-8728-CD5F428D4B00}" srcOrd="1" destOrd="0" presId="urn:microsoft.com/office/officeart/2005/8/layout/hierarchy2"/>
    <dgm:cxn modelId="{E3F05C96-75E7-4565-BEAC-0F3AE1F8CFCC}" type="presParOf" srcId="{E7A834DE-4BCE-4F59-8728-CD5F428D4B00}" destId="{97C631CA-E3E4-41E2-B7C9-C13EE8438798}" srcOrd="0" destOrd="0" presId="urn:microsoft.com/office/officeart/2005/8/layout/hierarchy2"/>
    <dgm:cxn modelId="{506146CB-6F2D-4B0B-8E0E-0513DCB318C9}" type="presParOf" srcId="{E7A834DE-4BCE-4F59-8728-CD5F428D4B00}" destId="{D61948EC-A010-46E5-9699-DDB2592D33F8}" srcOrd="1" destOrd="0" presId="urn:microsoft.com/office/officeart/2005/8/layout/hierarchy2"/>
    <dgm:cxn modelId="{D12445D2-5A36-407B-A2D4-9A46A1E8FE01}" type="presParOf" srcId="{0F2916D4-C3AF-4854-9B6C-742D44325E89}" destId="{1212AE0E-7CEF-4F02-B98E-BDF1E76D8C3A}" srcOrd="2" destOrd="0" presId="urn:microsoft.com/office/officeart/2005/8/layout/hierarchy2"/>
    <dgm:cxn modelId="{1BD28394-1221-4A1E-8177-0DD941D222CF}" type="presParOf" srcId="{1212AE0E-7CEF-4F02-B98E-BDF1E76D8C3A}" destId="{2A0FA823-730F-4607-89E8-7FAFB3DFC6B5}" srcOrd="0" destOrd="0" presId="urn:microsoft.com/office/officeart/2005/8/layout/hierarchy2"/>
    <dgm:cxn modelId="{D4DA12C0-ECB3-4F22-8FB3-6FDC0E943A13}" type="presParOf" srcId="{0F2916D4-C3AF-4854-9B6C-742D44325E89}" destId="{907835BF-1720-4687-979A-EDDCA1A4A278}" srcOrd="3" destOrd="0" presId="urn:microsoft.com/office/officeart/2005/8/layout/hierarchy2"/>
    <dgm:cxn modelId="{8F82ED03-1F8A-475C-AE5E-641F1DA822C5}" type="presParOf" srcId="{907835BF-1720-4687-979A-EDDCA1A4A278}" destId="{CE5213A9-256F-4129-8B34-B8E5AC17B8EA}" srcOrd="0" destOrd="0" presId="urn:microsoft.com/office/officeart/2005/8/layout/hierarchy2"/>
    <dgm:cxn modelId="{E4C5A4E2-200F-4C95-BD4D-556E76F48BC7}" type="presParOf" srcId="{907835BF-1720-4687-979A-EDDCA1A4A278}" destId="{007E824F-43DB-41EF-8CCD-BEC212C7CECF}" srcOrd="1" destOrd="0" presId="urn:microsoft.com/office/officeart/2005/8/layout/hierarchy2"/>
    <dgm:cxn modelId="{6C6DDBF3-E53B-40A1-8EEF-F97921FE919F}" type="presParOf" srcId="{0F2916D4-C3AF-4854-9B6C-742D44325E89}" destId="{BEFD464A-D3DD-49A7-AB81-58A308CA85AE}" srcOrd="4" destOrd="0" presId="urn:microsoft.com/office/officeart/2005/8/layout/hierarchy2"/>
    <dgm:cxn modelId="{19DE141E-4BEB-4790-B701-44BDC2430CAA}" type="presParOf" srcId="{BEFD464A-D3DD-49A7-AB81-58A308CA85AE}" destId="{605B9290-54C5-448A-9485-A0BD499E44C7}" srcOrd="0" destOrd="0" presId="urn:microsoft.com/office/officeart/2005/8/layout/hierarchy2"/>
    <dgm:cxn modelId="{6B8CDC15-54E6-4C18-952B-BA53289ABB0F}" type="presParOf" srcId="{0F2916D4-C3AF-4854-9B6C-742D44325E89}" destId="{4E3DDDDE-7A26-49E3-8F50-7F04F11FF21D}" srcOrd="5" destOrd="0" presId="urn:microsoft.com/office/officeart/2005/8/layout/hierarchy2"/>
    <dgm:cxn modelId="{D178FE69-1944-4B21-A93D-0A1100C62777}" type="presParOf" srcId="{4E3DDDDE-7A26-49E3-8F50-7F04F11FF21D}" destId="{B492578F-139D-4EF9-B6F4-E4B1FF7B653B}" srcOrd="0" destOrd="0" presId="urn:microsoft.com/office/officeart/2005/8/layout/hierarchy2"/>
    <dgm:cxn modelId="{BB5D970B-F93F-4AD5-99E0-E8638C083787}" type="presParOf" srcId="{4E3DDDDE-7A26-49E3-8F50-7F04F11FF21D}" destId="{1F00657A-8246-43BD-A558-E7A0107A598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6EDF65-9F86-4AF3-947B-41448434480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4963DB-B951-4C13-90CA-34C6DA85B699}">
      <dgm:prSet phldrT="[Text]" phldr="0" custT="1"/>
      <dgm:spPr/>
      <dgm:t>
        <a:bodyPr/>
        <a:lstStyle/>
        <a:p>
          <a:r>
            <a:rPr lang="en-US" sz="2800" dirty="0"/>
            <a:t>It Takes a Village will serve a total of </a:t>
          </a:r>
          <a:r>
            <a:rPr lang="en-US" sz="2800" b="1" dirty="0"/>
            <a:t>100 families</a:t>
          </a:r>
          <a:r>
            <a:rPr lang="en-US" sz="2800" dirty="0"/>
            <a:t>!</a:t>
          </a:r>
        </a:p>
      </dgm:t>
    </dgm:pt>
    <dgm:pt modelId="{181FA453-63F1-4F5C-90B0-D2B0C0699A81}" type="parTrans" cxnId="{0007A80D-7DA4-48A8-A0C8-1F2FA68E0279}">
      <dgm:prSet/>
      <dgm:spPr/>
      <dgm:t>
        <a:bodyPr/>
        <a:lstStyle/>
        <a:p>
          <a:endParaRPr lang="en-US"/>
        </a:p>
      </dgm:t>
    </dgm:pt>
    <dgm:pt modelId="{22A90F81-BC67-4897-B69D-4DF114E6483A}" type="sibTrans" cxnId="{0007A80D-7DA4-48A8-A0C8-1F2FA68E0279}">
      <dgm:prSet/>
      <dgm:spPr/>
      <dgm:t>
        <a:bodyPr/>
        <a:lstStyle/>
        <a:p>
          <a:endParaRPr lang="en-US"/>
        </a:p>
      </dgm:t>
    </dgm:pt>
    <dgm:pt modelId="{DE1FE818-2720-4B43-B56E-B0AC8AD5FCCF}">
      <dgm:prSet phldrT="[Text]"/>
      <dgm:spPr/>
      <dgm:t>
        <a:bodyPr/>
        <a:lstStyle/>
        <a:p>
          <a:r>
            <a:rPr lang="en-US" dirty="0"/>
            <a:t>To ensure we have the capacity to serve all 100 families, enrollment is implemented in </a:t>
          </a:r>
          <a:r>
            <a:rPr lang="en-US" b="1" dirty="0"/>
            <a:t>five</a:t>
          </a:r>
          <a:r>
            <a:rPr lang="en-US" dirty="0"/>
            <a:t> sessions, with each cohort enrolling </a:t>
          </a:r>
          <a:r>
            <a:rPr lang="en-US" b="1" dirty="0"/>
            <a:t>25 families at a time</a:t>
          </a:r>
          <a:r>
            <a:rPr lang="en-US" dirty="0"/>
            <a:t>.</a:t>
          </a:r>
        </a:p>
      </dgm:t>
    </dgm:pt>
    <dgm:pt modelId="{DE82D2E0-CBF8-40C6-A37A-8CA7044A7E28}" type="parTrans" cxnId="{A1F08501-3595-499C-98E3-AC265E3F6CDA}">
      <dgm:prSet/>
      <dgm:spPr/>
      <dgm:t>
        <a:bodyPr/>
        <a:lstStyle/>
        <a:p>
          <a:endParaRPr lang="en-US"/>
        </a:p>
      </dgm:t>
    </dgm:pt>
    <dgm:pt modelId="{59AC53B9-9EF3-481F-9A01-F0BC0285A781}" type="sibTrans" cxnId="{A1F08501-3595-499C-98E3-AC265E3F6CDA}">
      <dgm:prSet/>
      <dgm:spPr/>
      <dgm:t>
        <a:bodyPr/>
        <a:lstStyle/>
        <a:p>
          <a:endParaRPr lang="en-US"/>
        </a:p>
      </dgm:t>
    </dgm:pt>
    <dgm:pt modelId="{8D5DE715-2841-4513-BE21-53657ACCAECA}">
      <dgm:prSet phldrT="[Text]"/>
      <dgm:spPr/>
      <dgm:t>
        <a:bodyPr/>
        <a:lstStyle/>
        <a:p>
          <a:r>
            <a:rPr lang="en-US" dirty="0"/>
            <a:t>Each family has a procedural </a:t>
          </a:r>
          <a:r>
            <a:rPr lang="en-US" b="1" dirty="0"/>
            <a:t>12-week tracking window</a:t>
          </a:r>
          <a:r>
            <a:rPr lang="en-US" dirty="0"/>
            <a:t> to provide flexibility during a highly unpredictable period. </a:t>
          </a:r>
        </a:p>
      </dgm:t>
    </dgm:pt>
    <dgm:pt modelId="{BF7B343E-F4AB-4145-A941-C6E0D0D0D07C}" type="parTrans" cxnId="{DBC0712B-14BC-49A5-B218-97D6A3394EE3}">
      <dgm:prSet/>
      <dgm:spPr/>
      <dgm:t>
        <a:bodyPr/>
        <a:lstStyle/>
        <a:p>
          <a:endParaRPr lang="en-US"/>
        </a:p>
      </dgm:t>
    </dgm:pt>
    <dgm:pt modelId="{F4BC2157-C38C-42B2-916F-1F261F9AA3D1}" type="sibTrans" cxnId="{DBC0712B-14BC-49A5-B218-97D6A3394EE3}">
      <dgm:prSet/>
      <dgm:spPr/>
      <dgm:t>
        <a:bodyPr/>
        <a:lstStyle/>
        <a:p>
          <a:endParaRPr lang="en-US"/>
        </a:p>
      </dgm:t>
    </dgm:pt>
    <dgm:pt modelId="{FFC89DDD-FFF3-41F6-B778-FE59CC761590}">
      <dgm:prSet phldrT="[Text]"/>
      <dgm:spPr/>
      <dgm:t>
        <a:bodyPr/>
        <a:lstStyle/>
        <a:p>
          <a:r>
            <a:rPr lang="en-US" dirty="0"/>
            <a:t>We anticipate the program will extend </a:t>
          </a:r>
          <a:r>
            <a:rPr lang="en-US" b="1" dirty="0"/>
            <a:t>beyond 2026 into mid-2027</a:t>
          </a:r>
          <a:r>
            <a:rPr lang="en-US" dirty="0"/>
            <a:t>.</a:t>
          </a:r>
        </a:p>
      </dgm:t>
    </dgm:pt>
    <dgm:pt modelId="{0ECED6D4-3295-4A10-9DD7-3E148E83FF01}" type="parTrans" cxnId="{6422247A-D5BA-42FD-AC81-53C0C68CAC13}">
      <dgm:prSet/>
      <dgm:spPr/>
      <dgm:t>
        <a:bodyPr/>
        <a:lstStyle/>
        <a:p>
          <a:endParaRPr lang="en-US"/>
        </a:p>
      </dgm:t>
    </dgm:pt>
    <dgm:pt modelId="{E6241968-F65B-4044-B6A0-AF162C23C069}" type="sibTrans" cxnId="{6422247A-D5BA-42FD-AC81-53C0C68CAC13}">
      <dgm:prSet/>
      <dgm:spPr/>
      <dgm:t>
        <a:bodyPr/>
        <a:lstStyle/>
        <a:p>
          <a:endParaRPr lang="en-US"/>
        </a:p>
      </dgm:t>
    </dgm:pt>
    <dgm:pt modelId="{F11DA995-C48C-47AB-8102-1014C6FD1149}" type="pres">
      <dgm:prSet presAssocID="{B86EDF65-9F86-4AF3-947B-41448434480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665A0AF-6764-4CE4-909F-2718649307FD}" type="pres">
      <dgm:prSet presAssocID="{C24963DB-B951-4C13-90CA-34C6DA85B699}" presName="root1" presStyleCnt="0"/>
      <dgm:spPr/>
    </dgm:pt>
    <dgm:pt modelId="{950701D8-24AB-4855-9E93-196E46CD5FA0}" type="pres">
      <dgm:prSet presAssocID="{C24963DB-B951-4C13-90CA-34C6DA85B699}" presName="LevelOneTextNode" presStyleLbl="node0" presStyleIdx="0" presStyleCnt="1" custScaleY="127373">
        <dgm:presLayoutVars>
          <dgm:chPref val="3"/>
        </dgm:presLayoutVars>
      </dgm:prSet>
      <dgm:spPr/>
    </dgm:pt>
    <dgm:pt modelId="{E0EED8C7-4BC9-4EBF-89AE-0CD59444F42C}" type="pres">
      <dgm:prSet presAssocID="{C24963DB-B951-4C13-90CA-34C6DA85B699}" presName="level2hierChild" presStyleCnt="0"/>
      <dgm:spPr/>
    </dgm:pt>
    <dgm:pt modelId="{EE2AEA48-841D-4544-8FB9-98CF2656E363}" type="pres">
      <dgm:prSet presAssocID="{DE82D2E0-CBF8-40C6-A37A-8CA7044A7E28}" presName="conn2-1" presStyleLbl="parChTrans1D2" presStyleIdx="0" presStyleCnt="3"/>
      <dgm:spPr/>
    </dgm:pt>
    <dgm:pt modelId="{EF336295-B0F7-4ECA-90CE-5DE54EBD62B9}" type="pres">
      <dgm:prSet presAssocID="{DE82D2E0-CBF8-40C6-A37A-8CA7044A7E28}" presName="connTx" presStyleLbl="parChTrans1D2" presStyleIdx="0" presStyleCnt="3"/>
      <dgm:spPr/>
    </dgm:pt>
    <dgm:pt modelId="{F6491C09-6021-4060-BB12-DE2B4C3471F2}" type="pres">
      <dgm:prSet presAssocID="{DE1FE818-2720-4B43-B56E-B0AC8AD5FCCF}" presName="root2" presStyleCnt="0"/>
      <dgm:spPr/>
    </dgm:pt>
    <dgm:pt modelId="{EFED1EE1-BFCB-4DD2-8208-2AEEECBC7BC9}" type="pres">
      <dgm:prSet presAssocID="{DE1FE818-2720-4B43-B56E-B0AC8AD5FCCF}" presName="LevelTwoTextNode" presStyleLbl="node2" presStyleIdx="0" presStyleCnt="3" custLinFactNeighborX="557" custLinFactNeighborY="-2516">
        <dgm:presLayoutVars>
          <dgm:chPref val="3"/>
        </dgm:presLayoutVars>
      </dgm:prSet>
      <dgm:spPr/>
    </dgm:pt>
    <dgm:pt modelId="{C7BF6DC7-CBB3-4920-8BDA-C91FA2777746}" type="pres">
      <dgm:prSet presAssocID="{DE1FE818-2720-4B43-B56E-B0AC8AD5FCCF}" presName="level3hierChild" presStyleCnt="0"/>
      <dgm:spPr/>
    </dgm:pt>
    <dgm:pt modelId="{3E53DF0A-73CD-4B9A-9532-3A339DF8C276}" type="pres">
      <dgm:prSet presAssocID="{BF7B343E-F4AB-4145-A941-C6E0D0D0D07C}" presName="conn2-1" presStyleLbl="parChTrans1D2" presStyleIdx="1" presStyleCnt="3"/>
      <dgm:spPr/>
    </dgm:pt>
    <dgm:pt modelId="{B748354B-8C2E-4343-A770-389B6DD1E050}" type="pres">
      <dgm:prSet presAssocID="{BF7B343E-F4AB-4145-A941-C6E0D0D0D07C}" presName="connTx" presStyleLbl="parChTrans1D2" presStyleIdx="1" presStyleCnt="3"/>
      <dgm:spPr/>
    </dgm:pt>
    <dgm:pt modelId="{5AC1E6E3-28CB-4FB1-93BE-92B9405756E2}" type="pres">
      <dgm:prSet presAssocID="{8D5DE715-2841-4513-BE21-53657ACCAECA}" presName="root2" presStyleCnt="0"/>
      <dgm:spPr/>
    </dgm:pt>
    <dgm:pt modelId="{320CE823-29E5-4444-A2BD-30B0A1ECD78B}" type="pres">
      <dgm:prSet presAssocID="{8D5DE715-2841-4513-BE21-53657ACCAECA}" presName="LevelTwoTextNode" presStyleLbl="node2" presStyleIdx="1" presStyleCnt="3">
        <dgm:presLayoutVars>
          <dgm:chPref val="3"/>
        </dgm:presLayoutVars>
      </dgm:prSet>
      <dgm:spPr/>
    </dgm:pt>
    <dgm:pt modelId="{8E760B12-2D71-48A3-8E49-692BB503F695}" type="pres">
      <dgm:prSet presAssocID="{8D5DE715-2841-4513-BE21-53657ACCAECA}" presName="level3hierChild" presStyleCnt="0"/>
      <dgm:spPr/>
    </dgm:pt>
    <dgm:pt modelId="{E2504395-ADB8-408E-A1F0-5A5346D4EDE2}" type="pres">
      <dgm:prSet presAssocID="{0ECED6D4-3295-4A10-9DD7-3E148E83FF01}" presName="conn2-1" presStyleLbl="parChTrans1D2" presStyleIdx="2" presStyleCnt="3"/>
      <dgm:spPr/>
    </dgm:pt>
    <dgm:pt modelId="{A4D53E1A-D455-4ABC-A945-C94A49472301}" type="pres">
      <dgm:prSet presAssocID="{0ECED6D4-3295-4A10-9DD7-3E148E83FF01}" presName="connTx" presStyleLbl="parChTrans1D2" presStyleIdx="2" presStyleCnt="3"/>
      <dgm:spPr/>
    </dgm:pt>
    <dgm:pt modelId="{FD0954BF-503C-40C2-BB73-3B20E2B36BDD}" type="pres">
      <dgm:prSet presAssocID="{FFC89DDD-FFF3-41F6-B778-FE59CC761590}" presName="root2" presStyleCnt="0"/>
      <dgm:spPr/>
    </dgm:pt>
    <dgm:pt modelId="{30E44576-2A50-4DDA-B35C-21CA2F8D05C8}" type="pres">
      <dgm:prSet presAssocID="{FFC89DDD-FFF3-41F6-B778-FE59CC761590}" presName="LevelTwoTextNode" presStyleLbl="node2" presStyleIdx="2" presStyleCnt="3" custLinFactNeighborY="-492">
        <dgm:presLayoutVars>
          <dgm:chPref val="3"/>
        </dgm:presLayoutVars>
      </dgm:prSet>
      <dgm:spPr/>
    </dgm:pt>
    <dgm:pt modelId="{07D60B7C-5B71-4377-B600-E6F40192CBCB}" type="pres">
      <dgm:prSet presAssocID="{FFC89DDD-FFF3-41F6-B778-FE59CC761590}" presName="level3hierChild" presStyleCnt="0"/>
      <dgm:spPr/>
    </dgm:pt>
  </dgm:ptLst>
  <dgm:cxnLst>
    <dgm:cxn modelId="{A1F08501-3595-499C-98E3-AC265E3F6CDA}" srcId="{C24963DB-B951-4C13-90CA-34C6DA85B699}" destId="{DE1FE818-2720-4B43-B56E-B0AC8AD5FCCF}" srcOrd="0" destOrd="0" parTransId="{DE82D2E0-CBF8-40C6-A37A-8CA7044A7E28}" sibTransId="{59AC53B9-9EF3-481F-9A01-F0BC0285A781}"/>
    <dgm:cxn modelId="{CBD51409-6357-42CD-87C6-1D9DF0C85050}" type="presOf" srcId="{BF7B343E-F4AB-4145-A941-C6E0D0D0D07C}" destId="{B748354B-8C2E-4343-A770-389B6DD1E050}" srcOrd="1" destOrd="0" presId="urn:microsoft.com/office/officeart/2005/8/layout/hierarchy2"/>
    <dgm:cxn modelId="{0007A80D-7DA4-48A8-A0C8-1F2FA68E0279}" srcId="{B86EDF65-9F86-4AF3-947B-414484344805}" destId="{C24963DB-B951-4C13-90CA-34C6DA85B699}" srcOrd="0" destOrd="0" parTransId="{181FA453-63F1-4F5C-90B0-D2B0C0699A81}" sibTransId="{22A90F81-BC67-4897-B69D-4DF114E6483A}"/>
    <dgm:cxn modelId="{CD7C6113-DB72-4CF8-9E53-C2BCCEBC8D6D}" type="presOf" srcId="{C24963DB-B951-4C13-90CA-34C6DA85B699}" destId="{950701D8-24AB-4855-9E93-196E46CD5FA0}" srcOrd="0" destOrd="0" presId="urn:microsoft.com/office/officeart/2005/8/layout/hierarchy2"/>
    <dgm:cxn modelId="{DBC0712B-14BC-49A5-B218-97D6A3394EE3}" srcId="{C24963DB-B951-4C13-90CA-34C6DA85B699}" destId="{8D5DE715-2841-4513-BE21-53657ACCAECA}" srcOrd="1" destOrd="0" parTransId="{BF7B343E-F4AB-4145-A941-C6E0D0D0D07C}" sibTransId="{F4BC2157-C38C-42B2-916F-1F261F9AA3D1}"/>
    <dgm:cxn modelId="{B82EC245-DE35-455B-9A6E-65815DFDB40C}" type="presOf" srcId="{BF7B343E-F4AB-4145-A941-C6E0D0D0D07C}" destId="{3E53DF0A-73CD-4B9A-9532-3A339DF8C276}" srcOrd="0" destOrd="0" presId="urn:microsoft.com/office/officeart/2005/8/layout/hierarchy2"/>
    <dgm:cxn modelId="{F30D8B6A-15E3-4B97-879D-842C3943C9AC}" type="presOf" srcId="{8D5DE715-2841-4513-BE21-53657ACCAECA}" destId="{320CE823-29E5-4444-A2BD-30B0A1ECD78B}" srcOrd="0" destOrd="0" presId="urn:microsoft.com/office/officeart/2005/8/layout/hierarchy2"/>
    <dgm:cxn modelId="{7BFE076E-1616-4CC7-A637-FC31985B0EE8}" type="presOf" srcId="{DE82D2E0-CBF8-40C6-A37A-8CA7044A7E28}" destId="{EE2AEA48-841D-4544-8FB9-98CF2656E363}" srcOrd="0" destOrd="0" presId="urn:microsoft.com/office/officeart/2005/8/layout/hierarchy2"/>
    <dgm:cxn modelId="{BD9A3754-D01F-4D50-A980-8D9330A450F3}" type="presOf" srcId="{DE82D2E0-CBF8-40C6-A37A-8CA7044A7E28}" destId="{EF336295-B0F7-4ECA-90CE-5DE54EBD62B9}" srcOrd="1" destOrd="0" presId="urn:microsoft.com/office/officeart/2005/8/layout/hierarchy2"/>
    <dgm:cxn modelId="{6422247A-D5BA-42FD-AC81-53C0C68CAC13}" srcId="{C24963DB-B951-4C13-90CA-34C6DA85B699}" destId="{FFC89DDD-FFF3-41F6-B778-FE59CC761590}" srcOrd="2" destOrd="0" parTransId="{0ECED6D4-3295-4A10-9DD7-3E148E83FF01}" sibTransId="{E6241968-F65B-4044-B6A0-AF162C23C069}"/>
    <dgm:cxn modelId="{6C06088B-8268-4017-BEB8-39BC398FEC20}" type="presOf" srcId="{0ECED6D4-3295-4A10-9DD7-3E148E83FF01}" destId="{A4D53E1A-D455-4ABC-A945-C94A49472301}" srcOrd="1" destOrd="0" presId="urn:microsoft.com/office/officeart/2005/8/layout/hierarchy2"/>
    <dgm:cxn modelId="{3FFD9A96-D58C-428A-B737-D355B1114E36}" type="presOf" srcId="{B86EDF65-9F86-4AF3-947B-414484344805}" destId="{F11DA995-C48C-47AB-8102-1014C6FD1149}" srcOrd="0" destOrd="0" presId="urn:microsoft.com/office/officeart/2005/8/layout/hierarchy2"/>
    <dgm:cxn modelId="{2D793CB7-4E88-43F2-B75D-E7AFD85F4D37}" type="presOf" srcId="{0ECED6D4-3295-4A10-9DD7-3E148E83FF01}" destId="{E2504395-ADB8-408E-A1F0-5A5346D4EDE2}" srcOrd="0" destOrd="0" presId="urn:microsoft.com/office/officeart/2005/8/layout/hierarchy2"/>
    <dgm:cxn modelId="{98857EFB-0959-494F-B15D-3F653326EB9A}" type="presOf" srcId="{FFC89DDD-FFF3-41F6-B778-FE59CC761590}" destId="{30E44576-2A50-4DDA-B35C-21CA2F8D05C8}" srcOrd="0" destOrd="0" presId="urn:microsoft.com/office/officeart/2005/8/layout/hierarchy2"/>
    <dgm:cxn modelId="{C9FD27FD-D433-430F-8AC7-236C5FC93F6B}" type="presOf" srcId="{DE1FE818-2720-4B43-B56E-B0AC8AD5FCCF}" destId="{EFED1EE1-BFCB-4DD2-8208-2AEEECBC7BC9}" srcOrd="0" destOrd="0" presId="urn:microsoft.com/office/officeart/2005/8/layout/hierarchy2"/>
    <dgm:cxn modelId="{23A93958-F69B-43AC-BB0B-9DAF13174DA0}" type="presParOf" srcId="{F11DA995-C48C-47AB-8102-1014C6FD1149}" destId="{2665A0AF-6764-4CE4-909F-2718649307FD}" srcOrd="0" destOrd="0" presId="urn:microsoft.com/office/officeart/2005/8/layout/hierarchy2"/>
    <dgm:cxn modelId="{6A3F4554-4860-479B-9E8A-15E7053F7875}" type="presParOf" srcId="{2665A0AF-6764-4CE4-909F-2718649307FD}" destId="{950701D8-24AB-4855-9E93-196E46CD5FA0}" srcOrd="0" destOrd="0" presId="urn:microsoft.com/office/officeart/2005/8/layout/hierarchy2"/>
    <dgm:cxn modelId="{4BA006D7-B60B-4625-90D1-8DE2CD53115A}" type="presParOf" srcId="{2665A0AF-6764-4CE4-909F-2718649307FD}" destId="{E0EED8C7-4BC9-4EBF-89AE-0CD59444F42C}" srcOrd="1" destOrd="0" presId="urn:microsoft.com/office/officeart/2005/8/layout/hierarchy2"/>
    <dgm:cxn modelId="{970CC38A-4A7E-46A5-8F7A-DDB9DCA9F814}" type="presParOf" srcId="{E0EED8C7-4BC9-4EBF-89AE-0CD59444F42C}" destId="{EE2AEA48-841D-4544-8FB9-98CF2656E363}" srcOrd="0" destOrd="0" presId="urn:microsoft.com/office/officeart/2005/8/layout/hierarchy2"/>
    <dgm:cxn modelId="{C21DAC4A-0FDC-4A46-8007-A15C9611BCA2}" type="presParOf" srcId="{EE2AEA48-841D-4544-8FB9-98CF2656E363}" destId="{EF336295-B0F7-4ECA-90CE-5DE54EBD62B9}" srcOrd="0" destOrd="0" presId="urn:microsoft.com/office/officeart/2005/8/layout/hierarchy2"/>
    <dgm:cxn modelId="{3022C954-3568-46BF-8DC2-2DF853FC0CDE}" type="presParOf" srcId="{E0EED8C7-4BC9-4EBF-89AE-0CD59444F42C}" destId="{F6491C09-6021-4060-BB12-DE2B4C3471F2}" srcOrd="1" destOrd="0" presId="urn:microsoft.com/office/officeart/2005/8/layout/hierarchy2"/>
    <dgm:cxn modelId="{68246CBC-1480-405B-90F5-349D8490FED0}" type="presParOf" srcId="{F6491C09-6021-4060-BB12-DE2B4C3471F2}" destId="{EFED1EE1-BFCB-4DD2-8208-2AEEECBC7BC9}" srcOrd="0" destOrd="0" presId="urn:microsoft.com/office/officeart/2005/8/layout/hierarchy2"/>
    <dgm:cxn modelId="{17D1976C-2FB3-474F-AB32-8E1CC7D76278}" type="presParOf" srcId="{F6491C09-6021-4060-BB12-DE2B4C3471F2}" destId="{C7BF6DC7-CBB3-4920-8BDA-C91FA2777746}" srcOrd="1" destOrd="0" presId="urn:microsoft.com/office/officeart/2005/8/layout/hierarchy2"/>
    <dgm:cxn modelId="{8D4CC3CD-FCD2-4A29-A93A-B7C8571ECD36}" type="presParOf" srcId="{E0EED8C7-4BC9-4EBF-89AE-0CD59444F42C}" destId="{3E53DF0A-73CD-4B9A-9532-3A339DF8C276}" srcOrd="2" destOrd="0" presId="urn:microsoft.com/office/officeart/2005/8/layout/hierarchy2"/>
    <dgm:cxn modelId="{58BEB391-034A-44B0-9081-EE2CA390E1A5}" type="presParOf" srcId="{3E53DF0A-73CD-4B9A-9532-3A339DF8C276}" destId="{B748354B-8C2E-4343-A770-389B6DD1E050}" srcOrd="0" destOrd="0" presId="urn:microsoft.com/office/officeart/2005/8/layout/hierarchy2"/>
    <dgm:cxn modelId="{D04A0868-E20F-4FD6-8094-169C8C10D250}" type="presParOf" srcId="{E0EED8C7-4BC9-4EBF-89AE-0CD59444F42C}" destId="{5AC1E6E3-28CB-4FB1-93BE-92B9405756E2}" srcOrd="3" destOrd="0" presId="urn:microsoft.com/office/officeart/2005/8/layout/hierarchy2"/>
    <dgm:cxn modelId="{02F3C557-DA03-459B-A28B-9AA934DC8E90}" type="presParOf" srcId="{5AC1E6E3-28CB-4FB1-93BE-92B9405756E2}" destId="{320CE823-29E5-4444-A2BD-30B0A1ECD78B}" srcOrd="0" destOrd="0" presId="urn:microsoft.com/office/officeart/2005/8/layout/hierarchy2"/>
    <dgm:cxn modelId="{5C80B167-A5D7-4153-99E9-EECDBB58F742}" type="presParOf" srcId="{5AC1E6E3-28CB-4FB1-93BE-92B9405756E2}" destId="{8E760B12-2D71-48A3-8E49-692BB503F695}" srcOrd="1" destOrd="0" presId="urn:microsoft.com/office/officeart/2005/8/layout/hierarchy2"/>
    <dgm:cxn modelId="{9445AD81-6DC2-4A44-BC72-FE66D089161B}" type="presParOf" srcId="{E0EED8C7-4BC9-4EBF-89AE-0CD59444F42C}" destId="{E2504395-ADB8-408E-A1F0-5A5346D4EDE2}" srcOrd="4" destOrd="0" presId="urn:microsoft.com/office/officeart/2005/8/layout/hierarchy2"/>
    <dgm:cxn modelId="{161CE7C3-F85A-4117-8E4D-C6111398CE59}" type="presParOf" srcId="{E2504395-ADB8-408E-A1F0-5A5346D4EDE2}" destId="{A4D53E1A-D455-4ABC-A945-C94A49472301}" srcOrd="0" destOrd="0" presId="urn:microsoft.com/office/officeart/2005/8/layout/hierarchy2"/>
    <dgm:cxn modelId="{B6DDE2B5-CA25-4494-89CC-CC497472226B}" type="presParOf" srcId="{E0EED8C7-4BC9-4EBF-89AE-0CD59444F42C}" destId="{FD0954BF-503C-40C2-BB73-3B20E2B36BDD}" srcOrd="5" destOrd="0" presId="urn:microsoft.com/office/officeart/2005/8/layout/hierarchy2"/>
    <dgm:cxn modelId="{53436E92-6A27-4E5A-86EF-89BF9FF9EE78}" type="presParOf" srcId="{FD0954BF-503C-40C2-BB73-3B20E2B36BDD}" destId="{30E44576-2A50-4DDA-B35C-21CA2F8D05C8}" srcOrd="0" destOrd="0" presId="urn:microsoft.com/office/officeart/2005/8/layout/hierarchy2"/>
    <dgm:cxn modelId="{5CA512DF-7DB0-4915-AF98-2021DC09D8C9}" type="presParOf" srcId="{FD0954BF-503C-40C2-BB73-3B20E2B36BDD}" destId="{07D60B7C-5B71-4377-B600-E6F40192CB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F20F3A-957F-46F4-8BDC-A551983DC6D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8CAEB5-0DAA-4FF6-93CF-85285146A318}">
      <dgm:prSet/>
      <dgm:spPr/>
      <dgm:t>
        <a:bodyPr/>
        <a:lstStyle/>
        <a:p>
          <a:r>
            <a:rPr lang="en-US" dirty="0"/>
            <a:t>Program tracking supported by 5 volunteer Program Facilitators, who provide six weeks of peer-to-peer support to pregnant/postpartum mothers and, when applicable, fathers who opt-in to fatherhood support.</a:t>
          </a:r>
        </a:p>
      </dgm:t>
    </dgm:pt>
    <dgm:pt modelId="{F1F3BB90-C39F-4145-95D3-69F90F0F3FA8}" type="parTrans" cxnId="{07C8997A-240E-4BB7-96A3-5A8A750A48EC}">
      <dgm:prSet/>
      <dgm:spPr/>
      <dgm:t>
        <a:bodyPr/>
        <a:lstStyle/>
        <a:p>
          <a:endParaRPr lang="en-US"/>
        </a:p>
      </dgm:t>
    </dgm:pt>
    <dgm:pt modelId="{D309F21C-FE9A-4F1E-B298-4C21954D3C4E}" type="sibTrans" cxnId="{07C8997A-240E-4BB7-96A3-5A8A750A48EC}">
      <dgm:prSet/>
      <dgm:spPr/>
      <dgm:t>
        <a:bodyPr/>
        <a:lstStyle/>
        <a:p>
          <a:endParaRPr lang="en-US"/>
        </a:p>
      </dgm:t>
    </dgm:pt>
    <dgm:pt modelId="{6D323F61-9145-4257-AA59-59AC7C38E1C2}">
      <dgm:prSet/>
      <dgm:spPr/>
      <dgm:t>
        <a:bodyPr/>
        <a:lstStyle/>
        <a:p>
          <a:r>
            <a:rPr lang="en-US" dirty="0"/>
            <a:t>Data is inputted on our in-house tracking system and serves as a centralization for all program information.</a:t>
          </a:r>
        </a:p>
      </dgm:t>
    </dgm:pt>
    <dgm:pt modelId="{36ADAED3-5A99-4761-83EF-13A91A436585}" type="parTrans" cxnId="{430166BF-66FE-417D-83E4-2576964D3446}">
      <dgm:prSet/>
      <dgm:spPr/>
      <dgm:t>
        <a:bodyPr/>
        <a:lstStyle/>
        <a:p>
          <a:endParaRPr lang="en-US"/>
        </a:p>
      </dgm:t>
    </dgm:pt>
    <dgm:pt modelId="{181BD4C5-5CBD-4CD9-8D88-4BBF6F111822}" type="sibTrans" cxnId="{430166BF-66FE-417D-83E4-2576964D3446}">
      <dgm:prSet/>
      <dgm:spPr/>
      <dgm:t>
        <a:bodyPr/>
        <a:lstStyle/>
        <a:p>
          <a:endParaRPr lang="en-US"/>
        </a:p>
      </dgm:t>
    </dgm:pt>
    <dgm:pt modelId="{8326F640-845D-4129-8BF3-15CD9A28C544}">
      <dgm:prSet/>
      <dgm:spPr/>
      <dgm:t>
        <a:bodyPr/>
        <a:lstStyle/>
        <a:p>
          <a:r>
            <a:rPr lang="en-US"/>
            <a:t>Weekly notes summarizing conversations with participants and tracking usefulness of program benefits</a:t>
          </a:r>
        </a:p>
      </dgm:t>
    </dgm:pt>
    <dgm:pt modelId="{7DAA7F6D-4343-45AF-9D92-1D935D49370C}" type="parTrans" cxnId="{A0668FD2-F11A-4BC2-A3CB-39B42520B5D6}">
      <dgm:prSet/>
      <dgm:spPr/>
      <dgm:t>
        <a:bodyPr/>
        <a:lstStyle/>
        <a:p>
          <a:endParaRPr lang="en-US"/>
        </a:p>
      </dgm:t>
    </dgm:pt>
    <dgm:pt modelId="{4ED814E8-71C3-47CE-A15E-8B9833E72D08}" type="sibTrans" cxnId="{A0668FD2-F11A-4BC2-A3CB-39B42520B5D6}">
      <dgm:prSet/>
      <dgm:spPr/>
      <dgm:t>
        <a:bodyPr/>
        <a:lstStyle/>
        <a:p>
          <a:endParaRPr lang="en-US"/>
        </a:p>
      </dgm:t>
    </dgm:pt>
    <dgm:pt modelId="{83FB501B-E652-4A42-9A94-CD4336C00AE1}">
      <dgm:prSet/>
      <dgm:spPr/>
      <dgm:t>
        <a:bodyPr/>
        <a:lstStyle/>
        <a:p>
          <a:r>
            <a:rPr lang="en-US"/>
            <a:t>Ensuring data is consistent, measurable, and actionable.</a:t>
          </a:r>
        </a:p>
      </dgm:t>
    </dgm:pt>
    <dgm:pt modelId="{C25E659E-05E0-45BC-97AA-5EF4D8EB4511}" type="parTrans" cxnId="{E0E067B9-B32F-44B6-B687-2525B72C3108}">
      <dgm:prSet/>
      <dgm:spPr/>
      <dgm:t>
        <a:bodyPr/>
        <a:lstStyle/>
        <a:p>
          <a:endParaRPr lang="en-US"/>
        </a:p>
      </dgm:t>
    </dgm:pt>
    <dgm:pt modelId="{A7DA2CB1-B10F-4432-A130-AE6284AC567B}" type="sibTrans" cxnId="{E0E067B9-B32F-44B6-B687-2525B72C3108}">
      <dgm:prSet/>
      <dgm:spPr/>
      <dgm:t>
        <a:bodyPr/>
        <a:lstStyle/>
        <a:p>
          <a:endParaRPr lang="en-US"/>
        </a:p>
      </dgm:t>
    </dgm:pt>
    <dgm:pt modelId="{E90EA2C0-9A39-4195-9573-2D7801FF797A}" type="pres">
      <dgm:prSet presAssocID="{CDF20F3A-957F-46F4-8BDC-A551983DC6D6}" presName="diagram" presStyleCnt="0">
        <dgm:presLayoutVars>
          <dgm:dir/>
          <dgm:resizeHandles val="exact"/>
        </dgm:presLayoutVars>
      </dgm:prSet>
      <dgm:spPr/>
    </dgm:pt>
    <dgm:pt modelId="{6A699AE3-DBA4-42AC-9DF8-034F2A88AAE0}" type="pres">
      <dgm:prSet presAssocID="{B78CAEB5-0DAA-4FF6-93CF-85285146A318}" presName="node" presStyleLbl="node1" presStyleIdx="0" presStyleCnt="4">
        <dgm:presLayoutVars>
          <dgm:bulletEnabled val="1"/>
        </dgm:presLayoutVars>
      </dgm:prSet>
      <dgm:spPr/>
    </dgm:pt>
    <dgm:pt modelId="{619BEEF6-98E0-46D1-83B5-C856E9ABAC03}" type="pres">
      <dgm:prSet presAssocID="{D309F21C-FE9A-4F1E-B298-4C21954D3C4E}" presName="sibTrans" presStyleCnt="0"/>
      <dgm:spPr/>
    </dgm:pt>
    <dgm:pt modelId="{50A464EE-D12D-4AF4-9713-73843CA31420}" type="pres">
      <dgm:prSet presAssocID="{6D323F61-9145-4257-AA59-59AC7C38E1C2}" presName="node" presStyleLbl="node1" presStyleIdx="1" presStyleCnt="4">
        <dgm:presLayoutVars>
          <dgm:bulletEnabled val="1"/>
        </dgm:presLayoutVars>
      </dgm:prSet>
      <dgm:spPr/>
    </dgm:pt>
    <dgm:pt modelId="{19C6FBE9-F112-4E9F-84CD-2AD568B64B3B}" type="pres">
      <dgm:prSet presAssocID="{181BD4C5-5CBD-4CD9-8D88-4BBF6F111822}" presName="sibTrans" presStyleCnt="0"/>
      <dgm:spPr/>
    </dgm:pt>
    <dgm:pt modelId="{ECDFB57A-C0B4-4F29-997E-74C6110EAC44}" type="pres">
      <dgm:prSet presAssocID="{8326F640-845D-4129-8BF3-15CD9A28C544}" presName="node" presStyleLbl="node1" presStyleIdx="2" presStyleCnt="4">
        <dgm:presLayoutVars>
          <dgm:bulletEnabled val="1"/>
        </dgm:presLayoutVars>
      </dgm:prSet>
      <dgm:spPr/>
    </dgm:pt>
    <dgm:pt modelId="{17517E3F-8534-4875-B4BE-F064BAD9ACC1}" type="pres">
      <dgm:prSet presAssocID="{4ED814E8-71C3-47CE-A15E-8B9833E72D08}" presName="sibTrans" presStyleCnt="0"/>
      <dgm:spPr/>
    </dgm:pt>
    <dgm:pt modelId="{DE039C0E-94E9-4584-A6FD-792D2760E6CD}" type="pres">
      <dgm:prSet presAssocID="{83FB501B-E652-4A42-9A94-CD4336C00AE1}" presName="node" presStyleLbl="node1" presStyleIdx="3" presStyleCnt="4">
        <dgm:presLayoutVars>
          <dgm:bulletEnabled val="1"/>
        </dgm:presLayoutVars>
      </dgm:prSet>
      <dgm:spPr/>
    </dgm:pt>
  </dgm:ptLst>
  <dgm:cxnLst>
    <dgm:cxn modelId="{F722232F-5EF9-4A47-9B93-F144422D17B4}" type="presOf" srcId="{8326F640-845D-4129-8BF3-15CD9A28C544}" destId="{ECDFB57A-C0B4-4F29-997E-74C6110EAC44}" srcOrd="0" destOrd="0" presId="urn:microsoft.com/office/officeart/2005/8/layout/default"/>
    <dgm:cxn modelId="{AFAAEF63-A1CC-4215-8581-D4FF40692E27}" type="presOf" srcId="{B78CAEB5-0DAA-4FF6-93CF-85285146A318}" destId="{6A699AE3-DBA4-42AC-9DF8-034F2A88AAE0}" srcOrd="0" destOrd="0" presId="urn:microsoft.com/office/officeart/2005/8/layout/default"/>
    <dgm:cxn modelId="{6F99AD72-44C4-4FF7-AC25-0531FAC3053B}" type="presOf" srcId="{83FB501B-E652-4A42-9A94-CD4336C00AE1}" destId="{DE039C0E-94E9-4584-A6FD-792D2760E6CD}" srcOrd="0" destOrd="0" presId="urn:microsoft.com/office/officeart/2005/8/layout/default"/>
    <dgm:cxn modelId="{07C8997A-240E-4BB7-96A3-5A8A750A48EC}" srcId="{CDF20F3A-957F-46F4-8BDC-A551983DC6D6}" destId="{B78CAEB5-0DAA-4FF6-93CF-85285146A318}" srcOrd="0" destOrd="0" parTransId="{F1F3BB90-C39F-4145-95D3-69F90F0F3FA8}" sibTransId="{D309F21C-FE9A-4F1E-B298-4C21954D3C4E}"/>
    <dgm:cxn modelId="{B2B3539F-0793-4685-B762-7D00A3F2070A}" type="presOf" srcId="{CDF20F3A-957F-46F4-8BDC-A551983DC6D6}" destId="{E90EA2C0-9A39-4195-9573-2D7801FF797A}" srcOrd="0" destOrd="0" presId="urn:microsoft.com/office/officeart/2005/8/layout/default"/>
    <dgm:cxn modelId="{E0E067B9-B32F-44B6-B687-2525B72C3108}" srcId="{CDF20F3A-957F-46F4-8BDC-A551983DC6D6}" destId="{83FB501B-E652-4A42-9A94-CD4336C00AE1}" srcOrd="3" destOrd="0" parTransId="{C25E659E-05E0-45BC-97AA-5EF4D8EB4511}" sibTransId="{A7DA2CB1-B10F-4432-A130-AE6284AC567B}"/>
    <dgm:cxn modelId="{430166BF-66FE-417D-83E4-2576964D3446}" srcId="{CDF20F3A-957F-46F4-8BDC-A551983DC6D6}" destId="{6D323F61-9145-4257-AA59-59AC7C38E1C2}" srcOrd="1" destOrd="0" parTransId="{36ADAED3-5A99-4761-83EF-13A91A436585}" sibTransId="{181BD4C5-5CBD-4CD9-8D88-4BBF6F111822}"/>
    <dgm:cxn modelId="{A0668FD2-F11A-4BC2-A3CB-39B42520B5D6}" srcId="{CDF20F3A-957F-46F4-8BDC-A551983DC6D6}" destId="{8326F640-845D-4129-8BF3-15CD9A28C544}" srcOrd="2" destOrd="0" parTransId="{7DAA7F6D-4343-45AF-9D92-1D935D49370C}" sibTransId="{4ED814E8-71C3-47CE-A15E-8B9833E72D08}"/>
    <dgm:cxn modelId="{C41BB7FE-5F9C-4BAA-973C-69B6C8E8D31B}" type="presOf" srcId="{6D323F61-9145-4257-AA59-59AC7C38E1C2}" destId="{50A464EE-D12D-4AF4-9713-73843CA31420}" srcOrd="0" destOrd="0" presId="urn:microsoft.com/office/officeart/2005/8/layout/default"/>
    <dgm:cxn modelId="{F06DB560-A6A7-4F28-B861-47D85E86C03B}" type="presParOf" srcId="{E90EA2C0-9A39-4195-9573-2D7801FF797A}" destId="{6A699AE3-DBA4-42AC-9DF8-034F2A88AAE0}" srcOrd="0" destOrd="0" presId="urn:microsoft.com/office/officeart/2005/8/layout/default"/>
    <dgm:cxn modelId="{4E64CC39-59E2-4B59-8CD2-7EBD21B9FADE}" type="presParOf" srcId="{E90EA2C0-9A39-4195-9573-2D7801FF797A}" destId="{619BEEF6-98E0-46D1-83B5-C856E9ABAC03}" srcOrd="1" destOrd="0" presId="urn:microsoft.com/office/officeart/2005/8/layout/default"/>
    <dgm:cxn modelId="{85A7F769-EDA0-46A0-B183-4F874FD13E9F}" type="presParOf" srcId="{E90EA2C0-9A39-4195-9573-2D7801FF797A}" destId="{50A464EE-D12D-4AF4-9713-73843CA31420}" srcOrd="2" destOrd="0" presId="urn:microsoft.com/office/officeart/2005/8/layout/default"/>
    <dgm:cxn modelId="{64135F01-DABC-4855-8883-8CC61002B6AB}" type="presParOf" srcId="{E90EA2C0-9A39-4195-9573-2D7801FF797A}" destId="{19C6FBE9-F112-4E9F-84CD-2AD568B64B3B}" srcOrd="3" destOrd="0" presId="urn:microsoft.com/office/officeart/2005/8/layout/default"/>
    <dgm:cxn modelId="{6EBE2A0B-6F6F-4C46-8E1C-E7E96E278394}" type="presParOf" srcId="{E90EA2C0-9A39-4195-9573-2D7801FF797A}" destId="{ECDFB57A-C0B4-4F29-997E-74C6110EAC44}" srcOrd="4" destOrd="0" presId="urn:microsoft.com/office/officeart/2005/8/layout/default"/>
    <dgm:cxn modelId="{0E352390-4FF7-4C43-9F90-37DD37CE1C21}" type="presParOf" srcId="{E90EA2C0-9A39-4195-9573-2D7801FF797A}" destId="{17517E3F-8534-4875-B4BE-F064BAD9ACC1}" srcOrd="5" destOrd="0" presId="urn:microsoft.com/office/officeart/2005/8/layout/default"/>
    <dgm:cxn modelId="{A7A03ED6-13A8-4F73-9B6E-F7B260F75248}" type="presParOf" srcId="{E90EA2C0-9A39-4195-9573-2D7801FF797A}" destId="{DE039C0E-94E9-4584-A6FD-792D2760E6C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C40129-6B7F-4EA8-AA93-6DC430717CC6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7E12DAE-0483-477B-9B5A-FA120B96E3B3}">
      <dgm:prSet/>
      <dgm:spPr/>
      <dgm:t>
        <a:bodyPr/>
        <a:lstStyle/>
        <a:p>
          <a:r>
            <a:rPr lang="en-US"/>
            <a:t>As part of It Takes a Village strategic action plan, we launched a professional development component for the program to be conducted in February, March and April.</a:t>
          </a:r>
        </a:p>
      </dgm:t>
    </dgm:pt>
    <dgm:pt modelId="{91FAF3FB-2E92-4EFC-8B0C-0B35C93B5AAB}" type="parTrans" cxnId="{7137927E-3BC7-4650-A4FF-8010614B26AE}">
      <dgm:prSet/>
      <dgm:spPr/>
      <dgm:t>
        <a:bodyPr/>
        <a:lstStyle/>
        <a:p>
          <a:endParaRPr lang="en-US"/>
        </a:p>
      </dgm:t>
    </dgm:pt>
    <dgm:pt modelId="{B9F371D1-BED8-464F-8219-35B83F906D1B}" type="sibTrans" cxnId="{7137927E-3BC7-4650-A4FF-8010614B26AE}">
      <dgm:prSet/>
      <dgm:spPr/>
      <dgm:t>
        <a:bodyPr/>
        <a:lstStyle/>
        <a:p>
          <a:endParaRPr lang="en-US"/>
        </a:p>
      </dgm:t>
    </dgm:pt>
    <dgm:pt modelId="{127FDA90-CC27-4334-A10A-5484CFA6E6CD}">
      <dgm:prSet/>
      <dgm:spPr/>
      <dgm:t>
        <a:bodyPr/>
        <a:lstStyle/>
        <a:p>
          <a:r>
            <a:rPr lang="en-US"/>
            <a:t>These trainings are intended to enhance health equity competency and skills during the postpartum period for healthcare professionals, doulas, social workers, community leaders/advocates and anyone working with pregnant/postpartum families.</a:t>
          </a:r>
        </a:p>
      </dgm:t>
    </dgm:pt>
    <dgm:pt modelId="{832D3ABE-325D-4413-A9FE-D9EB603B6034}" type="parTrans" cxnId="{A13EF29F-CFF9-4CC8-BD1D-A1BDFB2E985F}">
      <dgm:prSet/>
      <dgm:spPr/>
      <dgm:t>
        <a:bodyPr/>
        <a:lstStyle/>
        <a:p>
          <a:endParaRPr lang="en-US"/>
        </a:p>
      </dgm:t>
    </dgm:pt>
    <dgm:pt modelId="{C8EEACB1-6A92-494F-B2EE-DF79667814A8}" type="sibTrans" cxnId="{A13EF29F-CFF9-4CC8-BD1D-A1BDFB2E985F}">
      <dgm:prSet/>
      <dgm:spPr/>
      <dgm:t>
        <a:bodyPr/>
        <a:lstStyle/>
        <a:p>
          <a:endParaRPr lang="en-US"/>
        </a:p>
      </dgm:t>
    </dgm:pt>
    <dgm:pt modelId="{0692CFB1-9290-4891-A2BD-5718FEF30D82}" type="pres">
      <dgm:prSet presAssocID="{80C40129-6B7F-4EA8-AA93-6DC430717C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9204F8-E35C-4526-B26B-B174F37B1415}" type="pres">
      <dgm:prSet presAssocID="{F7E12DAE-0483-477B-9B5A-FA120B96E3B3}" presName="hierRoot1" presStyleCnt="0"/>
      <dgm:spPr/>
    </dgm:pt>
    <dgm:pt modelId="{E70BD79A-FE42-4EE8-BF75-69D232F06D2C}" type="pres">
      <dgm:prSet presAssocID="{F7E12DAE-0483-477B-9B5A-FA120B96E3B3}" presName="composite" presStyleCnt="0"/>
      <dgm:spPr/>
    </dgm:pt>
    <dgm:pt modelId="{4E0DEF25-8582-4424-B618-B4FC86B44425}" type="pres">
      <dgm:prSet presAssocID="{F7E12DAE-0483-477B-9B5A-FA120B96E3B3}" presName="background" presStyleLbl="node0" presStyleIdx="0" presStyleCnt="2"/>
      <dgm:spPr/>
    </dgm:pt>
    <dgm:pt modelId="{8B61F525-3D23-40DF-8737-5219731655F5}" type="pres">
      <dgm:prSet presAssocID="{F7E12DAE-0483-477B-9B5A-FA120B96E3B3}" presName="text" presStyleLbl="fgAcc0" presStyleIdx="0" presStyleCnt="2">
        <dgm:presLayoutVars>
          <dgm:chPref val="3"/>
        </dgm:presLayoutVars>
      </dgm:prSet>
      <dgm:spPr/>
    </dgm:pt>
    <dgm:pt modelId="{11BC4CCF-9F9A-4751-BBB8-A27542B922B6}" type="pres">
      <dgm:prSet presAssocID="{F7E12DAE-0483-477B-9B5A-FA120B96E3B3}" presName="hierChild2" presStyleCnt="0"/>
      <dgm:spPr/>
    </dgm:pt>
    <dgm:pt modelId="{AC48239D-2046-4AA3-8B12-6BE786EBF29D}" type="pres">
      <dgm:prSet presAssocID="{127FDA90-CC27-4334-A10A-5484CFA6E6CD}" presName="hierRoot1" presStyleCnt="0"/>
      <dgm:spPr/>
    </dgm:pt>
    <dgm:pt modelId="{B0609C27-6320-44FD-A9AE-7EC93EF369E4}" type="pres">
      <dgm:prSet presAssocID="{127FDA90-CC27-4334-A10A-5484CFA6E6CD}" presName="composite" presStyleCnt="0"/>
      <dgm:spPr/>
    </dgm:pt>
    <dgm:pt modelId="{1500D067-A70F-4CE9-B005-7944049970B5}" type="pres">
      <dgm:prSet presAssocID="{127FDA90-CC27-4334-A10A-5484CFA6E6CD}" presName="background" presStyleLbl="node0" presStyleIdx="1" presStyleCnt="2"/>
      <dgm:spPr/>
    </dgm:pt>
    <dgm:pt modelId="{2069065E-2D9A-4EBC-ABD1-34BB14A973C3}" type="pres">
      <dgm:prSet presAssocID="{127FDA90-CC27-4334-A10A-5484CFA6E6CD}" presName="text" presStyleLbl="fgAcc0" presStyleIdx="1" presStyleCnt="2">
        <dgm:presLayoutVars>
          <dgm:chPref val="3"/>
        </dgm:presLayoutVars>
      </dgm:prSet>
      <dgm:spPr/>
    </dgm:pt>
    <dgm:pt modelId="{FA0383C9-3F74-4889-9D32-C2E12C486479}" type="pres">
      <dgm:prSet presAssocID="{127FDA90-CC27-4334-A10A-5484CFA6E6CD}" presName="hierChild2" presStyleCnt="0"/>
      <dgm:spPr/>
    </dgm:pt>
  </dgm:ptLst>
  <dgm:cxnLst>
    <dgm:cxn modelId="{5E7A5179-AB51-4D62-BE22-61E58924C8E8}" type="presOf" srcId="{127FDA90-CC27-4334-A10A-5484CFA6E6CD}" destId="{2069065E-2D9A-4EBC-ABD1-34BB14A973C3}" srcOrd="0" destOrd="0" presId="urn:microsoft.com/office/officeart/2005/8/layout/hierarchy1"/>
    <dgm:cxn modelId="{7137927E-3BC7-4650-A4FF-8010614B26AE}" srcId="{80C40129-6B7F-4EA8-AA93-6DC430717CC6}" destId="{F7E12DAE-0483-477B-9B5A-FA120B96E3B3}" srcOrd="0" destOrd="0" parTransId="{91FAF3FB-2E92-4EFC-8B0C-0B35C93B5AAB}" sibTransId="{B9F371D1-BED8-464F-8219-35B83F906D1B}"/>
    <dgm:cxn modelId="{A13EF29F-CFF9-4CC8-BD1D-A1BDFB2E985F}" srcId="{80C40129-6B7F-4EA8-AA93-6DC430717CC6}" destId="{127FDA90-CC27-4334-A10A-5484CFA6E6CD}" srcOrd="1" destOrd="0" parTransId="{832D3ABE-325D-4413-A9FE-D9EB603B6034}" sibTransId="{C8EEACB1-6A92-494F-B2EE-DF79667814A8}"/>
    <dgm:cxn modelId="{2F353CB5-FF6B-4866-BA5D-C836A40AEE09}" type="presOf" srcId="{F7E12DAE-0483-477B-9B5A-FA120B96E3B3}" destId="{8B61F525-3D23-40DF-8737-5219731655F5}" srcOrd="0" destOrd="0" presId="urn:microsoft.com/office/officeart/2005/8/layout/hierarchy1"/>
    <dgm:cxn modelId="{E9E95CFC-D1C0-4763-8192-3A4B99961394}" type="presOf" srcId="{80C40129-6B7F-4EA8-AA93-6DC430717CC6}" destId="{0692CFB1-9290-4891-A2BD-5718FEF30D82}" srcOrd="0" destOrd="0" presId="urn:microsoft.com/office/officeart/2005/8/layout/hierarchy1"/>
    <dgm:cxn modelId="{3C75D805-0C80-48B7-8A53-1AEF497653D7}" type="presParOf" srcId="{0692CFB1-9290-4891-A2BD-5718FEF30D82}" destId="{B39204F8-E35C-4526-B26B-B174F37B1415}" srcOrd="0" destOrd="0" presId="urn:microsoft.com/office/officeart/2005/8/layout/hierarchy1"/>
    <dgm:cxn modelId="{4FA0D79F-4F11-4059-899A-F9A4A8BEF7D9}" type="presParOf" srcId="{B39204F8-E35C-4526-B26B-B174F37B1415}" destId="{E70BD79A-FE42-4EE8-BF75-69D232F06D2C}" srcOrd="0" destOrd="0" presId="urn:microsoft.com/office/officeart/2005/8/layout/hierarchy1"/>
    <dgm:cxn modelId="{6A16140B-71E7-4F90-8AAB-80ED1E2A6D37}" type="presParOf" srcId="{E70BD79A-FE42-4EE8-BF75-69D232F06D2C}" destId="{4E0DEF25-8582-4424-B618-B4FC86B44425}" srcOrd="0" destOrd="0" presId="urn:microsoft.com/office/officeart/2005/8/layout/hierarchy1"/>
    <dgm:cxn modelId="{15101910-0EA8-4ED2-A314-BED5A04A0C82}" type="presParOf" srcId="{E70BD79A-FE42-4EE8-BF75-69D232F06D2C}" destId="{8B61F525-3D23-40DF-8737-5219731655F5}" srcOrd="1" destOrd="0" presId="urn:microsoft.com/office/officeart/2005/8/layout/hierarchy1"/>
    <dgm:cxn modelId="{476FC8EB-BCD7-4737-A8CC-FC71C4D82967}" type="presParOf" srcId="{B39204F8-E35C-4526-B26B-B174F37B1415}" destId="{11BC4CCF-9F9A-4751-BBB8-A27542B922B6}" srcOrd="1" destOrd="0" presId="urn:microsoft.com/office/officeart/2005/8/layout/hierarchy1"/>
    <dgm:cxn modelId="{51F8A97C-7F70-41D5-BF2A-690DA7CCC4CD}" type="presParOf" srcId="{0692CFB1-9290-4891-A2BD-5718FEF30D82}" destId="{AC48239D-2046-4AA3-8B12-6BE786EBF29D}" srcOrd="1" destOrd="0" presId="urn:microsoft.com/office/officeart/2005/8/layout/hierarchy1"/>
    <dgm:cxn modelId="{6E284167-DB46-4E75-9A19-D95D0B81AC52}" type="presParOf" srcId="{AC48239D-2046-4AA3-8B12-6BE786EBF29D}" destId="{B0609C27-6320-44FD-A9AE-7EC93EF369E4}" srcOrd="0" destOrd="0" presId="urn:microsoft.com/office/officeart/2005/8/layout/hierarchy1"/>
    <dgm:cxn modelId="{360D1ED9-FFC4-4429-B2BF-F8FE784642A5}" type="presParOf" srcId="{B0609C27-6320-44FD-A9AE-7EC93EF369E4}" destId="{1500D067-A70F-4CE9-B005-7944049970B5}" srcOrd="0" destOrd="0" presId="urn:microsoft.com/office/officeart/2005/8/layout/hierarchy1"/>
    <dgm:cxn modelId="{2B1C6AAB-29AF-4BC7-A39C-45535FB3BB6F}" type="presParOf" srcId="{B0609C27-6320-44FD-A9AE-7EC93EF369E4}" destId="{2069065E-2D9A-4EBC-ABD1-34BB14A973C3}" srcOrd="1" destOrd="0" presId="urn:microsoft.com/office/officeart/2005/8/layout/hierarchy1"/>
    <dgm:cxn modelId="{43D967FE-2097-478A-A93B-49C64F83973D}" type="presParOf" srcId="{AC48239D-2046-4AA3-8B12-6BE786EBF29D}" destId="{FA0383C9-3F74-4889-9D32-C2E12C4864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A1F068-CA1F-4861-948E-ADEE0830B9C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397795E-9A9E-4BD0-BA8C-164981B18AE5}">
      <dgm:prSet/>
      <dgm:spPr/>
      <dgm:t>
        <a:bodyPr/>
        <a:lstStyle/>
        <a:p>
          <a:r>
            <a:rPr lang="en-US"/>
            <a:t>Conduct survey from Program Facilitators on what to enhance/improve in current program model and dashboard.</a:t>
          </a:r>
        </a:p>
      </dgm:t>
    </dgm:pt>
    <dgm:pt modelId="{DE8E496B-1DCB-4FEB-A349-8FCD9F4FD22E}" type="parTrans" cxnId="{143B4AA7-B15E-4726-9D0C-9BFE77206A8E}">
      <dgm:prSet/>
      <dgm:spPr/>
      <dgm:t>
        <a:bodyPr/>
        <a:lstStyle/>
        <a:p>
          <a:endParaRPr lang="en-US"/>
        </a:p>
      </dgm:t>
    </dgm:pt>
    <dgm:pt modelId="{57DD5E3F-A975-42E5-B8A3-735CB83E1D00}" type="sibTrans" cxnId="{143B4AA7-B15E-4726-9D0C-9BFE77206A8E}">
      <dgm:prSet/>
      <dgm:spPr/>
      <dgm:t>
        <a:bodyPr/>
        <a:lstStyle/>
        <a:p>
          <a:endParaRPr lang="en-US"/>
        </a:p>
      </dgm:t>
    </dgm:pt>
    <dgm:pt modelId="{C78EDD17-CB42-4569-BC95-4E9947DA6B8E}">
      <dgm:prSet/>
      <dgm:spPr/>
      <dgm:t>
        <a:bodyPr/>
        <a:lstStyle/>
        <a:p>
          <a:r>
            <a:rPr lang="en-US" dirty="0"/>
            <a:t>Recruiting more participants through a final press release out to media.</a:t>
          </a:r>
        </a:p>
      </dgm:t>
    </dgm:pt>
    <dgm:pt modelId="{687F3919-7D78-48B4-B766-FF6C842244FD}" type="parTrans" cxnId="{AB078F8F-6565-443B-BC3B-A5851947F40A}">
      <dgm:prSet/>
      <dgm:spPr/>
      <dgm:t>
        <a:bodyPr/>
        <a:lstStyle/>
        <a:p>
          <a:endParaRPr lang="en-US"/>
        </a:p>
      </dgm:t>
    </dgm:pt>
    <dgm:pt modelId="{21DACD8F-24DD-4D2F-BBEC-3C5E46D87F5B}" type="sibTrans" cxnId="{AB078F8F-6565-443B-BC3B-A5851947F40A}">
      <dgm:prSet/>
      <dgm:spPr/>
      <dgm:t>
        <a:bodyPr/>
        <a:lstStyle/>
        <a:p>
          <a:endParaRPr lang="en-US"/>
        </a:p>
      </dgm:t>
    </dgm:pt>
    <dgm:pt modelId="{4EECF24B-C763-4A02-A7B5-E6B8ED2B9867}">
      <dgm:prSet/>
      <dgm:spPr/>
      <dgm:t>
        <a:bodyPr/>
        <a:lstStyle/>
        <a:p>
          <a:r>
            <a:rPr lang="en-US" dirty="0"/>
            <a:t>Increasing grassroots outreach with Town website page and “office-hours” for future partners, stakeholders, and participants to pop in and ask program-related questions or inquiries.</a:t>
          </a:r>
        </a:p>
      </dgm:t>
    </dgm:pt>
    <dgm:pt modelId="{E2278832-EB2E-4F48-B073-08444F2791E8}" type="parTrans" cxnId="{71AEEC6C-DFB5-4C5E-BBA3-7894BDA8AB39}">
      <dgm:prSet/>
      <dgm:spPr/>
      <dgm:t>
        <a:bodyPr/>
        <a:lstStyle/>
        <a:p>
          <a:endParaRPr lang="en-US"/>
        </a:p>
      </dgm:t>
    </dgm:pt>
    <dgm:pt modelId="{43142834-0F81-469B-ABAE-B69F528CF2A6}" type="sibTrans" cxnId="{71AEEC6C-DFB5-4C5E-BBA3-7894BDA8AB39}">
      <dgm:prSet/>
      <dgm:spPr/>
      <dgm:t>
        <a:bodyPr/>
        <a:lstStyle/>
        <a:p>
          <a:endParaRPr lang="en-US"/>
        </a:p>
      </dgm:t>
    </dgm:pt>
    <dgm:pt modelId="{F63160C8-BD2C-4FB5-AED2-82AFEC7460CD}">
      <dgm:prSet/>
      <dgm:spPr/>
      <dgm:t>
        <a:bodyPr/>
        <a:lstStyle/>
        <a:p>
          <a:r>
            <a:rPr lang="en-US"/>
            <a:t>Quicker turnaround time from initial assignment to final week in program.</a:t>
          </a:r>
        </a:p>
      </dgm:t>
    </dgm:pt>
    <dgm:pt modelId="{C96BA1BE-62B6-441A-BF77-6DFA5CAA6170}" type="parTrans" cxnId="{AE1CDE17-0A90-4A6C-BFD5-B3065A395E8B}">
      <dgm:prSet/>
      <dgm:spPr/>
      <dgm:t>
        <a:bodyPr/>
        <a:lstStyle/>
        <a:p>
          <a:endParaRPr lang="en-US"/>
        </a:p>
      </dgm:t>
    </dgm:pt>
    <dgm:pt modelId="{19852B3C-87AD-48C6-A4C5-1FBAE548757F}" type="sibTrans" cxnId="{AE1CDE17-0A90-4A6C-BFD5-B3065A395E8B}">
      <dgm:prSet/>
      <dgm:spPr/>
      <dgm:t>
        <a:bodyPr/>
        <a:lstStyle/>
        <a:p>
          <a:endParaRPr lang="en-US"/>
        </a:p>
      </dgm:t>
    </dgm:pt>
    <dgm:pt modelId="{088B7A60-0F77-4748-9458-C7D0E3BFFE34}" type="pres">
      <dgm:prSet presAssocID="{5BA1F068-CA1F-4861-948E-ADEE0830B9C2}" presName="root" presStyleCnt="0">
        <dgm:presLayoutVars>
          <dgm:dir/>
          <dgm:resizeHandles val="exact"/>
        </dgm:presLayoutVars>
      </dgm:prSet>
      <dgm:spPr/>
    </dgm:pt>
    <dgm:pt modelId="{06DE53F1-D5AC-492E-BF5D-A7BDC8217C7C}" type="pres">
      <dgm:prSet presAssocID="{F397795E-9A9E-4BD0-BA8C-164981B18AE5}" presName="compNode" presStyleCnt="0"/>
      <dgm:spPr/>
    </dgm:pt>
    <dgm:pt modelId="{B2EA2022-089F-410F-B6ED-AAD1C674B890}" type="pres">
      <dgm:prSet presAssocID="{F397795E-9A9E-4BD0-BA8C-164981B18AE5}" presName="bgRect" presStyleLbl="bgShp" presStyleIdx="0" presStyleCnt="4"/>
      <dgm:spPr/>
    </dgm:pt>
    <dgm:pt modelId="{838C6BF6-B6C8-40DB-A984-E2FCF1E62FC0}" type="pres">
      <dgm:prSet presAssocID="{F397795E-9A9E-4BD0-BA8C-164981B18AE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6C01112-AC7F-44F8-8DF0-3E3F6D63A731}" type="pres">
      <dgm:prSet presAssocID="{F397795E-9A9E-4BD0-BA8C-164981B18AE5}" presName="spaceRect" presStyleCnt="0"/>
      <dgm:spPr/>
    </dgm:pt>
    <dgm:pt modelId="{11FEB26D-B358-4226-8D7C-4FBD449C6B27}" type="pres">
      <dgm:prSet presAssocID="{F397795E-9A9E-4BD0-BA8C-164981B18AE5}" presName="parTx" presStyleLbl="revTx" presStyleIdx="0" presStyleCnt="4">
        <dgm:presLayoutVars>
          <dgm:chMax val="0"/>
          <dgm:chPref val="0"/>
        </dgm:presLayoutVars>
      </dgm:prSet>
      <dgm:spPr/>
    </dgm:pt>
    <dgm:pt modelId="{FF70ED1B-582B-4E24-BBF5-9451DF4EBA91}" type="pres">
      <dgm:prSet presAssocID="{57DD5E3F-A975-42E5-B8A3-735CB83E1D00}" presName="sibTrans" presStyleCnt="0"/>
      <dgm:spPr/>
    </dgm:pt>
    <dgm:pt modelId="{51047D51-60C7-4973-A42A-D1F4C748E36C}" type="pres">
      <dgm:prSet presAssocID="{C78EDD17-CB42-4569-BC95-4E9947DA6B8E}" presName="compNode" presStyleCnt="0"/>
      <dgm:spPr/>
    </dgm:pt>
    <dgm:pt modelId="{4A5875C4-3E50-464D-93A1-506FB9DB259A}" type="pres">
      <dgm:prSet presAssocID="{C78EDD17-CB42-4569-BC95-4E9947DA6B8E}" presName="bgRect" presStyleLbl="bgShp" presStyleIdx="1" presStyleCnt="4"/>
      <dgm:spPr/>
    </dgm:pt>
    <dgm:pt modelId="{5BB5FB08-EC24-4B2E-9204-8A205F158D71}" type="pres">
      <dgm:prSet presAssocID="{C78EDD17-CB42-4569-BC95-4E9947DA6B8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7870796B-63A2-4DAB-BF32-37D6BE106F9A}" type="pres">
      <dgm:prSet presAssocID="{C78EDD17-CB42-4569-BC95-4E9947DA6B8E}" presName="spaceRect" presStyleCnt="0"/>
      <dgm:spPr/>
    </dgm:pt>
    <dgm:pt modelId="{B02A9B63-2590-4A39-A102-74DB216CE515}" type="pres">
      <dgm:prSet presAssocID="{C78EDD17-CB42-4569-BC95-4E9947DA6B8E}" presName="parTx" presStyleLbl="revTx" presStyleIdx="1" presStyleCnt="4">
        <dgm:presLayoutVars>
          <dgm:chMax val="0"/>
          <dgm:chPref val="0"/>
        </dgm:presLayoutVars>
      </dgm:prSet>
      <dgm:spPr/>
    </dgm:pt>
    <dgm:pt modelId="{05F145EE-B9C7-4B8C-87B6-C7082E040B5B}" type="pres">
      <dgm:prSet presAssocID="{21DACD8F-24DD-4D2F-BBEC-3C5E46D87F5B}" presName="sibTrans" presStyleCnt="0"/>
      <dgm:spPr/>
    </dgm:pt>
    <dgm:pt modelId="{A0A55D5A-5076-4595-833B-F460839B7560}" type="pres">
      <dgm:prSet presAssocID="{4EECF24B-C763-4A02-A7B5-E6B8ED2B9867}" presName="compNode" presStyleCnt="0"/>
      <dgm:spPr/>
    </dgm:pt>
    <dgm:pt modelId="{65B77970-384A-42AB-95BA-C210E5C2C31D}" type="pres">
      <dgm:prSet presAssocID="{4EECF24B-C763-4A02-A7B5-E6B8ED2B9867}" presName="bgRect" presStyleLbl="bgShp" presStyleIdx="2" presStyleCnt="4"/>
      <dgm:spPr/>
    </dgm:pt>
    <dgm:pt modelId="{4BEB8733-96EF-4231-97DF-CD8074322F5C}" type="pres">
      <dgm:prSet presAssocID="{4EECF24B-C763-4A02-A7B5-E6B8ED2B986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B8C883A-5572-4D9A-821A-805D41A9D353}" type="pres">
      <dgm:prSet presAssocID="{4EECF24B-C763-4A02-A7B5-E6B8ED2B9867}" presName="spaceRect" presStyleCnt="0"/>
      <dgm:spPr/>
    </dgm:pt>
    <dgm:pt modelId="{CF558F73-C63D-495F-8EE1-DADFBF60E51B}" type="pres">
      <dgm:prSet presAssocID="{4EECF24B-C763-4A02-A7B5-E6B8ED2B9867}" presName="parTx" presStyleLbl="revTx" presStyleIdx="2" presStyleCnt="4">
        <dgm:presLayoutVars>
          <dgm:chMax val="0"/>
          <dgm:chPref val="0"/>
        </dgm:presLayoutVars>
      </dgm:prSet>
      <dgm:spPr/>
    </dgm:pt>
    <dgm:pt modelId="{AAA69351-0026-42CA-A7E8-B10E9AD29351}" type="pres">
      <dgm:prSet presAssocID="{43142834-0F81-469B-ABAE-B69F528CF2A6}" presName="sibTrans" presStyleCnt="0"/>
      <dgm:spPr/>
    </dgm:pt>
    <dgm:pt modelId="{66C39F8A-58C7-46D3-B18C-559FB11336B5}" type="pres">
      <dgm:prSet presAssocID="{F63160C8-BD2C-4FB5-AED2-82AFEC7460CD}" presName="compNode" presStyleCnt="0"/>
      <dgm:spPr/>
    </dgm:pt>
    <dgm:pt modelId="{DB325C51-1681-420B-A5F3-D00D63BB1401}" type="pres">
      <dgm:prSet presAssocID="{F63160C8-BD2C-4FB5-AED2-82AFEC7460CD}" presName="bgRect" presStyleLbl="bgShp" presStyleIdx="3" presStyleCnt="4"/>
      <dgm:spPr/>
    </dgm:pt>
    <dgm:pt modelId="{CB040F9F-F2AB-42C2-AA14-1E463A6A44C3}" type="pres">
      <dgm:prSet presAssocID="{F63160C8-BD2C-4FB5-AED2-82AFEC7460C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D4BFD5B-B08B-43A3-B7F3-450C6563D999}" type="pres">
      <dgm:prSet presAssocID="{F63160C8-BD2C-4FB5-AED2-82AFEC7460CD}" presName="spaceRect" presStyleCnt="0"/>
      <dgm:spPr/>
    </dgm:pt>
    <dgm:pt modelId="{BC939F7E-6C38-4C43-9065-7C7C735578E2}" type="pres">
      <dgm:prSet presAssocID="{F63160C8-BD2C-4FB5-AED2-82AFEC7460C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E1CDE17-0A90-4A6C-BFD5-B3065A395E8B}" srcId="{5BA1F068-CA1F-4861-948E-ADEE0830B9C2}" destId="{F63160C8-BD2C-4FB5-AED2-82AFEC7460CD}" srcOrd="3" destOrd="0" parTransId="{C96BA1BE-62B6-441A-BF77-6DFA5CAA6170}" sibTransId="{19852B3C-87AD-48C6-A4C5-1FBAE548757F}"/>
    <dgm:cxn modelId="{7BD95C1E-6745-4C7B-A3C1-7377B3A13F5B}" type="presOf" srcId="{F397795E-9A9E-4BD0-BA8C-164981B18AE5}" destId="{11FEB26D-B358-4226-8D7C-4FBD449C6B27}" srcOrd="0" destOrd="0" presId="urn:microsoft.com/office/officeart/2018/2/layout/IconVerticalSolidList"/>
    <dgm:cxn modelId="{2A9A5C33-B84F-4234-819A-EAE178E6EDA5}" type="presOf" srcId="{5BA1F068-CA1F-4861-948E-ADEE0830B9C2}" destId="{088B7A60-0F77-4748-9458-C7D0E3BFFE34}" srcOrd="0" destOrd="0" presId="urn:microsoft.com/office/officeart/2018/2/layout/IconVerticalSolidList"/>
    <dgm:cxn modelId="{71AEEC6C-DFB5-4C5E-BBA3-7894BDA8AB39}" srcId="{5BA1F068-CA1F-4861-948E-ADEE0830B9C2}" destId="{4EECF24B-C763-4A02-A7B5-E6B8ED2B9867}" srcOrd="2" destOrd="0" parTransId="{E2278832-EB2E-4F48-B073-08444F2791E8}" sibTransId="{43142834-0F81-469B-ABAE-B69F528CF2A6}"/>
    <dgm:cxn modelId="{AB078F8F-6565-443B-BC3B-A5851947F40A}" srcId="{5BA1F068-CA1F-4861-948E-ADEE0830B9C2}" destId="{C78EDD17-CB42-4569-BC95-4E9947DA6B8E}" srcOrd="1" destOrd="0" parTransId="{687F3919-7D78-48B4-B766-FF6C842244FD}" sibTransId="{21DACD8F-24DD-4D2F-BBEC-3C5E46D87F5B}"/>
    <dgm:cxn modelId="{143B4AA7-B15E-4726-9D0C-9BFE77206A8E}" srcId="{5BA1F068-CA1F-4861-948E-ADEE0830B9C2}" destId="{F397795E-9A9E-4BD0-BA8C-164981B18AE5}" srcOrd="0" destOrd="0" parTransId="{DE8E496B-1DCB-4FEB-A349-8FCD9F4FD22E}" sibTransId="{57DD5E3F-A975-42E5-B8A3-735CB83E1D00}"/>
    <dgm:cxn modelId="{A0BB8ECC-54F6-4C4D-B2E5-1BC45A2F8969}" type="presOf" srcId="{F63160C8-BD2C-4FB5-AED2-82AFEC7460CD}" destId="{BC939F7E-6C38-4C43-9065-7C7C735578E2}" srcOrd="0" destOrd="0" presId="urn:microsoft.com/office/officeart/2018/2/layout/IconVerticalSolidList"/>
    <dgm:cxn modelId="{9CF8E0DF-55B3-4DA4-8F44-6BEE65E66EBD}" type="presOf" srcId="{C78EDD17-CB42-4569-BC95-4E9947DA6B8E}" destId="{B02A9B63-2590-4A39-A102-74DB216CE515}" srcOrd="0" destOrd="0" presId="urn:microsoft.com/office/officeart/2018/2/layout/IconVerticalSolidList"/>
    <dgm:cxn modelId="{D9541AFD-5BB4-4E29-B8AC-E1E24C6E5BEB}" type="presOf" srcId="{4EECF24B-C763-4A02-A7B5-E6B8ED2B9867}" destId="{CF558F73-C63D-495F-8EE1-DADFBF60E51B}" srcOrd="0" destOrd="0" presId="urn:microsoft.com/office/officeart/2018/2/layout/IconVerticalSolidList"/>
    <dgm:cxn modelId="{32BA6E16-3B27-4A45-B874-48616ADAF974}" type="presParOf" srcId="{088B7A60-0F77-4748-9458-C7D0E3BFFE34}" destId="{06DE53F1-D5AC-492E-BF5D-A7BDC8217C7C}" srcOrd="0" destOrd="0" presId="urn:microsoft.com/office/officeart/2018/2/layout/IconVerticalSolidList"/>
    <dgm:cxn modelId="{E2E0C76A-3AC0-4E92-868D-9DA5986F212A}" type="presParOf" srcId="{06DE53F1-D5AC-492E-BF5D-A7BDC8217C7C}" destId="{B2EA2022-089F-410F-B6ED-AAD1C674B890}" srcOrd="0" destOrd="0" presId="urn:microsoft.com/office/officeart/2018/2/layout/IconVerticalSolidList"/>
    <dgm:cxn modelId="{D42FFDD8-14A2-4C1D-8158-B7153A1B48CB}" type="presParOf" srcId="{06DE53F1-D5AC-492E-BF5D-A7BDC8217C7C}" destId="{838C6BF6-B6C8-40DB-A984-E2FCF1E62FC0}" srcOrd="1" destOrd="0" presId="urn:microsoft.com/office/officeart/2018/2/layout/IconVerticalSolidList"/>
    <dgm:cxn modelId="{039C9569-4064-472C-BBC9-D11FEAD74120}" type="presParOf" srcId="{06DE53F1-D5AC-492E-BF5D-A7BDC8217C7C}" destId="{A6C01112-AC7F-44F8-8DF0-3E3F6D63A731}" srcOrd="2" destOrd="0" presId="urn:microsoft.com/office/officeart/2018/2/layout/IconVerticalSolidList"/>
    <dgm:cxn modelId="{7659B298-1C8E-48D4-9F89-9BEF0F486AFA}" type="presParOf" srcId="{06DE53F1-D5AC-492E-BF5D-A7BDC8217C7C}" destId="{11FEB26D-B358-4226-8D7C-4FBD449C6B27}" srcOrd="3" destOrd="0" presId="urn:microsoft.com/office/officeart/2018/2/layout/IconVerticalSolidList"/>
    <dgm:cxn modelId="{5F42004E-C708-43D8-BBA4-1B7F30A3533F}" type="presParOf" srcId="{088B7A60-0F77-4748-9458-C7D0E3BFFE34}" destId="{FF70ED1B-582B-4E24-BBF5-9451DF4EBA91}" srcOrd="1" destOrd="0" presId="urn:microsoft.com/office/officeart/2018/2/layout/IconVerticalSolidList"/>
    <dgm:cxn modelId="{CDE34411-55BB-48A4-A5A4-2123AC4F5509}" type="presParOf" srcId="{088B7A60-0F77-4748-9458-C7D0E3BFFE34}" destId="{51047D51-60C7-4973-A42A-D1F4C748E36C}" srcOrd="2" destOrd="0" presId="urn:microsoft.com/office/officeart/2018/2/layout/IconVerticalSolidList"/>
    <dgm:cxn modelId="{49B86A49-4C37-4F77-AEA9-2BA5F2E2BCD2}" type="presParOf" srcId="{51047D51-60C7-4973-A42A-D1F4C748E36C}" destId="{4A5875C4-3E50-464D-93A1-506FB9DB259A}" srcOrd="0" destOrd="0" presId="urn:microsoft.com/office/officeart/2018/2/layout/IconVerticalSolidList"/>
    <dgm:cxn modelId="{B8850469-EF80-4AC5-9925-732DF85FF38A}" type="presParOf" srcId="{51047D51-60C7-4973-A42A-D1F4C748E36C}" destId="{5BB5FB08-EC24-4B2E-9204-8A205F158D71}" srcOrd="1" destOrd="0" presId="urn:microsoft.com/office/officeart/2018/2/layout/IconVerticalSolidList"/>
    <dgm:cxn modelId="{8B959143-D685-4175-B80E-9ACC321182EB}" type="presParOf" srcId="{51047D51-60C7-4973-A42A-D1F4C748E36C}" destId="{7870796B-63A2-4DAB-BF32-37D6BE106F9A}" srcOrd="2" destOrd="0" presId="urn:microsoft.com/office/officeart/2018/2/layout/IconVerticalSolidList"/>
    <dgm:cxn modelId="{23EF3972-4432-4DDA-A3EA-FE43069234E7}" type="presParOf" srcId="{51047D51-60C7-4973-A42A-D1F4C748E36C}" destId="{B02A9B63-2590-4A39-A102-74DB216CE515}" srcOrd="3" destOrd="0" presId="urn:microsoft.com/office/officeart/2018/2/layout/IconVerticalSolidList"/>
    <dgm:cxn modelId="{B8B5BDFF-9F28-4264-AC4B-0958A46AC976}" type="presParOf" srcId="{088B7A60-0F77-4748-9458-C7D0E3BFFE34}" destId="{05F145EE-B9C7-4B8C-87B6-C7082E040B5B}" srcOrd="3" destOrd="0" presId="urn:microsoft.com/office/officeart/2018/2/layout/IconVerticalSolidList"/>
    <dgm:cxn modelId="{90294918-9CEF-4563-96E9-32337ECD477C}" type="presParOf" srcId="{088B7A60-0F77-4748-9458-C7D0E3BFFE34}" destId="{A0A55D5A-5076-4595-833B-F460839B7560}" srcOrd="4" destOrd="0" presId="urn:microsoft.com/office/officeart/2018/2/layout/IconVerticalSolidList"/>
    <dgm:cxn modelId="{35FC6815-81F3-4D48-862B-4D949F0248FE}" type="presParOf" srcId="{A0A55D5A-5076-4595-833B-F460839B7560}" destId="{65B77970-384A-42AB-95BA-C210E5C2C31D}" srcOrd="0" destOrd="0" presId="urn:microsoft.com/office/officeart/2018/2/layout/IconVerticalSolidList"/>
    <dgm:cxn modelId="{F331FBF0-787C-46E0-AB9D-AA8D23802221}" type="presParOf" srcId="{A0A55D5A-5076-4595-833B-F460839B7560}" destId="{4BEB8733-96EF-4231-97DF-CD8074322F5C}" srcOrd="1" destOrd="0" presId="urn:microsoft.com/office/officeart/2018/2/layout/IconVerticalSolidList"/>
    <dgm:cxn modelId="{26357903-D6C4-4E75-ACF5-C5C836A12AE1}" type="presParOf" srcId="{A0A55D5A-5076-4595-833B-F460839B7560}" destId="{3B8C883A-5572-4D9A-821A-805D41A9D353}" srcOrd="2" destOrd="0" presId="urn:microsoft.com/office/officeart/2018/2/layout/IconVerticalSolidList"/>
    <dgm:cxn modelId="{04A403DA-C628-44BB-8507-3D7042065424}" type="presParOf" srcId="{A0A55D5A-5076-4595-833B-F460839B7560}" destId="{CF558F73-C63D-495F-8EE1-DADFBF60E51B}" srcOrd="3" destOrd="0" presId="urn:microsoft.com/office/officeart/2018/2/layout/IconVerticalSolidList"/>
    <dgm:cxn modelId="{76D6644B-528A-41C9-AD60-C3FE71E9297B}" type="presParOf" srcId="{088B7A60-0F77-4748-9458-C7D0E3BFFE34}" destId="{AAA69351-0026-42CA-A7E8-B10E9AD29351}" srcOrd="5" destOrd="0" presId="urn:microsoft.com/office/officeart/2018/2/layout/IconVerticalSolidList"/>
    <dgm:cxn modelId="{46CF43A7-42C3-4921-A6E8-84C4B75E19B8}" type="presParOf" srcId="{088B7A60-0F77-4748-9458-C7D0E3BFFE34}" destId="{66C39F8A-58C7-46D3-B18C-559FB11336B5}" srcOrd="6" destOrd="0" presId="urn:microsoft.com/office/officeart/2018/2/layout/IconVerticalSolidList"/>
    <dgm:cxn modelId="{D1439852-A4DC-4A4D-8D45-FE5253DE3237}" type="presParOf" srcId="{66C39F8A-58C7-46D3-B18C-559FB11336B5}" destId="{DB325C51-1681-420B-A5F3-D00D63BB1401}" srcOrd="0" destOrd="0" presId="urn:microsoft.com/office/officeart/2018/2/layout/IconVerticalSolidList"/>
    <dgm:cxn modelId="{EA4D7EDC-319E-4451-A3BD-C60F985A129D}" type="presParOf" srcId="{66C39F8A-58C7-46D3-B18C-559FB11336B5}" destId="{CB040F9F-F2AB-42C2-AA14-1E463A6A44C3}" srcOrd="1" destOrd="0" presId="urn:microsoft.com/office/officeart/2018/2/layout/IconVerticalSolidList"/>
    <dgm:cxn modelId="{E63B9C15-4DAD-4A21-B742-D78CEEEC43C0}" type="presParOf" srcId="{66C39F8A-58C7-46D3-B18C-559FB11336B5}" destId="{1D4BFD5B-B08B-43A3-B7F3-450C6563D999}" srcOrd="2" destOrd="0" presId="urn:microsoft.com/office/officeart/2018/2/layout/IconVerticalSolidList"/>
    <dgm:cxn modelId="{435AB631-DFC1-4C42-8156-12C150BDF628}" type="presParOf" srcId="{66C39F8A-58C7-46D3-B18C-559FB11336B5}" destId="{BC939F7E-6C38-4C43-9065-7C7C735578E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33820-77EB-4F2C-8C47-D2E4AA12FFF4}">
      <dsp:nvSpPr>
        <dsp:cNvPr id="0" name=""/>
        <dsp:cNvSpPr/>
      </dsp:nvSpPr>
      <dsp:spPr>
        <a:xfrm>
          <a:off x="5633" y="400297"/>
          <a:ext cx="3250539" cy="1625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It Takes a Village launched on </a:t>
          </a:r>
          <a:r>
            <a:rPr lang="en-US" sz="2600" b="1" kern="1200" dirty="0"/>
            <a:t>September 15</a:t>
          </a:r>
          <a:r>
            <a:rPr lang="en-US" sz="2600" b="1" kern="1200" baseline="30000" dirty="0"/>
            <a:t>th</a:t>
          </a:r>
          <a:r>
            <a:rPr lang="en-US" sz="2600" b="1" kern="1200" dirty="0"/>
            <a:t>, 2025.</a:t>
          </a:r>
        </a:p>
      </dsp:txBody>
      <dsp:txXfrm>
        <a:off x="53236" y="447900"/>
        <a:ext cx="3155333" cy="1530063"/>
      </dsp:txXfrm>
    </dsp:sp>
    <dsp:sp modelId="{AF12BD18-3924-4190-A49C-E9294DE2C979}">
      <dsp:nvSpPr>
        <dsp:cNvPr id="0" name=""/>
        <dsp:cNvSpPr/>
      </dsp:nvSpPr>
      <dsp:spPr>
        <a:xfrm>
          <a:off x="5633" y="2269358"/>
          <a:ext cx="3250539" cy="1625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Strong engagement</a:t>
          </a:r>
        </a:p>
      </dsp:txBody>
      <dsp:txXfrm>
        <a:off x="53236" y="2316961"/>
        <a:ext cx="3155333" cy="1530063"/>
      </dsp:txXfrm>
    </dsp:sp>
    <dsp:sp modelId="{9CCC8A32-4DAB-458F-925A-F80BDCC25DE3}">
      <dsp:nvSpPr>
        <dsp:cNvPr id="0" name=""/>
        <dsp:cNvSpPr/>
      </dsp:nvSpPr>
      <dsp:spPr>
        <a:xfrm rot="18289469">
          <a:off x="2767866" y="2123732"/>
          <a:ext cx="2276828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2276828" y="237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849360" y="2090542"/>
        <a:ext cx="113841" cy="113841"/>
      </dsp:txXfrm>
    </dsp:sp>
    <dsp:sp modelId="{97C631CA-E3E4-41E2-B7C9-C13EE8438798}">
      <dsp:nvSpPr>
        <dsp:cNvPr id="0" name=""/>
        <dsp:cNvSpPr/>
      </dsp:nvSpPr>
      <dsp:spPr>
        <a:xfrm>
          <a:off x="4556388" y="400297"/>
          <a:ext cx="3250539" cy="16252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Steady stream of applications</a:t>
          </a:r>
        </a:p>
      </dsp:txBody>
      <dsp:txXfrm>
        <a:off x="4603991" y="447900"/>
        <a:ext cx="3155333" cy="1530063"/>
      </dsp:txXfrm>
    </dsp:sp>
    <dsp:sp modelId="{1212AE0E-7CEF-4F02-B98E-BDF1E76D8C3A}">
      <dsp:nvSpPr>
        <dsp:cNvPr id="0" name=""/>
        <dsp:cNvSpPr/>
      </dsp:nvSpPr>
      <dsp:spPr>
        <a:xfrm>
          <a:off x="3256173" y="3058262"/>
          <a:ext cx="1300215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1300215" y="237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3775" y="3049487"/>
        <a:ext cx="65010" cy="65010"/>
      </dsp:txXfrm>
    </dsp:sp>
    <dsp:sp modelId="{CE5213A9-256F-4129-8B34-B8E5AC17B8EA}">
      <dsp:nvSpPr>
        <dsp:cNvPr id="0" name=""/>
        <dsp:cNvSpPr/>
      </dsp:nvSpPr>
      <dsp:spPr>
        <a:xfrm>
          <a:off x="4556388" y="2269358"/>
          <a:ext cx="3250539" cy="16252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Consistent enrollment growth</a:t>
          </a:r>
        </a:p>
      </dsp:txBody>
      <dsp:txXfrm>
        <a:off x="4603991" y="2316961"/>
        <a:ext cx="3155333" cy="1530063"/>
      </dsp:txXfrm>
    </dsp:sp>
    <dsp:sp modelId="{BEFD464A-D3DD-49A7-AB81-58A308CA85AE}">
      <dsp:nvSpPr>
        <dsp:cNvPr id="0" name=""/>
        <dsp:cNvSpPr/>
      </dsp:nvSpPr>
      <dsp:spPr>
        <a:xfrm rot="3310531">
          <a:off x="2767866" y="3992792"/>
          <a:ext cx="2276828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2276828" y="237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849360" y="3959602"/>
        <a:ext cx="113841" cy="113841"/>
      </dsp:txXfrm>
    </dsp:sp>
    <dsp:sp modelId="{B492578F-139D-4EF9-B6F4-E4B1FF7B653B}">
      <dsp:nvSpPr>
        <dsp:cNvPr id="0" name=""/>
        <dsp:cNvSpPr/>
      </dsp:nvSpPr>
      <dsp:spPr>
        <a:xfrm>
          <a:off x="4556388" y="4138418"/>
          <a:ext cx="3250539" cy="16252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Bridge of services strengthened – Connections grown</a:t>
          </a:r>
        </a:p>
      </dsp:txBody>
      <dsp:txXfrm>
        <a:off x="4603991" y="4186021"/>
        <a:ext cx="3155333" cy="1530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701D8-24AB-4855-9E93-196E46CD5FA0}">
      <dsp:nvSpPr>
        <dsp:cNvPr id="0" name=""/>
        <dsp:cNvSpPr/>
      </dsp:nvSpPr>
      <dsp:spPr>
        <a:xfrm>
          <a:off x="183188" y="1885690"/>
          <a:ext cx="3716568" cy="2366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It Takes a Village will serve a total of </a:t>
          </a:r>
          <a:r>
            <a:rPr lang="en-US" sz="2800" b="1" kern="1200" dirty="0"/>
            <a:t>100 families</a:t>
          </a:r>
          <a:r>
            <a:rPr lang="en-US" sz="2800" kern="1200" dirty="0"/>
            <a:t>!</a:t>
          </a:r>
        </a:p>
      </dsp:txBody>
      <dsp:txXfrm>
        <a:off x="252514" y="1955016"/>
        <a:ext cx="3577916" cy="2228300"/>
      </dsp:txXfrm>
    </dsp:sp>
    <dsp:sp modelId="{EE2AEA48-841D-4544-8FB9-98CF2656E363}">
      <dsp:nvSpPr>
        <dsp:cNvPr id="0" name=""/>
        <dsp:cNvSpPr/>
      </dsp:nvSpPr>
      <dsp:spPr>
        <a:xfrm rot="18309540">
          <a:off x="3344629" y="1971908"/>
          <a:ext cx="261758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617583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587982" y="1933714"/>
        <a:ext cx="130879" cy="130879"/>
      </dsp:txXfrm>
    </dsp:sp>
    <dsp:sp modelId="{EFED1EE1-BFCB-4DD2-8208-2AEEECBC7BC9}">
      <dsp:nvSpPr>
        <dsp:cNvPr id="0" name=""/>
        <dsp:cNvSpPr/>
      </dsp:nvSpPr>
      <dsp:spPr>
        <a:xfrm>
          <a:off x="5407086" y="0"/>
          <a:ext cx="3716568" cy="1858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 ensure we have the capacity to serve all 100 families, enrollment is implemented in </a:t>
          </a:r>
          <a:r>
            <a:rPr lang="en-US" sz="2000" b="1" kern="1200" dirty="0"/>
            <a:t>five</a:t>
          </a:r>
          <a:r>
            <a:rPr lang="en-US" sz="2000" kern="1200" dirty="0"/>
            <a:t> sessions, with each cohort enrolling </a:t>
          </a:r>
          <a:r>
            <a:rPr lang="en-US" sz="2000" b="1" kern="1200" dirty="0"/>
            <a:t>25 families at a time</a:t>
          </a:r>
          <a:r>
            <a:rPr lang="en-US" sz="2000" kern="1200" dirty="0"/>
            <a:t>.</a:t>
          </a:r>
        </a:p>
      </dsp:txBody>
      <dsp:txXfrm>
        <a:off x="5461513" y="54427"/>
        <a:ext cx="3607714" cy="1749430"/>
      </dsp:txXfrm>
    </dsp:sp>
    <dsp:sp modelId="{3E53DF0A-73CD-4B9A-9532-3A339DF8C276}">
      <dsp:nvSpPr>
        <dsp:cNvPr id="0" name=""/>
        <dsp:cNvSpPr/>
      </dsp:nvSpPr>
      <dsp:spPr>
        <a:xfrm>
          <a:off x="3899757" y="3041920"/>
          <a:ext cx="148662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86627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5905" y="3032000"/>
        <a:ext cx="74331" cy="74331"/>
      </dsp:txXfrm>
    </dsp:sp>
    <dsp:sp modelId="{320CE823-29E5-4444-A2BD-30B0A1ECD78B}">
      <dsp:nvSpPr>
        <dsp:cNvPr id="0" name=""/>
        <dsp:cNvSpPr/>
      </dsp:nvSpPr>
      <dsp:spPr>
        <a:xfrm>
          <a:off x="5386384" y="2140024"/>
          <a:ext cx="3716568" cy="1858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Each family has a procedural </a:t>
          </a:r>
          <a:r>
            <a:rPr lang="en-US" sz="2000" b="1" kern="1200" dirty="0"/>
            <a:t>12-week tracking window</a:t>
          </a:r>
          <a:r>
            <a:rPr lang="en-US" sz="2000" kern="1200" dirty="0"/>
            <a:t> to provide flexibility during a highly unpredictable period. </a:t>
          </a:r>
        </a:p>
      </dsp:txBody>
      <dsp:txXfrm>
        <a:off x="5440811" y="2194451"/>
        <a:ext cx="3607714" cy="1749430"/>
      </dsp:txXfrm>
    </dsp:sp>
    <dsp:sp modelId="{E2504395-ADB8-408E-A1F0-5A5346D4EDE2}">
      <dsp:nvSpPr>
        <dsp:cNvPr id="0" name=""/>
        <dsp:cNvSpPr/>
      </dsp:nvSpPr>
      <dsp:spPr>
        <a:xfrm rot="3303616">
          <a:off x="3345192" y="4105862"/>
          <a:ext cx="259575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595756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578177" y="4068214"/>
        <a:ext cx="129787" cy="129787"/>
      </dsp:txXfrm>
    </dsp:sp>
    <dsp:sp modelId="{30E44576-2A50-4DDA-B35C-21CA2F8D05C8}">
      <dsp:nvSpPr>
        <dsp:cNvPr id="0" name=""/>
        <dsp:cNvSpPr/>
      </dsp:nvSpPr>
      <dsp:spPr>
        <a:xfrm>
          <a:off x="5386384" y="4267908"/>
          <a:ext cx="3716568" cy="1858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 anticipate the program will extend </a:t>
          </a:r>
          <a:r>
            <a:rPr lang="en-US" sz="2000" b="1" kern="1200" dirty="0"/>
            <a:t>beyond 2026 into mid-2027</a:t>
          </a:r>
          <a:r>
            <a:rPr lang="en-US" sz="2000" kern="1200" dirty="0"/>
            <a:t>.</a:t>
          </a:r>
        </a:p>
      </dsp:txBody>
      <dsp:txXfrm>
        <a:off x="5440811" y="4322335"/>
        <a:ext cx="3607714" cy="17494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99AE3-DBA4-42AC-9DF8-034F2A88AAE0}">
      <dsp:nvSpPr>
        <dsp:cNvPr id="0" name=""/>
        <dsp:cNvSpPr/>
      </dsp:nvSpPr>
      <dsp:spPr>
        <a:xfrm>
          <a:off x="953" y="664409"/>
          <a:ext cx="3719359" cy="22316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Program tracking supported by 5 volunteer Program Facilitators, who provide six weeks of peer-to-peer support to pregnant/postpartum mothers and, when applicable, fathers who opt-in to fatherhood support.</a:t>
          </a:r>
        </a:p>
      </dsp:txBody>
      <dsp:txXfrm>
        <a:off x="953" y="664409"/>
        <a:ext cx="3719359" cy="2231615"/>
      </dsp:txXfrm>
    </dsp:sp>
    <dsp:sp modelId="{50A464EE-D12D-4AF4-9713-73843CA31420}">
      <dsp:nvSpPr>
        <dsp:cNvPr id="0" name=""/>
        <dsp:cNvSpPr/>
      </dsp:nvSpPr>
      <dsp:spPr>
        <a:xfrm>
          <a:off x="4092248" y="664409"/>
          <a:ext cx="3719359" cy="22316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is inputted on our in-house tracking system and serves as a centralization for all program information.</a:t>
          </a:r>
        </a:p>
      </dsp:txBody>
      <dsp:txXfrm>
        <a:off x="4092248" y="664409"/>
        <a:ext cx="3719359" cy="2231615"/>
      </dsp:txXfrm>
    </dsp:sp>
    <dsp:sp modelId="{ECDFB57A-C0B4-4F29-997E-74C6110EAC44}">
      <dsp:nvSpPr>
        <dsp:cNvPr id="0" name=""/>
        <dsp:cNvSpPr/>
      </dsp:nvSpPr>
      <dsp:spPr>
        <a:xfrm>
          <a:off x="953" y="3267960"/>
          <a:ext cx="3719359" cy="22316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Weekly notes summarizing conversations with participants and tracking usefulness of program benefits</a:t>
          </a:r>
        </a:p>
      </dsp:txBody>
      <dsp:txXfrm>
        <a:off x="953" y="3267960"/>
        <a:ext cx="3719359" cy="2231615"/>
      </dsp:txXfrm>
    </dsp:sp>
    <dsp:sp modelId="{DE039C0E-94E9-4584-A6FD-792D2760E6CD}">
      <dsp:nvSpPr>
        <dsp:cNvPr id="0" name=""/>
        <dsp:cNvSpPr/>
      </dsp:nvSpPr>
      <dsp:spPr>
        <a:xfrm>
          <a:off x="4092248" y="3267960"/>
          <a:ext cx="3719359" cy="22316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Ensuring data is consistent, measurable, and actionable.</a:t>
          </a:r>
        </a:p>
      </dsp:txBody>
      <dsp:txXfrm>
        <a:off x="4092248" y="3267960"/>
        <a:ext cx="3719359" cy="22316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DEF25-8582-4424-B618-B4FC86B44425}">
      <dsp:nvSpPr>
        <dsp:cNvPr id="0" name=""/>
        <dsp:cNvSpPr/>
      </dsp:nvSpPr>
      <dsp:spPr>
        <a:xfrm>
          <a:off x="89132" y="321"/>
          <a:ext cx="4512023" cy="286513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1F525-3D23-40DF-8737-5219731655F5}">
      <dsp:nvSpPr>
        <dsp:cNvPr id="0" name=""/>
        <dsp:cNvSpPr/>
      </dsp:nvSpPr>
      <dsp:spPr>
        <a:xfrm>
          <a:off x="590468" y="476591"/>
          <a:ext cx="4512023" cy="286513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As part of It Takes a Village strategic action plan, we launched a professional development component for the program to be conducted in February, March and April.</a:t>
          </a:r>
        </a:p>
      </dsp:txBody>
      <dsp:txXfrm>
        <a:off x="674385" y="560508"/>
        <a:ext cx="4344189" cy="2697301"/>
      </dsp:txXfrm>
    </dsp:sp>
    <dsp:sp modelId="{1500D067-A70F-4CE9-B005-7944049970B5}">
      <dsp:nvSpPr>
        <dsp:cNvPr id="0" name=""/>
        <dsp:cNvSpPr/>
      </dsp:nvSpPr>
      <dsp:spPr>
        <a:xfrm>
          <a:off x="5603827" y="321"/>
          <a:ext cx="4512023" cy="286513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9065E-2D9A-4EBC-ABD1-34BB14A973C3}">
      <dsp:nvSpPr>
        <dsp:cNvPr id="0" name=""/>
        <dsp:cNvSpPr/>
      </dsp:nvSpPr>
      <dsp:spPr>
        <a:xfrm>
          <a:off x="6105163" y="476591"/>
          <a:ext cx="4512023" cy="286513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These trainings are intended to enhance health equity competency and skills during the postpartum period for healthcare professionals, doulas, social workers, community leaders/advocates and anyone working with pregnant/postpartum families.</a:t>
          </a:r>
        </a:p>
      </dsp:txBody>
      <dsp:txXfrm>
        <a:off x="6189080" y="560508"/>
        <a:ext cx="4344189" cy="26973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A2022-089F-410F-B6ED-AAD1C674B890}">
      <dsp:nvSpPr>
        <dsp:cNvPr id="0" name=""/>
        <dsp:cNvSpPr/>
      </dsp:nvSpPr>
      <dsp:spPr>
        <a:xfrm>
          <a:off x="0" y="2558"/>
          <a:ext cx="7812562" cy="12966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C6BF6-B6C8-40DB-A984-E2FCF1E62FC0}">
      <dsp:nvSpPr>
        <dsp:cNvPr id="0" name=""/>
        <dsp:cNvSpPr/>
      </dsp:nvSpPr>
      <dsp:spPr>
        <a:xfrm>
          <a:off x="392222" y="294294"/>
          <a:ext cx="713132" cy="7131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EB26D-B358-4226-8D7C-4FBD449C6B27}">
      <dsp:nvSpPr>
        <dsp:cNvPr id="0" name=""/>
        <dsp:cNvSpPr/>
      </dsp:nvSpPr>
      <dsp:spPr>
        <a:xfrm>
          <a:off x="1497577" y="2558"/>
          <a:ext cx="6314984" cy="1296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224" tIns="137224" rIns="137224" bIns="13722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Conduct survey from Program Facilitators on what to enhance/improve in current program model and dashboard.</a:t>
          </a:r>
        </a:p>
      </dsp:txBody>
      <dsp:txXfrm>
        <a:off x="1497577" y="2558"/>
        <a:ext cx="6314984" cy="1296604"/>
      </dsp:txXfrm>
    </dsp:sp>
    <dsp:sp modelId="{4A5875C4-3E50-464D-93A1-506FB9DB259A}">
      <dsp:nvSpPr>
        <dsp:cNvPr id="0" name=""/>
        <dsp:cNvSpPr/>
      </dsp:nvSpPr>
      <dsp:spPr>
        <a:xfrm>
          <a:off x="0" y="1623313"/>
          <a:ext cx="7812562" cy="12966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5FB08-EC24-4B2E-9204-8A205F158D71}">
      <dsp:nvSpPr>
        <dsp:cNvPr id="0" name=""/>
        <dsp:cNvSpPr/>
      </dsp:nvSpPr>
      <dsp:spPr>
        <a:xfrm>
          <a:off x="392222" y="1915049"/>
          <a:ext cx="713132" cy="7131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A9B63-2590-4A39-A102-74DB216CE515}">
      <dsp:nvSpPr>
        <dsp:cNvPr id="0" name=""/>
        <dsp:cNvSpPr/>
      </dsp:nvSpPr>
      <dsp:spPr>
        <a:xfrm>
          <a:off x="1497577" y="1623313"/>
          <a:ext cx="6314984" cy="1296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224" tIns="137224" rIns="137224" bIns="13722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Recruiting more participants through a final press release out to media.</a:t>
          </a:r>
        </a:p>
      </dsp:txBody>
      <dsp:txXfrm>
        <a:off x="1497577" y="1623313"/>
        <a:ext cx="6314984" cy="1296604"/>
      </dsp:txXfrm>
    </dsp:sp>
    <dsp:sp modelId="{65B77970-384A-42AB-95BA-C210E5C2C31D}">
      <dsp:nvSpPr>
        <dsp:cNvPr id="0" name=""/>
        <dsp:cNvSpPr/>
      </dsp:nvSpPr>
      <dsp:spPr>
        <a:xfrm>
          <a:off x="0" y="3244068"/>
          <a:ext cx="7812562" cy="12966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B8733-96EF-4231-97DF-CD8074322F5C}">
      <dsp:nvSpPr>
        <dsp:cNvPr id="0" name=""/>
        <dsp:cNvSpPr/>
      </dsp:nvSpPr>
      <dsp:spPr>
        <a:xfrm>
          <a:off x="392222" y="3535804"/>
          <a:ext cx="713132" cy="7131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58F73-C63D-495F-8EE1-DADFBF60E51B}">
      <dsp:nvSpPr>
        <dsp:cNvPr id="0" name=""/>
        <dsp:cNvSpPr/>
      </dsp:nvSpPr>
      <dsp:spPr>
        <a:xfrm>
          <a:off x="1497577" y="3244068"/>
          <a:ext cx="6314984" cy="1296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224" tIns="137224" rIns="137224" bIns="13722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Increasing grassroots outreach with Town website page and “office-hours” for future partners, stakeholders, and participants to pop in and ask program-related questions or inquiries.</a:t>
          </a:r>
        </a:p>
      </dsp:txBody>
      <dsp:txXfrm>
        <a:off x="1497577" y="3244068"/>
        <a:ext cx="6314984" cy="1296604"/>
      </dsp:txXfrm>
    </dsp:sp>
    <dsp:sp modelId="{DB325C51-1681-420B-A5F3-D00D63BB1401}">
      <dsp:nvSpPr>
        <dsp:cNvPr id="0" name=""/>
        <dsp:cNvSpPr/>
      </dsp:nvSpPr>
      <dsp:spPr>
        <a:xfrm>
          <a:off x="0" y="4864823"/>
          <a:ext cx="7812562" cy="12966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40F9F-F2AB-42C2-AA14-1E463A6A44C3}">
      <dsp:nvSpPr>
        <dsp:cNvPr id="0" name=""/>
        <dsp:cNvSpPr/>
      </dsp:nvSpPr>
      <dsp:spPr>
        <a:xfrm>
          <a:off x="392222" y="5156559"/>
          <a:ext cx="713132" cy="7131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39F7E-6C38-4C43-9065-7C7C735578E2}">
      <dsp:nvSpPr>
        <dsp:cNvPr id="0" name=""/>
        <dsp:cNvSpPr/>
      </dsp:nvSpPr>
      <dsp:spPr>
        <a:xfrm>
          <a:off x="1497577" y="4864823"/>
          <a:ext cx="6314984" cy="1296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224" tIns="137224" rIns="137224" bIns="13722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Quicker turnaround time from initial assignment to final week in program.</a:t>
          </a:r>
        </a:p>
      </dsp:txBody>
      <dsp:txXfrm>
        <a:off x="1497577" y="4864823"/>
        <a:ext cx="6314984" cy="1296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5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3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4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9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7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2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0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2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3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5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1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2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6E5B8-3EC5-529F-87B9-A7927FE218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t="1027" r="-1" b="4806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F36AF5-886A-B2B6-8FB2-A5089D003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949" y="3522133"/>
            <a:ext cx="7974719" cy="2288382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BOD Health Equity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0F0F2-C3F3-C9BC-15E6-F70E65256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6949" y="725465"/>
            <a:ext cx="7974719" cy="2796668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January 13</a:t>
            </a:r>
            <a:r>
              <a:rPr lang="en-US" baseline="30000">
                <a:solidFill>
                  <a:schemeClr val="tx2"/>
                </a:solidFill>
              </a:rPr>
              <a:t>th</a:t>
            </a:r>
            <a:r>
              <a:rPr lang="en-US">
                <a:solidFill>
                  <a:schemeClr val="tx2"/>
                </a:solidFill>
              </a:rPr>
              <a:t>, 2026</a:t>
            </a:r>
          </a:p>
          <a:p>
            <a:r>
              <a:rPr lang="en-US">
                <a:solidFill>
                  <a:schemeClr val="tx2"/>
                </a:solidFill>
              </a:rPr>
              <a:t>Precious Edwards</a:t>
            </a:r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905012" y="-284145"/>
            <a:ext cx="568289" cy="568289"/>
          </a:xfrm>
          <a:prstGeom prst="rtTriangle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AI-generated content may be incorrect.">
            <a:extLst>
              <a:ext uri="{FF2B5EF4-FFF2-40B4-BE49-F238E27FC236}">
                <a16:creationId xmlns:a16="http://schemas.microsoft.com/office/drawing/2014/main" id="{0B102A7F-AF15-D1E2-5FB4-7DC450B2A22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4" y="521800"/>
            <a:ext cx="3309222" cy="2774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671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BF3378-C49E-4B97-A883-6393FBF1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A3D4001-286E-4CB2-B293-3058BDDC8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81F6D9A-C297-4D43-A56B-E097477E9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BD5299F-3CBD-431D-A276-1F6EBDE6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579A460-D36C-4808-99FD-224968EC8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ACC58E-31A5-41E4-BCE1-9A0FF26F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EE866F-1BA5-4009-983D-0A270F265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E7DADAE-DB0C-47E3-AE16-C7B09A32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AB89127-DBEE-47FB-951F-C4FEBC41E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8F6061-E9B4-4C8B-B421-CB81EF371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4F431D3-EEE6-4416-BA2B-7B894256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3A1230D-F162-470F-B26A-44F48789F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128856B-8BFD-40E1-993B-93F4DDEEC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AD4C0C2-878C-4A6F-998A-CDDC31ACD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EE0349E-7D03-4F4E-BCAA-D6BAC3E05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D4A5BD7-7EA2-4F4A-A88B-240C6260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5DE89C9-D993-4FE5-9E60-4816CB1A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574CA6C-639F-41A6-AED3-15C0E0E1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3864BFB-5F88-4311-A2A0-12D067F91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9B3E436-97A2-4763-9E55-2C470DF17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462A8CC-9918-4941-9B4A-36FB3F85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671973-544E-4370-8DB9-174DAB82F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5505BD9-45DD-4763-90CB-FB9DB0661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022B701-1894-49C5-A67C-6B8377C7C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0501CD9-45DC-4009-A410-08DB27A87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0BD35CA-BF52-4F44-B789-E3B98042D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5AED4B0-30B1-4E36-86A4-42C2A9181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A1A0260-34D8-4474-8C33-ED80F8309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DCCA183-C630-4855-8BD6-0E4EEE59F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43E8B9F-C809-423A-ADAA-80CE5C071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621EBC9-CEB1-4BA5-82D6-9944A3C12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EB68BB96-3C54-47CE-A559-16FC5968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DDD9304-3AB6-4BE9-833E-9C1B3EC42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7756000-2285-4D38-AD2B-91F47CF8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7A36A8-4BBE-49D8-94DA-606561AC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61EE45E-0342-4F26-8CD3-85CDDF7E5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9C5DC0E-03C0-4CEB-AD10-3A3C9999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E1CE081-E685-46D4-BAF7-54C65BD82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486C88F-30DD-46C8-9B05-F885D4EB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90BAD11-B30B-49DE-A566-E21BCDDCF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1F821CC-6C37-4415-8DA6-EF6B42D87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9ECD1FB-7FE8-477E-8E90-648AE4E9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81C9DD8-7FF3-44E6-9887-1CE07DBD9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54D87AF-08CE-4125-AF4B-8C8A9D34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3C9C908-1A58-4E28-969E-48E9BA61B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530AEF7-35DB-44E3-93EB-B3F0FBA9E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108D15E-72F2-45D7-9050-8322CB1F8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C764F43-FB23-49CB-B2CA-ACFBFB412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4C60457-68FC-4E1F-9ABB-E79094A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2C915FB-0611-4283-8EC1-88510A69F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CF80AC6-E542-456F-BEE8-E9CF46AC2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EC6EED6-01FF-4941-A4AB-224D26EE1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8D16FF7-D5D7-4A97-BB5E-A069EF13A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703DF22-27D8-481B-95B5-A4A7A6206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F7256DA-C9DD-498F-A3B4-789819FE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BEBA9FF-8036-4656-B1F1-87953464D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75DABD2-EA79-4547-AFC6-53720AB60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060E1B5-52C7-4314-98B0-3AE8A0B63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33D416E-D8B5-4097-B7F0-1BA0357D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5862DFC-3406-4DC9-AA41-0CE64748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C908427-368C-4792-A5E5-313F77FF2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8CB189E-908B-495D-B023-05D3D2C1B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A929113-1368-4B1B-9C6F-140F47CBF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3" y="0"/>
            <a:ext cx="12166008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0B6C48B2-8296-4312-8901-93BB7735D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0"/>
            <a:ext cx="12188654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9" name="Right Triangle 118">
            <a:extLst>
              <a:ext uri="{FF2B5EF4-FFF2-40B4-BE49-F238E27FC236}">
                <a16:creationId xmlns:a16="http://schemas.microsoft.com/office/drawing/2014/main" id="{26B49BB8-D2B1-43DD-859F-70C7AF3D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936" y="4345090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0F28F7A-4F2F-4C1B-AF1C-A6E7C795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23CC870-B5E9-475F-A625-9E862A62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2A6B08C-017D-4B4D-95EC-4BB83C554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4599402-E1B8-4E3B-A56D-68606FC1E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720C48A-E9A0-4B85-A954-39375E099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E26956-FF2A-412E-ACC4-29CCD0259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B31E652-49AC-4108-85B8-75122A48A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C1DB29F-0624-4035-B188-640616D5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D27221C-2427-4C99-89DC-1A38A540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DBF1D76-8076-4BAE-B627-F1861C9E0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E930E41-FC2F-4319-9C28-32C278430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0936C1B-0C10-464B-85C8-345095AAB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B90EC61-FD0C-434A-9D1B-A20035C21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A5F5CC56-1FDA-4D3E-9C6E-8E996026C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72B8FB2-B735-480F-9A88-48AADB222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5B46C1B-4FC4-4E24-AC43-07940BE1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34915AF-0AE3-4EDD-8681-4C3F2C592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C35A3F3-714E-4F69-9BDF-8ED284EF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3D561AC-B0B1-47EB-BE05-209F5612B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3508E52-4FD9-4E6D-AFEA-69A88ED26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69DDE76-16F7-472F-B6D7-84AE8FFF3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2D87BEF-8844-4A3E-B130-B7D26740C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B381129-2089-4EAA-AE6C-2BAA96BC8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B69BF7A-FA63-4706-8066-DF15018E6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A3ECB71-0CCD-403F-B14B-ABC48D78C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D9095BBA-0FE1-49E5-89F7-22125BAF8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55351D8-6F27-4B82-968B-581B177C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51025A5-EB5A-4057-A85E-69AF0E6BE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030318B-EEB9-4D92-BC50-D11510989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17FC0E3-7CC7-4188-BC7A-7E8FB5564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5BB794-E560-9C42-DC31-B7E320D3C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42" y="3683131"/>
            <a:ext cx="6542916" cy="23491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chemeClr val="tx2"/>
                </a:solidFill>
              </a:rPr>
              <a:t>Thank you!</a:t>
            </a:r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A986A4F9-583E-1617-2337-2DD9EF7F9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360" y="1628896"/>
            <a:ext cx="3332081" cy="3332081"/>
          </a:xfrm>
          <a:prstGeom prst="rect">
            <a:avLst/>
          </a:prstGeom>
        </p:spPr>
      </p:pic>
      <p:pic>
        <p:nvPicPr>
          <p:cNvPr id="6" name="Picture 5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79BEBFFA-0E4D-9E04-D68C-38497204E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83" y="-2"/>
            <a:ext cx="5620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4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DAD724-AF32-45EC-B0B9-360C73C9D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F4CD59-4305-5918-3F35-71312F924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772"/>
            <a:ext cx="3718767" cy="5531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alpha val="80000"/>
                  </a:schemeClr>
                </a:solidFill>
              </a:rPr>
              <a:t>ITAV Launch and Highlights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A4D4000-2689-4306-BBA6-BF744AB5F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A90E75-7C4F-05E3-5CF2-510F0A510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057200"/>
              </p:ext>
            </p:extLst>
          </p:nvPr>
        </p:nvGraphicFramePr>
        <p:xfrm>
          <a:off x="4184068" y="152400"/>
          <a:ext cx="7812562" cy="616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D10844E-3679-4BB5-8309-CB8E97AF2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87" y="640630"/>
            <a:ext cx="2901620" cy="2432422"/>
          </a:xfrm>
          <a:prstGeom prst="rect">
            <a:avLst/>
          </a:prstGeom>
        </p:spPr>
      </p:pic>
      <p:pic>
        <p:nvPicPr>
          <p:cNvPr id="14" name="Picture 13" descr="Chart, line chart&#10;&#10;AI-generated content may be incorrect.">
            <a:extLst>
              <a:ext uri="{FF2B5EF4-FFF2-40B4-BE49-F238E27FC236}">
                <a16:creationId xmlns:a16="http://schemas.microsoft.com/office/drawing/2014/main" id="{57E181A3-410C-39AF-5311-C9395A1760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0202" y="4130789"/>
            <a:ext cx="3040919" cy="189867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72FB590-93A4-CB48-FD23-56DF6A528A49}"/>
              </a:ext>
            </a:extLst>
          </p:cNvPr>
          <p:cNvSpPr txBox="1"/>
          <p:nvPr/>
        </p:nvSpPr>
        <p:spPr>
          <a:xfrm>
            <a:off x="4135449" y="5997646"/>
            <a:ext cx="363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**Word of Mouth/Flyer Outreach</a:t>
            </a:r>
          </a:p>
        </p:txBody>
      </p:sp>
    </p:spTree>
    <p:extLst>
      <p:ext uri="{BB962C8B-B14F-4D97-AF65-F5344CB8AC3E}">
        <p14:creationId xmlns:p14="http://schemas.microsoft.com/office/powerpoint/2010/main" val="32819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BF3378-C49E-4B97-A883-6393FBF1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A3D4001-286E-4CB2-B293-3058BDDC8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81F6D9A-C297-4D43-A56B-E097477E9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BD5299F-3CBD-431D-A276-1F6EBDE6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579A460-D36C-4808-99FD-224968EC8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FACC58E-31A5-41E4-BCE1-9A0FF26F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3EE866F-1BA5-4009-983D-0A270F265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E7DADAE-DB0C-47E3-AE16-C7B09A32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AB89127-DBEE-47FB-951F-C4FEBC41E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68F6061-E9B4-4C8B-B421-CB81EF371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4F431D3-EEE6-4416-BA2B-7B894256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3A1230D-F162-470F-B26A-44F48789F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128856B-8BFD-40E1-993B-93F4DDEEC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AD4C0C2-878C-4A6F-998A-CDDC31ACD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EE0349E-7D03-4F4E-BCAA-D6BAC3E05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D4A5BD7-7EA2-4F4A-A88B-240C6260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5DE89C9-D993-4FE5-9E60-4816CB1A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574CA6C-639F-41A6-AED3-15C0E0E1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3864BFB-5F88-4311-A2A0-12D067F91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9B3E436-97A2-4763-9E55-2C470DF17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462A8CC-9918-4941-9B4A-36FB3F85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0671973-544E-4370-8DB9-174DAB82F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5505BD9-45DD-4763-90CB-FB9DB0661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022B701-1894-49C5-A67C-6B8377C7C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0501CD9-45DC-4009-A410-08DB27A87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0BD35CA-BF52-4F44-B789-E3B98042D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5AED4B0-30B1-4E36-86A4-42C2A9181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A1A0260-34D8-4474-8C33-ED80F8309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DCCA183-C630-4855-8BD6-0E4EEE59F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43E8B9F-C809-423A-ADAA-80CE5C071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621EBC9-CEB1-4BA5-82D6-9944A3C12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EB68BB96-3C54-47CE-A559-16FC5968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DDD9304-3AB6-4BE9-833E-9C1B3EC42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756000-2285-4D38-AD2B-91F47CF8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F7A36A8-4BBE-49D8-94DA-606561AC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61EE45E-0342-4F26-8CD3-85CDDF7E5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9C5DC0E-03C0-4CEB-AD10-3A3C9999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E1CE081-E685-46D4-BAF7-54C65BD82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486C88F-30DD-46C8-9B05-F885D4EB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90BAD11-B30B-49DE-A566-E21BCDDCF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1F821CC-6C37-4415-8DA6-EF6B42D87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9ECD1FB-7FE8-477E-8E90-648AE4E9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81C9DD8-7FF3-44E6-9887-1CE07DBD9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54D87AF-08CE-4125-AF4B-8C8A9D34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3C9C908-1A58-4E28-969E-48E9BA61B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530AEF7-35DB-44E3-93EB-B3F0FBA9E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108D15E-72F2-45D7-9050-8322CB1F8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C764F43-FB23-49CB-B2CA-ACFBFB412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4C60457-68FC-4E1F-9ABB-E79094A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2C915FB-0611-4283-8EC1-88510A69F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CF80AC6-E542-456F-BEE8-E9CF46AC2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EC6EED6-01FF-4941-A4AB-224D26EE1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8D16FF7-D5D7-4A97-BB5E-A069EF13A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703DF22-27D8-481B-95B5-A4A7A6206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F7256DA-C9DD-498F-A3B4-789819FE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BEBA9FF-8036-4656-B1F1-87953464D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75DABD2-EA79-4547-AFC6-53720AB60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060E1B5-52C7-4314-98B0-3AE8A0B63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33D416E-D8B5-4097-B7F0-1BA0357D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5862DFC-3406-4DC9-AA41-0CE64748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C908427-368C-4792-A5E5-313F77FF2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8CB189E-908B-495D-B023-05D3D2C1B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A929113-1368-4B1B-9C6F-140F47CBF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6" name="Right Triangle 115">
            <a:extLst>
              <a:ext uri="{FF2B5EF4-FFF2-40B4-BE49-F238E27FC236}">
                <a16:creationId xmlns:a16="http://schemas.microsoft.com/office/drawing/2014/main" id="{C24346C5-B1C8-4C83-846B-122A3B4B2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0" y="1555699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0B6C48B2-8296-4312-8901-93BB7735D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5" y="4554328"/>
            <a:ext cx="12197917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0F28F7A-4F2F-4C1B-AF1C-A6E7C795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23CC870-B5E9-475F-A625-9E862A62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2A6B08C-017D-4B4D-95EC-4BB83C554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4599402-E1B8-4E3B-A56D-68606FC1E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720C48A-E9A0-4B85-A954-39375E099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0E26956-FF2A-412E-ACC4-29CCD0259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B31E652-49AC-4108-85B8-75122A48A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C1DB29F-0624-4035-B188-640616D5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D27221C-2427-4C99-89DC-1A38A540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DBF1D76-8076-4BAE-B627-F1861C9E0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E930E41-FC2F-4319-9C28-32C278430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0936C1B-0C10-464B-85C8-345095AAB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B90EC61-FD0C-434A-9D1B-A20035C21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5F5CC56-1FDA-4D3E-9C6E-8E996026C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72B8FB2-B735-480F-9A88-48AADB222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5B46C1B-4FC4-4E24-AC43-07940BE1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34915AF-0AE3-4EDD-8681-4C3F2C592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C35A3F3-714E-4F69-9BDF-8ED284EF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3D561AC-B0B1-47EB-BE05-209F5612B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D3508E52-4FD9-4E6D-AFEA-69A88ED26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69DDE76-16F7-472F-B6D7-84AE8FFF3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2D87BEF-8844-4A3E-B130-B7D26740C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B381129-2089-4EAA-AE6C-2BAA96BC8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B69BF7A-FA63-4706-8066-DF15018E6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A3ECB71-0CCD-403F-B14B-ABC48D78C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9095BBA-0FE1-49E5-89F7-22125BAF8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55351D8-6F27-4B82-968B-581B177C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351025A5-EB5A-4057-A85E-69AF0E6BE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030318B-EEB9-4D92-BC50-D11510989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17FC0E3-7CC7-4188-BC7A-7E8FB5564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257380-06AB-1D0A-93ED-74FAC816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42" y="168275"/>
            <a:ext cx="6542916" cy="25749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chemeClr val="tx2"/>
                </a:solidFill>
              </a:rPr>
              <a:t>Program Timeline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852F512-51C0-69EF-2115-61A09BFDC1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8288604"/>
              </p:ext>
            </p:extLst>
          </p:nvPr>
        </p:nvGraphicFramePr>
        <p:xfrm>
          <a:off x="1166466" y="392512"/>
          <a:ext cx="9286142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Logo&#10;&#10;AI-generated content may be incorrect.">
            <a:extLst>
              <a:ext uri="{FF2B5EF4-FFF2-40B4-BE49-F238E27FC236}">
                <a16:creationId xmlns:a16="http://schemas.microsoft.com/office/drawing/2014/main" id="{90F838B8-14D9-07E8-B97C-991544FCD5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4" y="-208607"/>
            <a:ext cx="1976988" cy="165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1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CDAD724-AF32-45EC-B0B9-360C73C9D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Right Triangle 59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972E20-58A0-6664-87A7-8F22AF1F5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772"/>
            <a:ext cx="3718767" cy="5531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alpha val="80000"/>
                  </a:schemeClr>
                </a:solidFill>
              </a:rPr>
              <a:t>Program Operations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A4D4000-2689-4306-BBA6-BF744AB5F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9D4CB29F-B929-8A88-017D-DAA1837AF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936042"/>
              </p:ext>
            </p:extLst>
          </p:nvPr>
        </p:nvGraphicFramePr>
        <p:xfrm>
          <a:off x="4184068" y="152400"/>
          <a:ext cx="7812562" cy="616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8E3377B-641B-C3E4-27EB-FB2FF40FA3D8}"/>
              </a:ext>
            </a:extLst>
          </p:cNvPr>
          <p:cNvSpPr txBox="1"/>
          <p:nvPr/>
        </p:nvSpPr>
        <p:spPr>
          <a:xfrm>
            <a:off x="4127640" y="5968377"/>
            <a:ext cx="6121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**In Partnership with Karen and Brock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058391-6FFA-DE82-229D-A893D4C33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341" y="696865"/>
            <a:ext cx="2901948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8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3F76E1C-FC69-44F6-935D-9FD6397B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B3C4E00-6B18-4CF8-9DC2-02162296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7E7ABFD-4E2F-460B-8571-E350D0FC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3C184D3-4C2A-44EE-A262-2E3C6842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6C4B643-3D84-4CB1-BEEE-CB9B1D35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398A65-DA43-4776-BDAA-279642F56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9646011-DF03-4FDE-B8BB-0AE0F89F3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540D352-E7ED-47DC-BE8E-C9FEF77A5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6DB5D5B-5AE4-4DAB-8141-FCDB66231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8EEF6B7-AD60-428F-B6B8-2238AA57D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F98CDB8-6AD1-4729-8490-32C346B656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B8E25F4-254A-4197-9ADB-F0C5ADBE4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06A3F39-2E01-4422-9A9B-45B4EF2F9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89EE711-BFF1-4294-9012-82022ED73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586C175-76D7-4C6F-807C-C70ED9847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95DB0DA-F298-46F5-859B-F63BFF39C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B802C45-F77C-47E5-92CF-B8E7CC17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24382CF-AB3E-45B3-B1DE-A048D6B45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C7406E1-9B70-4704-ADE3-164CA49C1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74B1505-38F1-43E4-A215-624F3C28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10358C0-5CC8-4841-B5E4-E72FC83FB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6938537-63B0-45D6-8D4B-12C7CBB41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015E06D-5EA4-41D7-81ED-46FC62E30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BC5760A-F5E0-4888-9EE8-99457C481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B505B7F-5D39-4E4A-8824-3B1A01564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B7C9669-FA4D-4891-BD61-BA8A3D639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252FB45-210F-4354-9D8E-005E2578B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E3F9A75-1D01-443A-813C-F9CE58F56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A3E4BAE-6E09-4139-9A77-C0BCAB270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5A77689-BF30-4CAF-8EE7-92A3A1E87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097EE4C-0335-4AA3-BF62-E15062FFC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62FC2A78-9BA8-46A3-B2FC-D2536540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2F6BB95-E3D7-4E0D-B657-19A7A700D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B59D20-8878-4BE1-A373-5A06B03A0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FC95D79-E360-4A9D-9734-36CBC93E7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A35E6A9-BB47-4AF0-9704-34A3E3332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E9E767C-C7A3-4C9E-BB5A-A6C7A55CB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14E9D6E-9E89-4243-9ABF-D53E899D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763B0DB-5EDC-4940-914A-B1AEB112E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2A229E1-C295-4D87-8D5A-8D23A49E7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191967F-41E6-4FB0-8EDD-887461FDE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488BC40-49ED-4A65-BFDD-42C2380AC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9873C2-1A36-4C3B-A846-B2DE9329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F554750-AAD3-49D1-94C7-97D45697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D14B09A-44BF-46D9-94A1-76D33A39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ADE71B3-A935-4125-A959-9B82465AE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09AC835-5101-4FBA-9BDB-1E4D1DF7E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6DFCDBC-985F-4743-833F-BD55DDC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116F6F7-AD3C-43D6-B98D-44897F0EB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90822A4-6A86-4617-A472-CE7F9A0BB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9CD6272-DC88-46BD-BAF4-0CA0DD4DB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F1AD65-F542-413F-9CBD-C2533F717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E5DB73A-E5E6-4F3C-AA74-78F7C5282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BC080D5-DE50-4633-A72B-29C94D623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15F852F-3D9E-4F8E-B38C-3A3FE5A00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47B63D4-9AD6-4481-B5C7-03A9A1B8A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B7CEAE6-B9C0-42D7-8770-69D8A3D06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5E117AB-9AD5-4F2A-8CE9-55DD704E7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A9F1B50-E102-4170-B38D-DC2396664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8834EA0-11D6-48D2-9885-36869DDFBA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59B5C28-9F05-4598-B55E-100BAA982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2BD7EE85-29AF-444F-B17B-299BBAFC0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A929113-1368-4B1B-9C6F-140F47CBF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0B6C48B2-8296-4312-8901-93BB7735D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214" y="1"/>
            <a:ext cx="12197916" cy="2452880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3" name="Right Triangle 122">
            <a:extLst>
              <a:ext uri="{FF2B5EF4-FFF2-40B4-BE49-F238E27FC236}">
                <a16:creationId xmlns:a16="http://schemas.microsoft.com/office/drawing/2014/main" id="{C24346C5-B1C8-4C83-846B-122A3B4B2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0" y="4918297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0F28F7A-4F2F-4C1B-AF1C-A6E7C795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23CC870-B5E9-475F-A625-9E862A62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2A6B08C-017D-4B4D-95EC-4BB83C554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4599402-E1B8-4E3B-A56D-68606FC1E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720C48A-E9A0-4B85-A954-39375E099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0E26956-FF2A-412E-ACC4-29CCD0259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B31E652-49AC-4108-85B8-75122A48A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C1DB29F-0624-4035-B188-640616D5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1D27221C-2427-4C99-89DC-1A38A540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DBF1D76-8076-4BAE-B627-F1861C9E0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E930E41-FC2F-4319-9C28-32C278430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0936C1B-0C10-464B-85C8-345095AAB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B90EC61-FD0C-434A-9D1B-A20035C21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5F5CC56-1FDA-4D3E-9C6E-8E996026C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72B8FB2-B735-480F-9A88-48AADB222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5B46C1B-4FC4-4E24-AC43-07940BE1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34915AF-0AE3-4EDD-8681-4C3F2C592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C35A3F3-714E-4F69-9BDF-8ED284EF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3D561AC-B0B1-47EB-BE05-209F5612B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3508E52-4FD9-4E6D-AFEA-69A88ED26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69DDE76-16F7-472F-B6D7-84AE8FFF3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2D87BEF-8844-4A3E-B130-B7D26740C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B381129-2089-4EAA-AE6C-2BAA96BC8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B69BF7A-FA63-4706-8066-DF15018E6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A3ECB71-0CCD-403F-B14B-ABC48D78C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9095BBA-0FE1-49E5-89F7-22125BAF8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55351D8-6F27-4B82-968B-581B177C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351025A5-EB5A-4057-A85E-69AF0E6BE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5030318B-EEB9-4D92-BC50-D11510989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417FC0E3-7CC7-4188-BC7A-7E8FB5564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D2B88F-BE78-1996-127A-2CF5B76FE991}"/>
              </a:ext>
            </a:extLst>
          </p:cNvPr>
          <p:cNvSpPr txBox="1"/>
          <p:nvPr/>
        </p:nvSpPr>
        <p:spPr>
          <a:xfrm>
            <a:off x="3379222" y="4800600"/>
            <a:ext cx="6542916" cy="2574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Dashboard Visual</a:t>
            </a:r>
          </a:p>
        </p:txBody>
      </p:sp>
      <p:pic>
        <p:nvPicPr>
          <p:cNvPr id="5" name="Picture 4" descr="Table&#10;&#10;AI-generated content may be incorrect.">
            <a:extLst>
              <a:ext uri="{FF2B5EF4-FFF2-40B4-BE49-F238E27FC236}">
                <a16:creationId xmlns:a16="http://schemas.microsoft.com/office/drawing/2014/main" id="{5E516EFA-0F7F-05C2-B5B6-37B5926CD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07" y="289340"/>
            <a:ext cx="4033206" cy="4936018"/>
          </a:xfrm>
          <a:prstGeom prst="rect">
            <a:avLst/>
          </a:prstGeom>
        </p:spPr>
      </p:pic>
      <p:pic>
        <p:nvPicPr>
          <p:cNvPr id="4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3D00EE4-B0F8-BA89-8130-7BFB0F282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767" y="1650549"/>
            <a:ext cx="6811930" cy="2795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13B93D-02F5-4B97-393D-7C82DAC15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776" y="0"/>
            <a:ext cx="1294921" cy="10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60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0B4ACB0-2B52-48C2-9BC9-553BE735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2DBDF0-FD24-C8F6-AE7F-0AF679D0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8907"/>
            <a:ext cx="4952999" cy="22441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Enrollment and Facilitator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0326-C047-CEF1-2369-90DA47C1C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60" y="2614645"/>
            <a:ext cx="4952999" cy="4067407"/>
          </a:xfrm>
        </p:spPr>
        <p:txBody>
          <a:bodyPr>
            <a:normAutofit fontScale="85000" lnSpcReduction="10000"/>
          </a:bodyPr>
          <a:lstStyle/>
          <a:p>
            <a:r>
              <a:rPr lang="en-US" sz="1800">
                <a:solidFill>
                  <a:schemeClr val="tx2"/>
                </a:solidFill>
              </a:rPr>
              <a:t>Session 1 enrollment began </a:t>
            </a:r>
            <a:r>
              <a:rPr lang="en-US" sz="1800" b="1">
                <a:solidFill>
                  <a:schemeClr val="tx2"/>
                </a:solidFill>
              </a:rPr>
              <a:t>November 5</a:t>
            </a:r>
            <a:r>
              <a:rPr lang="en-US" sz="1800" b="1" baseline="30000">
                <a:solidFill>
                  <a:schemeClr val="tx2"/>
                </a:solidFill>
              </a:rPr>
              <a:t>th</a:t>
            </a:r>
            <a:endParaRPr lang="en-US" sz="1800" b="1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We currently have </a:t>
            </a:r>
            <a:r>
              <a:rPr lang="en-US" sz="1800" b="1">
                <a:solidFill>
                  <a:schemeClr val="tx2"/>
                </a:solidFill>
              </a:rPr>
              <a:t>10 families enrolled</a:t>
            </a:r>
            <a:r>
              <a:rPr lang="en-US" sz="1800">
                <a:solidFill>
                  <a:schemeClr val="tx2"/>
                </a:solidFill>
              </a:rPr>
              <a:t>, </a:t>
            </a:r>
            <a:r>
              <a:rPr lang="en-US" sz="1800" b="1">
                <a:solidFill>
                  <a:schemeClr val="tx2"/>
                </a:solidFill>
              </a:rPr>
              <a:t>7 families successfully closed out of the program</a:t>
            </a:r>
            <a:r>
              <a:rPr lang="en-US" sz="1800">
                <a:solidFill>
                  <a:schemeClr val="tx2"/>
                </a:solidFill>
              </a:rPr>
              <a:t>, and enrolling the </a:t>
            </a:r>
            <a:r>
              <a:rPr lang="en-US" sz="1800" b="1">
                <a:solidFill>
                  <a:schemeClr val="tx2"/>
                </a:solidFill>
              </a:rPr>
              <a:t>final 8 participants this week</a:t>
            </a:r>
            <a:r>
              <a:rPr lang="en-US" sz="1800">
                <a:solidFill>
                  <a:schemeClr val="tx2"/>
                </a:solidFill>
              </a:rPr>
              <a:t>.</a:t>
            </a:r>
          </a:p>
          <a:p>
            <a:r>
              <a:rPr lang="en-US" sz="1800">
                <a:solidFill>
                  <a:schemeClr val="tx2"/>
                </a:solidFill>
              </a:rPr>
              <a:t>Session 1 is expected to conclude in </a:t>
            </a:r>
            <a:r>
              <a:rPr lang="en-US" sz="1800" b="1">
                <a:solidFill>
                  <a:schemeClr val="tx2"/>
                </a:solidFill>
              </a:rPr>
              <a:t>March 2026</a:t>
            </a:r>
            <a:r>
              <a:rPr lang="en-US" sz="1800">
                <a:solidFill>
                  <a:schemeClr val="tx2"/>
                </a:solidFill>
              </a:rPr>
              <a:t>.</a:t>
            </a:r>
          </a:p>
          <a:p>
            <a:r>
              <a:rPr lang="en-US" sz="1800">
                <a:solidFill>
                  <a:schemeClr val="tx2"/>
                </a:solidFill>
              </a:rPr>
              <a:t>I provide </a:t>
            </a:r>
            <a:r>
              <a:rPr lang="en-US" sz="1800" b="1">
                <a:solidFill>
                  <a:schemeClr val="tx2"/>
                </a:solidFill>
              </a:rPr>
              <a:t>ongoing supervision </a:t>
            </a:r>
            <a:r>
              <a:rPr lang="en-US" sz="1800">
                <a:solidFill>
                  <a:schemeClr val="tx2"/>
                </a:solidFill>
              </a:rPr>
              <a:t>and support to all facilitators to ensure successful implementation. </a:t>
            </a:r>
          </a:p>
          <a:p>
            <a:r>
              <a:rPr lang="en-US" sz="1800">
                <a:solidFill>
                  <a:schemeClr val="tx2"/>
                </a:solidFill>
              </a:rPr>
              <a:t>Facilitator caseloads are intentionally capped at </a:t>
            </a:r>
            <a:r>
              <a:rPr lang="en-US" sz="1800" b="1">
                <a:solidFill>
                  <a:schemeClr val="tx2"/>
                </a:solidFill>
              </a:rPr>
              <a:t>2-3 families</a:t>
            </a:r>
            <a:r>
              <a:rPr lang="en-US" sz="1800">
                <a:solidFill>
                  <a:schemeClr val="tx2"/>
                </a:solidFill>
              </a:rPr>
              <a:t> to prevent burnout and support </a:t>
            </a:r>
            <a:r>
              <a:rPr lang="en-US" sz="1800" b="1">
                <a:solidFill>
                  <a:schemeClr val="tx2"/>
                </a:solidFill>
              </a:rPr>
              <a:t>high-quality engagement</a:t>
            </a:r>
            <a:r>
              <a:rPr lang="en-US" sz="1800">
                <a:solidFill>
                  <a:schemeClr val="tx2"/>
                </a:solidFill>
              </a:rPr>
              <a:t>.</a:t>
            </a:r>
          </a:p>
          <a:p>
            <a:r>
              <a:rPr lang="en-US" sz="1800">
                <a:solidFill>
                  <a:schemeClr val="tx2"/>
                </a:solidFill>
              </a:rPr>
              <a:t>Facilitators are required to discuss caseload during </a:t>
            </a:r>
            <a:r>
              <a:rPr lang="en-US" sz="1800" b="1">
                <a:solidFill>
                  <a:schemeClr val="tx2"/>
                </a:solidFill>
              </a:rPr>
              <a:t>bi-weekly meetings </a:t>
            </a:r>
            <a:r>
              <a:rPr lang="en-US" sz="1800">
                <a:solidFill>
                  <a:schemeClr val="tx2"/>
                </a:solidFill>
              </a:rPr>
              <a:t>and attend mandatory professional development trainings to </a:t>
            </a:r>
            <a:r>
              <a:rPr lang="en-US" sz="1800" b="1">
                <a:solidFill>
                  <a:schemeClr val="tx2"/>
                </a:solidFill>
              </a:rPr>
              <a:t>enhance</a:t>
            </a:r>
            <a:r>
              <a:rPr lang="en-US" sz="1800">
                <a:solidFill>
                  <a:schemeClr val="tx2"/>
                </a:solidFill>
              </a:rPr>
              <a:t> </a:t>
            </a:r>
            <a:r>
              <a:rPr lang="en-US" sz="1800" b="1">
                <a:solidFill>
                  <a:schemeClr val="tx2"/>
                </a:solidFill>
              </a:rPr>
              <a:t>service delivery </a:t>
            </a:r>
            <a:r>
              <a:rPr lang="en-US" sz="1800">
                <a:solidFill>
                  <a:schemeClr val="tx2"/>
                </a:solidFill>
              </a:rPr>
              <a:t>for future sessions.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6" name="Picture 5" descr="Text&#10;&#10;AI-generated content may be incorrect.">
            <a:extLst>
              <a:ext uri="{FF2B5EF4-FFF2-40B4-BE49-F238E27FC236}">
                <a16:creationId xmlns:a16="http://schemas.microsoft.com/office/drawing/2014/main" id="{E21F58DB-4D98-1C50-E524-2A8744B76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53" y="59999"/>
            <a:ext cx="5392453" cy="674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3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2816C4-2471-43EF-BF87-722CBC3A9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CC3D12-B8AA-47C0-987C-85A8C8E82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Document 8">
            <a:extLst>
              <a:ext uri="{FF2B5EF4-FFF2-40B4-BE49-F238E27FC236}">
                <a16:creationId xmlns:a16="http://schemas.microsoft.com/office/drawing/2014/main" id="{334F573F-FF6A-4EB8-9C66-3D0CBF31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033" y="2285999"/>
            <a:ext cx="12217645" cy="457199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1144E-779A-5A43-AF5A-4FEE5FB83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773"/>
            <a:ext cx="10744186" cy="1676260"/>
          </a:xfrm>
        </p:spPr>
        <p:txBody>
          <a:bodyPr>
            <a:normAutofit/>
          </a:bodyPr>
          <a:lstStyle/>
          <a:p>
            <a:r>
              <a:rPr lang="en-US" dirty="0"/>
              <a:t>Professional Development Opportunities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F9483B-3E1D-F8C9-C395-7E654B358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158853"/>
              </p:ext>
            </p:extLst>
          </p:nvPr>
        </p:nvGraphicFramePr>
        <p:xfrm>
          <a:off x="457201" y="2834915"/>
          <a:ext cx="10706320" cy="334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168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DE0A55-4738-464C-A9A4-55F2A8FA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53F99AE-CDDD-4AA6-B570-8A6E693F2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262" y="0"/>
            <a:ext cx="12208609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76EF6-C0E7-4526-9E75-91C7C020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59437" y="490236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Content Placeholder 5" descr="Text, timeline&#10;&#10;AI-generated content may be incorrect.">
            <a:extLst>
              <a:ext uri="{FF2B5EF4-FFF2-40B4-BE49-F238E27FC236}">
                <a16:creationId xmlns:a16="http://schemas.microsoft.com/office/drawing/2014/main" id="{61638B88-D690-D991-6CB5-137820A8B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2" y="544025"/>
            <a:ext cx="11408751" cy="57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6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DAD724-AF32-45EC-B0B9-360C73C9D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F6E069-38EB-304E-D5D8-EC6728791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772"/>
            <a:ext cx="3718767" cy="5531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alpha val="80000"/>
                  </a:schemeClr>
                </a:solidFill>
              </a:rPr>
              <a:t>Session 2 Planning</a:t>
            </a:r>
            <a:br>
              <a:rPr lang="en-US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en-US" dirty="0">
                <a:solidFill>
                  <a:schemeClr val="tx2">
                    <a:alpha val="80000"/>
                  </a:schemeClr>
                </a:solidFill>
              </a:rPr>
              <a:t>(April/May 2026)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A4D4000-2689-4306-BBA6-BF744AB5F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91E790-E6C9-0D9A-4C53-5289036567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736431"/>
              </p:ext>
            </p:extLst>
          </p:nvPr>
        </p:nvGraphicFramePr>
        <p:xfrm>
          <a:off x="4184068" y="152400"/>
          <a:ext cx="7812562" cy="616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1989863-BC7B-BD54-BD7B-D87526CA6B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979" y="1058399"/>
            <a:ext cx="2154407" cy="18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50953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LightSeedRightStep">
      <a:dk1>
        <a:srgbClr val="000000"/>
      </a:dk1>
      <a:lt1>
        <a:srgbClr val="FFFFFF"/>
      </a:lt1>
      <a:dk2>
        <a:srgbClr val="41243A"/>
      </a:dk2>
      <a:lt2>
        <a:srgbClr val="E2E8E3"/>
      </a:lt2>
      <a:accent1>
        <a:srgbClr val="CA92BD"/>
      </a:accent1>
      <a:accent2>
        <a:srgbClr val="BF7A91"/>
      </a:accent2>
      <a:accent3>
        <a:srgbClr val="CA9692"/>
      </a:accent3>
      <a:accent4>
        <a:srgbClr val="BF9C7A"/>
      </a:accent4>
      <a:accent5>
        <a:srgbClr val="A9A57A"/>
      </a:accent5>
      <a:accent6>
        <a:srgbClr val="97AB6E"/>
      </a:accent6>
      <a:hlink>
        <a:srgbClr val="568E64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455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Posterama</vt:lpstr>
      <vt:lpstr>SineVTI</vt:lpstr>
      <vt:lpstr>BOD Health Equity Update</vt:lpstr>
      <vt:lpstr>ITAV Launch and Highlights</vt:lpstr>
      <vt:lpstr>Program Timeline</vt:lpstr>
      <vt:lpstr>Program Operations</vt:lpstr>
      <vt:lpstr>PowerPoint Presentation</vt:lpstr>
      <vt:lpstr>Enrollment and Facilitator Role</vt:lpstr>
      <vt:lpstr>Professional Development Opportunities</vt:lpstr>
      <vt:lpstr>PowerPoint Presentation</vt:lpstr>
      <vt:lpstr>Session 2 Planning (April/May 2026)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Precious Edwards</dc:creator>
  <cp:lastModifiedBy>Precious Edwards</cp:lastModifiedBy>
  <cp:revision>4</cp:revision>
  <dcterms:created xsi:type="dcterms:W3CDTF">2026-01-06T14:39:13Z</dcterms:created>
  <dcterms:modified xsi:type="dcterms:W3CDTF">2026-01-09T14:35:20Z</dcterms:modified>
</cp:coreProperties>
</file>