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Constantia" panose="02030602050306030303" pitchFamily="18" charset="0"/>
      <p:regular r:id="rId13"/>
      <p:bold r:id="rId14"/>
      <p:italic r:id="rId15"/>
      <p:boldItalic r:id="rId16"/>
    </p:embeddedFont>
    <p:embeddedFont>
      <p:font typeface="Libre Franklin" pitchFamily="2" charset="0"/>
      <p:regular r:id="rId17"/>
      <p:bold r:id="rId18"/>
      <p:italic r:id="rId19"/>
      <p:boldItalic r:id="rId20"/>
    </p:embeddedFont>
    <p:embeddedFont>
      <p:font typeface="Roboto" panose="020000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80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SLIDES_API43794310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SLIDES_API43794310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ab14352153_0_4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ab14352153_0_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SLIDES_API43794310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SLIDES_API43794310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SLIDES_API43794310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SLIDES_API43794310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ab14352153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ab14352153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ab14352153_0_4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ab14352153_0_4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SLIDES_API43794310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SLIDES_API43794310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SLIDES_API437943101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SLIDES_API43794310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SLIDES_API437943101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SLIDES_API43794310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SLIDES_API437943101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SLIDES_API43794310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42938" y="1497955"/>
            <a:ext cx="7286700" cy="1033500"/>
          </a:xfrm>
          <a:prstGeom prst="rect">
            <a:avLst/>
          </a:prstGeom>
          <a:noFill/>
          <a:ln>
            <a:noFill/>
          </a:ln>
        </p:spPr>
        <p:txBody>
          <a:bodyPr spcFirstLastPara="1" wrap="square" lIns="78575" tIns="39275" rIns="78575" bIns="39275" anchor="ctr" anchorCtr="0">
            <a:normAutofit/>
          </a:bodyPr>
          <a:lstStyle>
            <a:lvl1pPr lvl="0" algn="ctr">
              <a:spcBef>
                <a:spcPts val="0"/>
              </a:spcBef>
              <a:spcAft>
                <a:spcPts val="0"/>
              </a:spcAft>
              <a:buClr>
                <a:srgbClr val="4F6128"/>
              </a:buClr>
              <a:buSzPts val="3800"/>
              <a:buFont typeface="Constantia"/>
              <a:buNone/>
              <a:defRPr>
                <a:solidFill>
                  <a:srgbClr val="4F6128"/>
                </a:solidFill>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13" name="Google Shape;13;p2"/>
          <p:cNvSpPr txBox="1">
            <a:spLocks noGrp="1"/>
          </p:cNvSpPr>
          <p:nvPr>
            <p:ph type="subTitle" idx="1"/>
          </p:nvPr>
        </p:nvSpPr>
        <p:spPr>
          <a:xfrm>
            <a:off x="1285875" y="2732484"/>
            <a:ext cx="6000900" cy="1232400"/>
          </a:xfrm>
          <a:prstGeom prst="rect">
            <a:avLst/>
          </a:prstGeom>
          <a:noFill/>
          <a:ln>
            <a:noFill/>
          </a:ln>
        </p:spPr>
        <p:txBody>
          <a:bodyPr spcFirstLastPara="1" wrap="square" lIns="78575" tIns="39275" rIns="78575" bIns="39275" anchor="t" anchorCtr="0">
            <a:normAutofit/>
          </a:bodyPr>
          <a:lstStyle>
            <a:lvl1pPr lvl="0" algn="ctr">
              <a:spcBef>
                <a:spcPts val="600"/>
              </a:spcBef>
              <a:spcAft>
                <a:spcPts val="0"/>
              </a:spcAft>
              <a:buClr>
                <a:srgbClr val="888888"/>
              </a:buClr>
              <a:buSzPts val="2800"/>
              <a:buNone/>
              <a:defRPr>
                <a:solidFill>
                  <a:srgbClr val="888888"/>
                </a:solidFill>
              </a:defRPr>
            </a:lvl1pPr>
            <a:lvl2pPr lvl="1" algn="ctr">
              <a:spcBef>
                <a:spcPts val="500"/>
              </a:spcBef>
              <a:spcAft>
                <a:spcPts val="0"/>
              </a:spcAft>
              <a:buClr>
                <a:srgbClr val="888888"/>
              </a:buClr>
              <a:buSzPts val="2400"/>
              <a:buNone/>
              <a:defRPr>
                <a:solidFill>
                  <a:srgbClr val="888888"/>
                </a:solidFill>
              </a:defRPr>
            </a:lvl2pPr>
            <a:lvl3pPr lvl="2" algn="ctr">
              <a:spcBef>
                <a:spcPts val="400"/>
              </a:spcBef>
              <a:spcAft>
                <a:spcPts val="0"/>
              </a:spcAft>
              <a:buClr>
                <a:srgbClr val="888888"/>
              </a:buClr>
              <a:buSzPts val="2100"/>
              <a:buNone/>
              <a:defRPr>
                <a:solidFill>
                  <a:srgbClr val="888888"/>
                </a:solidFill>
              </a:defRPr>
            </a:lvl3pPr>
            <a:lvl4pPr lvl="3" algn="ctr">
              <a:spcBef>
                <a:spcPts val="300"/>
              </a:spcBef>
              <a:spcAft>
                <a:spcPts val="0"/>
              </a:spcAft>
              <a:buClr>
                <a:srgbClr val="888888"/>
              </a:buClr>
              <a:buSzPts val="1700"/>
              <a:buNone/>
              <a:defRPr>
                <a:solidFill>
                  <a:srgbClr val="888888"/>
                </a:solidFill>
              </a:defRPr>
            </a:lvl4pPr>
            <a:lvl5pPr lvl="4" algn="ctr">
              <a:spcBef>
                <a:spcPts val="300"/>
              </a:spcBef>
              <a:spcAft>
                <a:spcPts val="0"/>
              </a:spcAft>
              <a:buClr>
                <a:srgbClr val="888888"/>
              </a:buClr>
              <a:buSzPts val="1700"/>
              <a:buNone/>
              <a:defRPr>
                <a:solidFill>
                  <a:srgbClr val="888888"/>
                </a:solidFill>
              </a:defRPr>
            </a:lvl5pPr>
            <a:lvl6pPr lvl="5" algn="ctr">
              <a:spcBef>
                <a:spcPts val="300"/>
              </a:spcBef>
              <a:spcAft>
                <a:spcPts val="0"/>
              </a:spcAft>
              <a:buClr>
                <a:srgbClr val="888888"/>
              </a:buClr>
              <a:buSzPts val="1700"/>
              <a:buNone/>
              <a:defRPr>
                <a:solidFill>
                  <a:srgbClr val="888888"/>
                </a:solidFill>
              </a:defRPr>
            </a:lvl6pPr>
            <a:lvl7pPr lvl="6" algn="ctr">
              <a:spcBef>
                <a:spcPts val="300"/>
              </a:spcBef>
              <a:spcAft>
                <a:spcPts val="0"/>
              </a:spcAft>
              <a:buClr>
                <a:srgbClr val="888888"/>
              </a:buClr>
              <a:buSzPts val="1700"/>
              <a:buNone/>
              <a:defRPr>
                <a:solidFill>
                  <a:srgbClr val="888888"/>
                </a:solidFill>
              </a:defRPr>
            </a:lvl7pPr>
            <a:lvl8pPr lvl="7" algn="ctr">
              <a:spcBef>
                <a:spcPts val="300"/>
              </a:spcBef>
              <a:spcAft>
                <a:spcPts val="0"/>
              </a:spcAft>
              <a:buClr>
                <a:srgbClr val="888888"/>
              </a:buClr>
              <a:buSzPts val="1700"/>
              <a:buNone/>
              <a:defRPr>
                <a:solidFill>
                  <a:srgbClr val="888888"/>
                </a:solidFill>
              </a:defRPr>
            </a:lvl8pPr>
            <a:lvl9pPr lvl="8" algn="ctr">
              <a:spcBef>
                <a:spcPts val="300"/>
              </a:spcBef>
              <a:spcAft>
                <a:spcPts val="0"/>
              </a:spcAft>
              <a:buClr>
                <a:srgbClr val="888888"/>
              </a:buClr>
              <a:buSzPts val="1700"/>
              <a:buNone/>
              <a:defRPr>
                <a:solidFill>
                  <a:srgbClr val="888888"/>
                </a:solidFill>
              </a:defRPr>
            </a:lvl9pPr>
          </a:lstStyle>
          <a:p>
            <a:endParaRPr/>
          </a:p>
        </p:txBody>
      </p:sp>
      <p:sp>
        <p:nvSpPr>
          <p:cNvPr id="14" name="Google Shape;14;p2"/>
          <p:cNvSpPr txBox="1">
            <a:spLocks noGrp="1"/>
          </p:cNvSpPr>
          <p:nvPr>
            <p:ph type="dt" idx="10"/>
          </p:nvPr>
        </p:nvSpPr>
        <p:spPr>
          <a:xfrm>
            <a:off x="428625" y="4469309"/>
            <a:ext cx="2000400" cy="256800"/>
          </a:xfrm>
          <a:prstGeom prst="rect">
            <a:avLst/>
          </a:prstGeom>
          <a:noFill/>
          <a:ln>
            <a:noFill/>
          </a:ln>
        </p:spPr>
        <p:txBody>
          <a:bodyPr spcFirstLastPara="1" wrap="square" lIns="78575" tIns="39275" rIns="78575" bIns="39275" anchor="ctr" anchorCtr="0">
            <a:noAutofit/>
          </a:bodyPr>
          <a:lstStyle>
            <a:lvl1pPr lvl="0" algn="l">
              <a:spcBef>
                <a:spcPts val="0"/>
              </a:spcBef>
              <a:spcAft>
                <a:spcPts val="0"/>
              </a:spcAft>
              <a:buSzPts val="1200"/>
              <a:buNone/>
              <a:defRPr/>
            </a:lvl1pPr>
            <a:lvl2pPr lvl="1" algn="l">
              <a:spcBef>
                <a:spcPts val="0"/>
              </a:spcBef>
              <a:spcAft>
                <a:spcPts val="0"/>
              </a:spcAft>
              <a:buSzPts val="1200"/>
              <a:buNone/>
              <a:defRPr/>
            </a:lvl2pPr>
            <a:lvl3pPr lvl="2" algn="l">
              <a:spcBef>
                <a:spcPts val="0"/>
              </a:spcBef>
              <a:spcAft>
                <a:spcPts val="0"/>
              </a:spcAft>
              <a:buSzPts val="1200"/>
              <a:buNone/>
              <a:defRPr/>
            </a:lvl3pPr>
            <a:lvl4pPr lvl="3" algn="l">
              <a:spcBef>
                <a:spcPts val="0"/>
              </a:spcBef>
              <a:spcAft>
                <a:spcPts val="0"/>
              </a:spcAft>
              <a:buSzPts val="1200"/>
              <a:buNone/>
              <a:defRPr/>
            </a:lvl4pPr>
            <a:lvl5pPr lvl="4" algn="l">
              <a:spcBef>
                <a:spcPts val="0"/>
              </a:spcBef>
              <a:spcAft>
                <a:spcPts val="0"/>
              </a:spcAft>
              <a:buSzPts val="1200"/>
              <a:buNone/>
              <a:defRPr/>
            </a:lvl5pPr>
            <a:lvl6pPr lvl="5" algn="l">
              <a:spcBef>
                <a:spcPts val="0"/>
              </a:spcBef>
              <a:spcAft>
                <a:spcPts val="0"/>
              </a:spcAft>
              <a:buSzPts val="1200"/>
              <a:buNone/>
              <a:defRPr/>
            </a:lvl6pPr>
            <a:lvl7pPr lvl="6" algn="l">
              <a:spcBef>
                <a:spcPts val="0"/>
              </a:spcBef>
              <a:spcAft>
                <a:spcPts val="0"/>
              </a:spcAft>
              <a:buSzPts val="1200"/>
              <a:buNone/>
              <a:defRPr/>
            </a:lvl7pPr>
            <a:lvl8pPr lvl="7" algn="l">
              <a:spcBef>
                <a:spcPts val="0"/>
              </a:spcBef>
              <a:spcAft>
                <a:spcPts val="0"/>
              </a:spcAft>
              <a:buSzPts val="1200"/>
              <a:buNone/>
              <a:defRPr/>
            </a:lvl8pPr>
            <a:lvl9pPr lvl="8" algn="l">
              <a:spcBef>
                <a:spcPts val="0"/>
              </a:spcBef>
              <a:spcAft>
                <a:spcPts val="0"/>
              </a:spcAft>
              <a:buSzPts val="1200"/>
              <a:buNone/>
              <a:defRPr/>
            </a:lvl9pPr>
          </a:lstStyle>
          <a:p>
            <a:endParaRPr/>
          </a:p>
        </p:txBody>
      </p:sp>
      <p:sp>
        <p:nvSpPr>
          <p:cNvPr id="15" name="Google Shape;15;p2"/>
          <p:cNvSpPr txBox="1">
            <a:spLocks noGrp="1"/>
          </p:cNvSpPr>
          <p:nvPr>
            <p:ph type="ftr" idx="11"/>
          </p:nvPr>
        </p:nvSpPr>
        <p:spPr>
          <a:xfrm>
            <a:off x="2928938" y="4469309"/>
            <a:ext cx="2714700" cy="256800"/>
          </a:xfrm>
          <a:prstGeom prst="rect">
            <a:avLst/>
          </a:prstGeom>
          <a:noFill/>
          <a:ln>
            <a:noFill/>
          </a:ln>
        </p:spPr>
        <p:txBody>
          <a:bodyPr spcFirstLastPara="1" wrap="square" lIns="78575" tIns="39275" rIns="78575" bIns="39275" anchor="ctr" anchorCtr="0">
            <a:noAutofit/>
          </a:bodyPr>
          <a:lstStyle>
            <a:lvl1pPr lvl="0" algn="ctr">
              <a:spcBef>
                <a:spcPts val="0"/>
              </a:spcBef>
              <a:spcAft>
                <a:spcPts val="0"/>
              </a:spcAft>
              <a:buSzPts val="1200"/>
              <a:buNone/>
              <a:defRPr/>
            </a:lvl1pPr>
            <a:lvl2pPr lvl="1" algn="l">
              <a:spcBef>
                <a:spcPts val="0"/>
              </a:spcBef>
              <a:spcAft>
                <a:spcPts val="0"/>
              </a:spcAft>
              <a:buSzPts val="1200"/>
              <a:buNone/>
              <a:defRPr/>
            </a:lvl2pPr>
            <a:lvl3pPr lvl="2" algn="l">
              <a:spcBef>
                <a:spcPts val="0"/>
              </a:spcBef>
              <a:spcAft>
                <a:spcPts val="0"/>
              </a:spcAft>
              <a:buSzPts val="1200"/>
              <a:buNone/>
              <a:defRPr/>
            </a:lvl3pPr>
            <a:lvl4pPr lvl="3" algn="l">
              <a:spcBef>
                <a:spcPts val="0"/>
              </a:spcBef>
              <a:spcAft>
                <a:spcPts val="0"/>
              </a:spcAft>
              <a:buSzPts val="1200"/>
              <a:buNone/>
              <a:defRPr/>
            </a:lvl4pPr>
            <a:lvl5pPr lvl="4" algn="l">
              <a:spcBef>
                <a:spcPts val="0"/>
              </a:spcBef>
              <a:spcAft>
                <a:spcPts val="0"/>
              </a:spcAft>
              <a:buSzPts val="1200"/>
              <a:buNone/>
              <a:defRPr/>
            </a:lvl5pPr>
            <a:lvl6pPr lvl="5" algn="l">
              <a:spcBef>
                <a:spcPts val="0"/>
              </a:spcBef>
              <a:spcAft>
                <a:spcPts val="0"/>
              </a:spcAft>
              <a:buSzPts val="1200"/>
              <a:buNone/>
              <a:defRPr/>
            </a:lvl6pPr>
            <a:lvl7pPr lvl="6" algn="l">
              <a:spcBef>
                <a:spcPts val="0"/>
              </a:spcBef>
              <a:spcAft>
                <a:spcPts val="0"/>
              </a:spcAft>
              <a:buSzPts val="1200"/>
              <a:buNone/>
              <a:defRPr/>
            </a:lvl7pPr>
            <a:lvl8pPr lvl="7" algn="l">
              <a:spcBef>
                <a:spcPts val="0"/>
              </a:spcBef>
              <a:spcAft>
                <a:spcPts val="0"/>
              </a:spcAft>
              <a:buSzPts val="1200"/>
              <a:buNone/>
              <a:defRPr/>
            </a:lvl8pPr>
            <a:lvl9pPr lvl="8" algn="l">
              <a:spcBef>
                <a:spcPts val="0"/>
              </a:spcBef>
              <a:spcAft>
                <a:spcPts val="0"/>
              </a:spcAft>
              <a:buSzPts val="1200"/>
              <a:buNone/>
              <a:defRPr/>
            </a:lvl9pPr>
          </a:lstStyle>
          <a:p>
            <a:endParaRPr/>
          </a:p>
        </p:txBody>
      </p:sp>
      <p:sp>
        <p:nvSpPr>
          <p:cNvPr id="16" name="Google Shape;16;p2"/>
          <p:cNvSpPr txBox="1">
            <a:spLocks noGrp="1"/>
          </p:cNvSpPr>
          <p:nvPr>
            <p:ph type="sldNum" idx="12"/>
          </p:nvPr>
        </p:nvSpPr>
        <p:spPr>
          <a:xfrm>
            <a:off x="6143625" y="4469309"/>
            <a:ext cx="2000400" cy="256800"/>
          </a:xfrm>
          <a:prstGeom prst="rect">
            <a:avLst/>
          </a:prstGeom>
          <a:noFill/>
          <a:ln>
            <a:noFill/>
          </a:ln>
        </p:spPr>
        <p:txBody>
          <a:bodyPr spcFirstLastPara="1" wrap="square" lIns="78575" tIns="39275" rIns="78575" bIns="39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28625" y="193105"/>
            <a:ext cx="7715100" cy="803700"/>
          </a:xfrm>
          <a:prstGeom prst="rect">
            <a:avLst/>
          </a:prstGeom>
          <a:noFill/>
          <a:ln>
            <a:noFill/>
          </a:ln>
        </p:spPr>
        <p:txBody>
          <a:bodyPr spcFirstLastPara="1" wrap="square" lIns="78575" tIns="39275" rIns="78575" bIns="39275" anchor="ctr" anchorCtr="0">
            <a:normAutofit/>
          </a:bodyPr>
          <a:lstStyle>
            <a:lvl1pPr lvl="0" algn="ctr">
              <a:spcBef>
                <a:spcPts val="0"/>
              </a:spcBef>
              <a:spcAft>
                <a:spcPts val="0"/>
              </a:spcAft>
              <a:buClr>
                <a:srgbClr val="4F6128"/>
              </a:buClr>
              <a:buSzPts val="15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70" name="Google Shape;70;p11"/>
          <p:cNvSpPr txBox="1">
            <a:spLocks noGrp="1"/>
          </p:cNvSpPr>
          <p:nvPr>
            <p:ph type="body" idx="1"/>
          </p:nvPr>
        </p:nvSpPr>
        <p:spPr>
          <a:xfrm rot="5400000">
            <a:off x="2695125" y="-1141209"/>
            <a:ext cx="3182400" cy="7715100"/>
          </a:xfrm>
          <a:prstGeom prst="rect">
            <a:avLst/>
          </a:prstGeom>
          <a:noFill/>
          <a:ln>
            <a:noFill/>
          </a:ln>
        </p:spPr>
        <p:txBody>
          <a:bodyPr spcFirstLastPara="1" wrap="square" lIns="78575" tIns="39275" rIns="78575" bIns="39275" anchor="t" anchorCtr="0">
            <a:normAutofit/>
          </a:bodyPr>
          <a:lstStyle>
            <a:lvl1pPr marL="457200" lvl="0" indent="-323850" algn="l">
              <a:spcBef>
                <a:spcPts val="300"/>
              </a:spcBef>
              <a:spcAft>
                <a:spcPts val="0"/>
              </a:spcAft>
              <a:buClr>
                <a:schemeClr val="dk1"/>
              </a:buClr>
              <a:buSzPts val="1500"/>
              <a:buChar char="•"/>
              <a:defRPr/>
            </a:lvl1pPr>
            <a:lvl2pPr marL="914400" lvl="1" indent="-323850" algn="l">
              <a:spcBef>
                <a:spcPts val="300"/>
              </a:spcBef>
              <a:spcAft>
                <a:spcPts val="0"/>
              </a:spcAft>
              <a:buClr>
                <a:schemeClr val="dk1"/>
              </a:buClr>
              <a:buSzPts val="1500"/>
              <a:buChar char="–"/>
              <a:defRPr/>
            </a:lvl2pPr>
            <a:lvl3pPr marL="1371600" lvl="2" indent="-323850" algn="l">
              <a:spcBef>
                <a:spcPts val="300"/>
              </a:spcBef>
              <a:spcAft>
                <a:spcPts val="0"/>
              </a:spcAft>
              <a:buClr>
                <a:schemeClr val="dk1"/>
              </a:buClr>
              <a:buSzPts val="1500"/>
              <a:buChar char="•"/>
              <a:defRPr/>
            </a:lvl3pPr>
            <a:lvl4pPr marL="1828800" lvl="3" indent="-323850" algn="l">
              <a:spcBef>
                <a:spcPts val="300"/>
              </a:spcBef>
              <a:spcAft>
                <a:spcPts val="0"/>
              </a:spcAft>
              <a:buClr>
                <a:schemeClr val="dk1"/>
              </a:buClr>
              <a:buSzPts val="1500"/>
              <a:buChar char="–"/>
              <a:defRPr/>
            </a:lvl4pPr>
            <a:lvl5pPr marL="2286000" lvl="4" indent="-323850" algn="l">
              <a:spcBef>
                <a:spcPts val="300"/>
              </a:spcBef>
              <a:spcAft>
                <a:spcPts val="0"/>
              </a:spcAft>
              <a:buClr>
                <a:schemeClr val="dk1"/>
              </a:buClr>
              <a:buSzPts val="1500"/>
              <a:buChar char="»"/>
              <a:defRPr/>
            </a:lvl5pPr>
            <a:lvl6pPr marL="2743200" lvl="5" indent="-323850" algn="l">
              <a:spcBef>
                <a:spcPts val="300"/>
              </a:spcBef>
              <a:spcAft>
                <a:spcPts val="0"/>
              </a:spcAft>
              <a:buClr>
                <a:schemeClr val="dk1"/>
              </a:buClr>
              <a:buSzPts val="1500"/>
              <a:buChar char="•"/>
              <a:defRPr/>
            </a:lvl6pPr>
            <a:lvl7pPr marL="3200400" lvl="6" indent="-323850" algn="l">
              <a:spcBef>
                <a:spcPts val="300"/>
              </a:spcBef>
              <a:spcAft>
                <a:spcPts val="0"/>
              </a:spcAft>
              <a:buClr>
                <a:schemeClr val="dk1"/>
              </a:buClr>
              <a:buSzPts val="1500"/>
              <a:buChar char="•"/>
              <a:defRPr/>
            </a:lvl7pPr>
            <a:lvl8pPr marL="3657600" lvl="7" indent="-323850" algn="l">
              <a:spcBef>
                <a:spcPts val="300"/>
              </a:spcBef>
              <a:spcAft>
                <a:spcPts val="0"/>
              </a:spcAft>
              <a:buClr>
                <a:schemeClr val="dk1"/>
              </a:buClr>
              <a:buSzPts val="1500"/>
              <a:buChar char="•"/>
              <a:defRPr/>
            </a:lvl8pPr>
            <a:lvl9pPr marL="4114800" lvl="8" indent="-323850" algn="l">
              <a:spcBef>
                <a:spcPts val="300"/>
              </a:spcBef>
              <a:spcAft>
                <a:spcPts val="0"/>
              </a:spcAft>
              <a:buClr>
                <a:schemeClr val="dk1"/>
              </a:buClr>
              <a:buSzPts val="1500"/>
              <a:buChar char="•"/>
              <a:defRPr/>
            </a:lvl9pPr>
          </a:lstStyle>
          <a:p>
            <a:endParaRPr/>
          </a:p>
        </p:txBody>
      </p:sp>
      <p:sp>
        <p:nvSpPr>
          <p:cNvPr id="71" name="Google Shape;71;p11"/>
          <p:cNvSpPr txBox="1">
            <a:spLocks noGrp="1"/>
          </p:cNvSpPr>
          <p:nvPr>
            <p:ph type="dt" idx="10"/>
          </p:nvPr>
        </p:nvSpPr>
        <p:spPr>
          <a:xfrm>
            <a:off x="428625" y="4469309"/>
            <a:ext cx="2000400" cy="256800"/>
          </a:xfrm>
          <a:prstGeom prst="rect">
            <a:avLst/>
          </a:prstGeom>
          <a:noFill/>
          <a:ln>
            <a:noFill/>
          </a:ln>
        </p:spPr>
        <p:txBody>
          <a:bodyPr spcFirstLastPara="1" wrap="square" lIns="78575" tIns="39275" rIns="78575" bIns="39275" anchor="ctr" anchorCtr="0">
            <a:noAutofit/>
          </a:bodyPr>
          <a:lstStyle>
            <a:lvl1pPr lvl="0" algn="l">
              <a:spcBef>
                <a:spcPts val="0"/>
              </a:spcBef>
              <a:spcAft>
                <a:spcPts val="0"/>
              </a:spcAft>
              <a:buSzPts val="1200"/>
              <a:buNone/>
              <a:defRPr/>
            </a:lvl1pPr>
            <a:lvl2pPr lvl="1" algn="l">
              <a:spcBef>
                <a:spcPts val="0"/>
              </a:spcBef>
              <a:spcAft>
                <a:spcPts val="0"/>
              </a:spcAft>
              <a:buSzPts val="1200"/>
              <a:buNone/>
              <a:defRPr/>
            </a:lvl2pPr>
            <a:lvl3pPr lvl="2" algn="l">
              <a:spcBef>
                <a:spcPts val="0"/>
              </a:spcBef>
              <a:spcAft>
                <a:spcPts val="0"/>
              </a:spcAft>
              <a:buSzPts val="1200"/>
              <a:buNone/>
              <a:defRPr/>
            </a:lvl3pPr>
            <a:lvl4pPr lvl="3" algn="l">
              <a:spcBef>
                <a:spcPts val="0"/>
              </a:spcBef>
              <a:spcAft>
                <a:spcPts val="0"/>
              </a:spcAft>
              <a:buSzPts val="1200"/>
              <a:buNone/>
              <a:defRPr/>
            </a:lvl4pPr>
            <a:lvl5pPr lvl="4" algn="l">
              <a:spcBef>
                <a:spcPts val="0"/>
              </a:spcBef>
              <a:spcAft>
                <a:spcPts val="0"/>
              </a:spcAft>
              <a:buSzPts val="1200"/>
              <a:buNone/>
              <a:defRPr/>
            </a:lvl5pPr>
            <a:lvl6pPr lvl="5" algn="l">
              <a:spcBef>
                <a:spcPts val="0"/>
              </a:spcBef>
              <a:spcAft>
                <a:spcPts val="0"/>
              </a:spcAft>
              <a:buSzPts val="1200"/>
              <a:buNone/>
              <a:defRPr/>
            </a:lvl6pPr>
            <a:lvl7pPr lvl="6" algn="l">
              <a:spcBef>
                <a:spcPts val="0"/>
              </a:spcBef>
              <a:spcAft>
                <a:spcPts val="0"/>
              </a:spcAft>
              <a:buSzPts val="1200"/>
              <a:buNone/>
              <a:defRPr/>
            </a:lvl7pPr>
            <a:lvl8pPr lvl="7" algn="l">
              <a:spcBef>
                <a:spcPts val="0"/>
              </a:spcBef>
              <a:spcAft>
                <a:spcPts val="0"/>
              </a:spcAft>
              <a:buSzPts val="1200"/>
              <a:buNone/>
              <a:defRPr/>
            </a:lvl8pPr>
            <a:lvl9pPr lvl="8" algn="l">
              <a:spcBef>
                <a:spcPts val="0"/>
              </a:spcBef>
              <a:spcAft>
                <a:spcPts val="0"/>
              </a:spcAft>
              <a:buSzPts val="1200"/>
              <a:buNone/>
              <a:defRPr/>
            </a:lvl9pPr>
          </a:lstStyle>
          <a:p>
            <a:endParaRPr/>
          </a:p>
        </p:txBody>
      </p:sp>
      <p:sp>
        <p:nvSpPr>
          <p:cNvPr id="72" name="Google Shape;72;p11"/>
          <p:cNvSpPr txBox="1">
            <a:spLocks noGrp="1"/>
          </p:cNvSpPr>
          <p:nvPr>
            <p:ph type="ftr" idx="11"/>
          </p:nvPr>
        </p:nvSpPr>
        <p:spPr>
          <a:xfrm>
            <a:off x="2928938" y="4469309"/>
            <a:ext cx="2714700" cy="256800"/>
          </a:xfrm>
          <a:prstGeom prst="rect">
            <a:avLst/>
          </a:prstGeom>
          <a:noFill/>
          <a:ln>
            <a:noFill/>
          </a:ln>
        </p:spPr>
        <p:txBody>
          <a:bodyPr spcFirstLastPara="1" wrap="square" lIns="78575" tIns="39275" rIns="78575" bIns="39275" anchor="ctr" anchorCtr="0">
            <a:noAutofit/>
          </a:bodyPr>
          <a:lstStyle>
            <a:lvl1pPr lvl="0" algn="ctr">
              <a:spcBef>
                <a:spcPts val="0"/>
              </a:spcBef>
              <a:spcAft>
                <a:spcPts val="0"/>
              </a:spcAft>
              <a:buSzPts val="1200"/>
              <a:buNone/>
              <a:defRPr/>
            </a:lvl1pPr>
            <a:lvl2pPr lvl="1" algn="l">
              <a:spcBef>
                <a:spcPts val="0"/>
              </a:spcBef>
              <a:spcAft>
                <a:spcPts val="0"/>
              </a:spcAft>
              <a:buSzPts val="1200"/>
              <a:buNone/>
              <a:defRPr/>
            </a:lvl2pPr>
            <a:lvl3pPr lvl="2" algn="l">
              <a:spcBef>
                <a:spcPts val="0"/>
              </a:spcBef>
              <a:spcAft>
                <a:spcPts val="0"/>
              </a:spcAft>
              <a:buSzPts val="1200"/>
              <a:buNone/>
              <a:defRPr/>
            </a:lvl3pPr>
            <a:lvl4pPr lvl="3" algn="l">
              <a:spcBef>
                <a:spcPts val="0"/>
              </a:spcBef>
              <a:spcAft>
                <a:spcPts val="0"/>
              </a:spcAft>
              <a:buSzPts val="1200"/>
              <a:buNone/>
              <a:defRPr/>
            </a:lvl4pPr>
            <a:lvl5pPr lvl="4" algn="l">
              <a:spcBef>
                <a:spcPts val="0"/>
              </a:spcBef>
              <a:spcAft>
                <a:spcPts val="0"/>
              </a:spcAft>
              <a:buSzPts val="1200"/>
              <a:buNone/>
              <a:defRPr/>
            </a:lvl5pPr>
            <a:lvl6pPr lvl="5" algn="l">
              <a:spcBef>
                <a:spcPts val="0"/>
              </a:spcBef>
              <a:spcAft>
                <a:spcPts val="0"/>
              </a:spcAft>
              <a:buSzPts val="1200"/>
              <a:buNone/>
              <a:defRPr/>
            </a:lvl6pPr>
            <a:lvl7pPr lvl="6" algn="l">
              <a:spcBef>
                <a:spcPts val="0"/>
              </a:spcBef>
              <a:spcAft>
                <a:spcPts val="0"/>
              </a:spcAft>
              <a:buSzPts val="1200"/>
              <a:buNone/>
              <a:defRPr/>
            </a:lvl7pPr>
            <a:lvl8pPr lvl="7" algn="l">
              <a:spcBef>
                <a:spcPts val="0"/>
              </a:spcBef>
              <a:spcAft>
                <a:spcPts val="0"/>
              </a:spcAft>
              <a:buSzPts val="1200"/>
              <a:buNone/>
              <a:defRPr/>
            </a:lvl8pPr>
            <a:lvl9pPr lvl="8" algn="l">
              <a:spcBef>
                <a:spcPts val="0"/>
              </a:spcBef>
              <a:spcAft>
                <a:spcPts val="0"/>
              </a:spcAft>
              <a:buSzPts val="1200"/>
              <a:buNone/>
              <a:defRPr/>
            </a:lvl9pPr>
          </a:lstStyle>
          <a:p>
            <a:endParaRPr/>
          </a:p>
        </p:txBody>
      </p:sp>
      <p:sp>
        <p:nvSpPr>
          <p:cNvPr id="73" name="Google Shape;73;p11"/>
          <p:cNvSpPr txBox="1">
            <a:spLocks noGrp="1"/>
          </p:cNvSpPr>
          <p:nvPr>
            <p:ph type="sldNum" idx="12"/>
          </p:nvPr>
        </p:nvSpPr>
        <p:spPr>
          <a:xfrm>
            <a:off x="6143625" y="4469309"/>
            <a:ext cx="2000400" cy="256800"/>
          </a:xfrm>
          <a:prstGeom prst="rect">
            <a:avLst/>
          </a:prstGeom>
          <a:noFill/>
          <a:ln>
            <a:noFill/>
          </a:ln>
        </p:spPr>
        <p:txBody>
          <a:bodyPr spcFirstLastPara="1" wrap="square" lIns="78575" tIns="39275" rIns="78575" bIns="39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5122275" y="1286005"/>
            <a:ext cx="4114500" cy="1928700"/>
          </a:xfrm>
          <a:prstGeom prst="rect">
            <a:avLst/>
          </a:prstGeom>
          <a:noFill/>
          <a:ln>
            <a:noFill/>
          </a:ln>
        </p:spPr>
        <p:txBody>
          <a:bodyPr spcFirstLastPara="1" wrap="square" lIns="78575" tIns="39275" rIns="78575" bIns="39275" anchor="ctr" anchorCtr="0">
            <a:normAutofit/>
          </a:bodyPr>
          <a:lstStyle>
            <a:lvl1pPr lvl="0" algn="ctr">
              <a:spcBef>
                <a:spcPts val="0"/>
              </a:spcBef>
              <a:spcAft>
                <a:spcPts val="0"/>
              </a:spcAft>
              <a:buClr>
                <a:srgbClr val="4F6128"/>
              </a:buClr>
              <a:buSzPts val="15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76" name="Google Shape;76;p12"/>
          <p:cNvSpPr txBox="1">
            <a:spLocks noGrp="1"/>
          </p:cNvSpPr>
          <p:nvPr>
            <p:ph type="body" idx="1"/>
          </p:nvPr>
        </p:nvSpPr>
        <p:spPr>
          <a:xfrm rot="5400000">
            <a:off x="1193138" y="-571445"/>
            <a:ext cx="4114500" cy="5643600"/>
          </a:xfrm>
          <a:prstGeom prst="rect">
            <a:avLst/>
          </a:prstGeom>
          <a:noFill/>
          <a:ln>
            <a:noFill/>
          </a:ln>
        </p:spPr>
        <p:txBody>
          <a:bodyPr spcFirstLastPara="1" wrap="square" lIns="78575" tIns="39275" rIns="78575" bIns="39275" anchor="t" anchorCtr="0">
            <a:normAutofit/>
          </a:bodyPr>
          <a:lstStyle>
            <a:lvl1pPr marL="457200" lvl="0" indent="-323850" algn="l">
              <a:spcBef>
                <a:spcPts val="300"/>
              </a:spcBef>
              <a:spcAft>
                <a:spcPts val="0"/>
              </a:spcAft>
              <a:buClr>
                <a:schemeClr val="dk1"/>
              </a:buClr>
              <a:buSzPts val="1500"/>
              <a:buChar char="•"/>
              <a:defRPr/>
            </a:lvl1pPr>
            <a:lvl2pPr marL="914400" lvl="1" indent="-323850" algn="l">
              <a:spcBef>
                <a:spcPts val="300"/>
              </a:spcBef>
              <a:spcAft>
                <a:spcPts val="0"/>
              </a:spcAft>
              <a:buClr>
                <a:schemeClr val="dk1"/>
              </a:buClr>
              <a:buSzPts val="1500"/>
              <a:buChar char="–"/>
              <a:defRPr/>
            </a:lvl2pPr>
            <a:lvl3pPr marL="1371600" lvl="2" indent="-323850" algn="l">
              <a:spcBef>
                <a:spcPts val="300"/>
              </a:spcBef>
              <a:spcAft>
                <a:spcPts val="0"/>
              </a:spcAft>
              <a:buClr>
                <a:schemeClr val="dk1"/>
              </a:buClr>
              <a:buSzPts val="1500"/>
              <a:buChar char="•"/>
              <a:defRPr/>
            </a:lvl3pPr>
            <a:lvl4pPr marL="1828800" lvl="3" indent="-323850" algn="l">
              <a:spcBef>
                <a:spcPts val="300"/>
              </a:spcBef>
              <a:spcAft>
                <a:spcPts val="0"/>
              </a:spcAft>
              <a:buClr>
                <a:schemeClr val="dk1"/>
              </a:buClr>
              <a:buSzPts val="1500"/>
              <a:buChar char="–"/>
              <a:defRPr/>
            </a:lvl4pPr>
            <a:lvl5pPr marL="2286000" lvl="4" indent="-323850" algn="l">
              <a:spcBef>
                <a:spcPts val="300"/>
              </a:spcBef>
              <a:spcAft>
                <a:spcPts val="0"/>
              </a:spcAft>
              <a:buClr>
                <a:schemeClr val="dk1"/>
              </a:buClr>
              <a:buSzPts val="1500"/>
              <a:buChar char="»"/>
              <a:defRPr/>
            </a:lvl5pPr>
            <a:lvl6pPr marL="2743200" lvl="5" indent="-323850" algn="l">
              <a:spcBef>
                <a:spcPts val="300"/>
              </a:spcBef>
              <a:spcAft>
                <a:spcPts val="0"/>
              </a:spcAft>
              <a:buClr>
                <a:schemeClr val="dk1"/>
              </a:buClr>
              <a:buSzPts val="1500"/>
              <a:buChar char="•"/>
              <a:defRPr/>
            </a:lvl6pPr>
            <a:lvl7pPr marL="3200400" lvl="6" indent="-323850" algn="l">
              <a:spcBef>
                <a:spcPts val="300"/>
              </a:spcBef>
              <a:spcAft>
                <a:spcPts val="0"/>
              </a:spcAft>
              <a:buClr>
                <a:schemeClr val="dk1"/>
              </a:buClr>
              <a:buSzPts val="1500"/>
              <a:buChar char="•"/>
              <a:defRPr/>
            </a:lvl7pPr>
            <a:lvl8pPr marL="3657600" lvl="7" indent="-323850" algn="l">
              <a:spcBef>
                <a:spcPts val="300"/>
              </a:spcBef>
              <a:spcAft>
                <a:spcPts val="0"/>
              </a:spcAft>
              <a:buClr>
                <a:schemeClr val="dk1"/>
              </a:buClr>
              <a:buSzPts val="1500"/>
              <a:buChar char="•"/>
              <a:defRPr/>
            </a:lvl8pPr>
            <a:lvl9pPr marL="4114800" lvl="8" indent="-323850" algn="l">
              <a:spcBef>
                <a:spcPts val="300"/>
              </a:spcBef>
              <a:spcAft>
                <a:spcPts val="0"/>
              </a:spcAft>
              <a:buClr>
                <a:schemeClr val="dk1"/>
              </a:buClr>
              <a:buSzPts val="1500"/>
              <a:buChar char="•"/>
              <a:defRPr/>
            </a:lvl9pPr>
          </a:lstStyle>
          <a:p>
            <a:endParaRPr/>
          </a:p>
        </p:txBody>
      </p:sp>
      <p:sp>
        <p:nvSpPr>
          <p:cNvPr id="77" name="Google Shape;77;p12"/>
          <p:cNvSpPr txBox="1">
            <a:spLocks noGrp="1"/>
          </p:cNvSpPr>
          <p:nvPr>
            <p:ph type="dt" idx="10"/>
          </p:nvPr>
        </p:nvSpPr>
        <p:spPr>
          <a:xfrm>
            <a:off x="428625" y="4469309"/>
            <a:ext cx="2000400" cy="256800"/>
          </a:xfrm>
          <a:prstGeom prst="rect">
            <a:avLst/>
          </a:prstGeom>
          <a:noFill/>
          <a:ln>
            <a:noFill/>
          </a:ln>
        </p:spPr>
        <p:txBody>
          <a:bodyPr spcFirstLastPara="1" wrap="square" lIns="78575" tIns="39275" rIns="78575" bIns="39275" anchor="ctr" anchorCtr="0">
            <a:noAutofit/>
          </a:bodyPr>
          <a:lstStyle>
            <a:lvl1pPr lvl="0" algn="l">
              <a:spcBef>
                <a:spcPts val="0"/>
              </a:spcBef>
              <a:spcAft>
                <a:spcPts val="0"/>
              </a:spcAft>
              <a:buSzPts val="1200"/>
              <a:buNone/>
              <a:defRPr/>
            </a:lvl1pPr>
            <a:lvl2pPr lvl="1" algn="l">
              <a:spcBef>
                <a:spcPts val="0"/>
              </a:spcBef>
              <a:spcAft>
                <a:spcPts val="0"/>
              </a:spcAft>
              <a:buSzPts val="1200"/>
              <a:buNone/>
              <a:defRPr/>
            </a:lvl2pPr>
            <a:lvl3pPr lvl="2" algn="l">
              <a:spcBef>
                <a:spcPts val="0"/>
              </a:spcBef>
              <a:spcAft>
                <a:spcPts val="0"/>
              </a:spcAft>
              <a:buSzPts val="1200"/>
              <a:buNone/>
              <a:defRPr/>
            </a:lvl3pPr>
            <a:lvl4pPr lvl="3" algn="l">
              <a:spcBef>
                <a:spcPts val="0"/>
              </a:spcBef>
              <a:spcAft>
                <a:spcPts val="0"/>
              </a:spcAft>
              <a:buSzPts val="1200"/>
              <a:buNone/>
              <a:defRPr/>
            </a:lvl4pPr>
            <a:lvl5pPr lvl="4" algn="l">
              <a:spcBef>
                <a:spcPts val="0"/>
              </a:spcBef>
              <a:spcAft>
                <a:spcPts val="0"/>
              </a:spcAft>
              <a:buSzPts val="1200"/>
              <a:buNone/>
              <a:defRPr/>
            </a:lvl5pPr>
            <a:lvl6pPr lvl="5" algn="l">
              <a:spcBef>
                <a:spcPts val="0"/>
              </a:spcBef>
              <a:spcAft>
                <a:spcPts val="0"/>
              </a:spcAft>
              <a:buSzPts val="1200"/>
              <a:buNone/>
              <a:defRPr/>
            </a:lvl6pPr>
            <a:lvl7pPr lvl="6" algn="l">
              <a:spcBef>
                <a:spcPts val="0"/>
              </a:spcBef>
              <a:spcAft>
                <a:spcPts val="0"/>
              </a:spcAft>
              <a:buSzPts val="1200"/>
              <a:buNone/>
              <a:defRPr/>
            </a:lvl7pPr>
            <a:lvl8pPr lvl="7" algn="l">
              <a:spcBef>
                <a:spcPts val="0"/>
              </a:spcBef>
              <a:spcAft>
                <a:spcPts val="0"/>
              </a:spcAft>
              <a:buSzPts val="1200"/>
              <a:buNone/>
              <a:defRPr/>
            </a:lvl8pPr>
            <a:lvl9pPr lvl="8" algn="l">
              <a:spcBef>
                <a:spcPts val="0"/>
              </a:spcBef>
              <a:spcAft>
                <a:spcPts val="0"/>
              </a:spcAft>
              <a:buSzPts val="1200"/>
              <a:buNone/>
              <a:defRPr/>
            </a:lvl9pPr>
          </a:lstStyle>
          <a:p>
            <a:endParaRPr/>
          </a:p>
        </p:txBody>
      </p:sp>
      <p:sp>
        <p:nvSpPr>
          <p:cNvPr id="78" name="Google Shape;78;p12"/>
          <p:cNvSpPr txBox="1">
            <a:spLocks noGrp="1"/>
          </p:cNvSpPr>
          <p:nvPr>
            <p:ph type="ftr" idx="11"/>
          </p:nvPr>
        </p:nvSpPr>
        <p:spPr>
          <a:xfrm>
            <a:off x="2928938" y="4469309"/>
            <a:ext cx="2714700" cy="256800"/>
          </a:xfrm>
          <a:prstGeom prst="rect">
            <a:avLst/>
          </a:prstGeom>
          <a:noFill/>
          <a:ln>
            <a:noFill/>
          </a:ln>
        </p:spPr>
        <p:txBody>
          <a:bodyPr spcFirstLastPara="1" wrap="square" lIns="78575" tIns="39275" rIns="78575" bIns="39275" anchor="ctr" anchorCtr="0">
            <a:noAutofit/>
          </a:bodyPr>
          <a:lstStyle>
            <a:lvl1pPr lvl="0" algn="ctr">
              <a:spcBef>
                <a:spcPts val="0"/>
              </a:spcBef>
              <a:spcAft>
                <a:spcPts val="0"/>
              </a:spcAft>
              <a:buSzPts val="1200"/>
              <a:buNone/>
              <a:defRPr/>
            </a:lvl1pPr>
            <a:lvl2pPr lvl="1" algn="l">
              <a:spcBef>
                <a:spcPts val="0"/>
              </a:spcBef>
              <a:spcAft>
                <a:spcPts val="0"/>
              </a:spcAft>
              <a:buSzPts val="1200"/>
              <a:buNone/>
              <a:defRPr/>
            </a:lvl2pPr>
            <a:lvl3pPr lvl="2" algn="l">
              <a:spcBef>
                <a:spcPts val="0"/>
              </a:spcBef>
              <a:spcAft>
                <a:spcPts val="0"/>
              </a:spcAft>
              <a:buSzPts val="1200"/>
              <a:buNone/>
              <a:defRPr/>
            </a:lvl3pPr>
            <a:lvl4pPr lvl="3" algn="l">
              <a:spcBef>
                <a:spcPts val="0"/>
              </a:spcBef>
              <a:spcAft>
                <a:spcPts val="0"/>
              </a:spcAft>
              <a:buSzPts val="1200"/>
              <a:buNone/>
              <a:defRPr/>
            </a:lvl4pPr>
            <a:lvl5pPr lvl="4" algn="l">
              <a:spcBef>
                <a:spcPts val="0"/>
              </a:spcBef>
              <a:spcAft>
                <a:spcPts val="0"/>
              </a:spcAft>
              <a:buSzPts val="1200"/>
              <a:buNone/>
              <a:defRPr/>
            </a:lvl5pPr>
            <a:lvl6pPr lvl="5" algn="l">
              <a:spcBef>
                <a:spcPts val="0"/>
              </a:spcBef>
              <a:spcAft>
                <a:spcPts val="0"/>
              </a:spcAft>
              <a:buSzPts val="1200"/>
              <a:buNone/>
              <a:defRPr/>
            </a:lvl6pPr>
            <a:lvl7pPr lvl="6" algn="l">
              <a:spcBef>
                <a:spcPts val="0"/>
              </a:spcBef>
              <a:spcAft>
                <a:spcPts val="0"/>
              </a:spcAft>
              <a:buSzPts val="1200"/>
              <a:buNone/>
              <a:defRPr/>
            </a:lvl7pPr>
            <a:lvl8pPr lvl="7" algn="l">
              <a:spcBef>
                <a:spcPts val="0"/>
              </a:spcBef>
              <a:spcAft>
                <a:spcPts val="0"/>
              </a:spcAft>
              <a:buSzPts val="1200"/>
              <a:buNone/>
              <a:defRPr/>
            </a:lvl8pPr>
            <a:lvl9pPr lvl="8" algn="l">
              <a:spcBef>
                <a:spcPts val="0"/>
              </a:spcBef>
              <a:spcAft>
                <a:spcPts val="0"/>
              </a:spcAft>
              <a:buSzPts val="1200"/>
              <a:buNone/>
              <a:defRPr/>
            </a:lvl9pPr>
          </a:lstStyle>
          <a:p>
            <a:endParaRPr/>
          </a:p>
        </p:txBody>
      </p:sp>
      <p:sp>
        <p:nvSpPr>
          <p:cNvPr id="79" name="Google Shape;79;p12"/>
          <p:cNvSpPr txBox="1">
            <a:spLocks noGrp="1"/>
          </p:cNvSpPr>
          <p:nvPr>
            <p:ph type="sldNum" idx="12"/>
          </p:nvPr>
        </p:nvSpPr>
        <p:spPr>
          <a:xfrm>
            <a:off x="6143625" y="4469309"/>
            <a:ext cx="2000400" cy="256800"/>
          </a:xfrm>
          <a:prstGeom prst="rect">
            <a:avLst/>
          </a:prstGeom>
          <a:noFill/>
          <a:ln>
            <a:noFill/>
          </a:ln>
        </p:spPr>
        <p:txBody>
          <a:bodyPr spcFirstLastPara="1" wrap="square" lIns="78575" tIns="39275" rIns="78575" bIns="39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a:off x="311700" y="445025"/>
            <a:ext cx="8520600" cy="572700"/>
          </a:xfrm>
          <a:prstGeom prst="rect">
            <a:avLst/>
          </a:prstGeom>
        </p:spPr>
        <p:txBody>
          <a:bodyPr spcFirstLastPara="1" wrap="square" lIns="78575" tIns="39275" rIns="78575" bIns="39275" anchor="ctr" anchorCtr="0">
            <a:normAutofit/>
          </a:bodyPr>
          <a:lstStyle>
            <a:lvl1pPr lvl="0" rtl="0">
              <a:spcBef>
                <a:spcPts val="0"/>
              </a:spcBef>
              <a:spcAft>
                <a:spcPts val="0"/>
              </a:spcAft>
              <a:buSzPts val="38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82" name="Google Shape;82;p13"/>
          <p:cNvSpPr txBox="1">
            <a:spLocks noGrp="1"/>
          </p:cNvSpPr>
          <p:nvPr>
            <p:ph type="body" idx="1"/>
          </p:nvPr>
        </p:nvSpPr>
        <p:spPr>
          <a:xfrm>
            <a:off x="311700" y="1152475"/>
            <a:ext cx="8520600" cy="3416400"/>
          </a:xfrm>
          <a:prstGeom prst="rect">
            <a:avLst/>
          </a:prstGeom>
        </p:spPr>
        <p:txBody>
          <a:bodyPr spcFirstLastPara="1" wrap="square" lIns="78575" tIns="39275" rIns="78575" bIns="39275" anchor="t" anchorCtr="0">
            <a:normAutofit/>
          </a:bodyPr>
          <a:lstStyle>
            <a:lvl1pPr marL="457200" lvl="0" indent="-406400" rtl="0">
              <a:spcBef>
                <a:spcPts val="600"/>
              </a:spcBef>
              <a:spcAft>
                <a:spcPts val="0"/>
              </a:spcAft>
              <a:buSzPts val="2800"/>
              <a:buChar char="•"/>
              <a:defRPr/>
            </a:lvl1pPr>
            <a:lvl2pPr marL="914400" lvl="1" indent="-381000" rtl="0">
              <a:spcBef>
                <a:spcPts val="500"/>
              </a:spcBef>
              <a:spcAft>
                <a:spcPts val="0"/>
              </a:spcAft>
              <a:buSzPts val="2400"/>
              <a:buChar char="–"/>
              <a:defRPr/>
            </a:lvl2pPr>
            <a:lvl3pPr marL="1371600" lvl="2" indent="-361950" rtl="0">
              <a:spcBef>
                <a:spcPts val="400"/>
              </a:spcBef>
              <a:spcAft>
                <a:spcPts val="0"/>
              </a:spcAft>
              <a:buSzPts val="2100"/>
              <a:buChar char="•"/>
              <a:defRPr/>
            </a:lvl3pPr>
            <a:lvl4pPr marL="1828800" lvl="3" indent="-336550" rtl="0">
              <a:spcBef>
                <a:spcPts val="300"/>
              </a:spcBef>
              <a:spcAft>
                <a:spcPts val="0"/>
              </a:spcAft>
              <a:buSzPts val="1700"/>
              <a:buChar char="–"/>
              <a:defRPr/>
            </a:lvl4pPr>
            <a:lvl5pPr marL="2286000" lvl="4" indent="-336550" rtl="0">
              <a:spcBef>
                <a:spcPts val="300"/>
              </a:spcBef>
              <a:spcAft>
                <a:spcPts val="0"/>
              </a:spcAft>
              <a:buSzPts val="1700"/>
              <a:buChar char="»"/>
              <a:defRPr/>
            </a:lvl5pPr>
            <a:lvl6pPr marL="2743200" lvl="5" indent="-336550" rtl="0">
              <a:spcBef>
                <a:spcPts val="300"/>
              </a:spcBef>
              <a:spcAft>
                <a:spcPts val="0"/>
              </a:spcAft>
              <a:buSzPts val="1700"/>
              <a:buChar char="•"/>
              <a:defRPr/>
            </a:lvl6pPr>
            <a:lvl7pPr marL="3200400" lvl="6" indent="-336550" rtl="0">
              <a:spcBef>
                <a:spcPts val="300"/>
              </a:spcBef>
              <a:spcAft>
                <a:spcPts val="0"/>
              </a:spcAft>
              <a:buSzPts val="1700"/>
              <a:buChar char="•"/>
              <a:defRPr/>
            </a:lvl7pPr>
            <a:lvl8pPr marL="3657600" lvl="7" indent="-336550" rtl="0">
              <a:spcBef>
                <a:spcPts val="300"/>
              </a:spcBef>
              <a:spcAft>
                <a:spcPts val="0"/>
              </a:spcAft>
              <a:buSzPts val="1700"/>
              <a:buChar char="•"/>
              <a:defRPr/>
            </a:lvl8pPr>
            <a:lvl9pPr marL="4114800" lvl="8" indent="-336550" rtl="0">
              <a:spcBef>
                <a:spcPts val="300"/>
              </a:spcBef>
              <a:spcAft>
                <a:spcPts val="0"/>
              </a:spcAft>
              <a:buSzPts val="1700"/>
              <a:buChar char="•"/>
              <a:defRPr/>
            </a:lvl9pPr>
          </a:lstStyle>
          <a:p>
            <a:endParaRPr/>
          </a:p>
        </p:txBody>
      </p:sp>
      <p:sp>
        <p:nvSpPr>
          <p:cNvPr id="83" name="Google Shape;83;p13"/>
          <p:cNvSpPr txBox="1">
            <a:spLocks noGrp="1"/>
          </p:cNvSpPr>
          <p:nvPr>
            <p:ph type="sldNum" idx="12"/>
          </p:nvPr>
        </p:nvSpPr>
        <p:spPr>
          <a:xfrm>
            <a:off x="8472458" y="4663217"/>
            <a:ext cx="548700" cy="393600"/>
          </a:xfrm>
          <a:prstGeom prst="rect">
            <a:avLst/>
          </a:prstGeom>
        </p:spPr>
        <p:txBody>
          <a:bodyPr spcFirstLastPara="1" wrap="square" lIns="78575" tIns="39275" rIns="78575" bIns="39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28625" y="193105"/>
            <a:ext cx="7715100" cy="803700"/>
          </a:xfrm>
          <a:prstGeom prst="rect">
            <a:avLst/>
          </a:prstGeom>
          <a:noFill/>
          <a:ln>
            <a:noFill/>
          </a:ln>
        </p:spPr>
        <p:txBody>
          <a:bodyPr spcFirstLastPara="1" wrap="square" lIns="78575" tIns="39275" rIns="78575" bIns="39275" anchor="ctr" anchorCtr="0">
            <a:normAutofit/>
          </a:bodyPr>
          <a:lstStyle>
            <a:lvl1pPr lvl="0" algn="ctr">
              <a:spcBef>
                <a:spcPts val="0"/>
              </a:spcBef>
              <a:spcAft>
                <a:spcPts val="0"/>
              </a:spcAft>
              <a:buClr>
                <a:srgbClr val="4F6128"/>
              </a:buClr>
              <a:buSzPts val="15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19" name="Google Shape;19;p3"/>
          <p:cNvSpPr txBox="1">
            <a:spLocks noGrp="1"/>
          </p:cNvSpPr>
          <p:nvPr>
            <p:ph type="body" idx="1"/>
          </p:nvPr>
        </p:nvSpPr>
        <p:spPr>
          <a:xfrm>
            <a:off x="428625" y="1125141"/>
            <a:ext cx="7715100" cy="3182400"/>
          </a:xfrm>
          <a:prstGeom prst="rect">
            <a:avLst/>
          </a:prstGeom>
          <a:noFill/>
          <a:ln>
            <a:noFill/>
          </a:ln>
        </p:spPr>
        <p:txBody>
          <a:bodyPr spcFirstLastPara="1" wrap="square" lIns="78575" tIns="39275" rIns="78575" bIns="39275" anchor="t" anchorCtr="0">
            <a:normAutofit/>
          </a:bodyPr>
          <a:lstStyle>
            <a:lvl1pPr marL="457200" lvl="0" indent="-323850" algn="l">
              <a:spcBef>
                <a:spcPts val="300"/>
              </a:spcBef>
              <a:spcAft>
                <a:spcPts val="0"/>
              </a:spcAft>
              <a:buClr>
                <a:schemeClr val="dk1"/>
              </a:buClr>
              <a:buSzPts val="1500"/>
              <a:buChar char="•"/>
              <a:defRPr/>
            </a:lvl1pPr>
            <a:lvl2pPr marL="914400" lvl="1" indent="-323850" algn="l">
              <a:spcBef>
                <a:spcPts val="300"/>
              </a:spcBef>
              <a:spcAft>
                <a:spcPts val="0"/>
              </a:spcAft>
              <a:buClr>
                <a:schemeClr val="dk1"/>
              </a:buClr>
              <a:buSzPts val="1500"/>
              <a:buChar char="–"/>
              <a:defRPr/>
            </a:lvl2pPr>
            <a:lvl3pPr marL="1371600" lvl="2" indent="-323850" algn="l">
              <a:spcBef>
                <a:spcPts val="300"/>
              </a:spcBef>
              <a:spcAft>
                <a:spcPts val="0"/>
              </a:spcAft>
              <a:buClr>
                <a:schemeClr val="dk1"/>
              </a:buClr>
              <a:buSzPts val="1500"/>
              <a:buChar char="•"/>
              <a:defRPr/>
            </a:lvl3pPr>
            <a:lvl4pPr marL="1828800" lvl="3" indent="-323850" algn="l">
              <a:spcBef>
                <a:spcPts val="300"/>
              </a:spcBef>
              <a:spcAft>
                <a:spcPts val="0"/>
              </a:spcAft>
              <a:buClr>
                <a:schemeClr val="dk1"/>
              </a:buClr>
              <a:buSzPts val="1500"/>
              <a:buChar char="–"/>
              <a:defRPr/>
            </a:lvl4pPr>
            <a:lvl5pPr marL="2286000" lvl="4" indent="-323850" algn="l">
              <a:spcBef>
                <a:spcPts val="300"/>
              </a:spcBef>
              <a:spcAft>
                <a:spcPts val="0"/>
              </a:spcAft>
              <a:buClr>
                <a:schemeClr val="dk1"/>
              </a:buClr>
              <a:buSzPts val="1500"/>
              <a:buChar char="»"/>
              <a:defRPr/>
            </a:lvl5pPr>
            <a:lvl6pPr marL="2743200" lvl="5" indent="-323850" algn="l">
              <a:spcBef>
                <a:spcPts val="300"/>
              </a:spcBef>
              <a:spcAft>
                <a:spcPts val="0"/>
              </a:spcAft>
              <a:buClr>
                <a:schemeClr val="dk1"/>
              </a:buClr>
              <a:buSzPts val="1500"/>
              <a:buChar char="•"/>
              <a:defRPr/>
            </a:lvl6pPr>
            <a:lvl7pPr marL="3200400" lvl="6" indent="-323850" algn="l">
              <a:spcBef>
                <a:spcPts val="300"/>
              </a:spcBef>
              <a:spcAft>
                <a:spcPts val="0"/>
              </a:spcAft>
              <a:buClr>
                <a:schemeClr val="dk1"/>
              </a:buClr>
              <a:buSzPts val="1500"/>
              <a:buChar char="•"/>
              <a:defRPr/>
            </a:lvl7pPr>
            <a:lvl8pPr marL="3657600" lvl="7" indent="-323850" algn="l">
              <a:spcBef>
                <a:spcPts val="300"/>
              </a:spcBef>
              <a:spcAft>
                <a:spcPts val="0"/>
              </a:spcAft>
              <a:buClr>
                <a:schemeClr val="dk1"/>
              </a:buClr>
              <a:buSzPts val="1500"/>
              <a:buChar char="•"/>
              <a:defRPr/>
            </a:lvl8pPr>
            <a:lvl9pPr marL="4114800" lvl="8" indent="-323850" algn="l">
              <a:spcBef>
                <a:spcPts val="300"/>
              </a:spcBef>
              <a:spcAft>
                <a:spcPts val="0"/>
              </a:spcAft>
              <a:buClr>
                <a:schemeClr val="dk1"/>
              </a:buClr>
              <a:buSzPts val="1500"/>
              <a:buChar char="•"/>
              <a:defRPr/>
            </a:lvl9pPr>
          </a:lstStyle>
          <a:p>
            <a:endParaRPr/>
          </a:p>
        </p:txBody>
      </p:sp>
      <p:sp>
        <p:nvSpPr>
          <p:cNvPr id="20" name="Google Shape;20;p3"/>
          <p:cNvSpPr txBox="1">
            <a:spLocks noGrp="1"/>
          </p:cNvSpPr>
          <p:nvPr>
            <p:ph type="dt" idx="10"/>
          </p:nvPr>
        </p:nvSpPr>
        <p:spPr>
          <a:xfrm>
            <a:off x="428625" y="4469309"/>
            <a:ext cx="2000400" cy="256800"/>
          </a:xfrm>
          <a:prstGeom prst="rect">
            <a:avLst/>
          </a:prstGeom>
          <a:noFill/>
          <a:ln>
            <a:noFill/>
          </a:ln>
        </p:spPr>
        <p:txBody>
          <a:bodyPr spcFirstLastPara="1" wrap="square" lIns="78575" tIns="39275" rIns="78575" bIns="39275" anchor="ctr" anchorCtr="0">
            <a:noAutofit/>
          </a:bodyPr>
          <a:lstStyle>
            <a:lvl1pPr lvl="0" algn="l">
              <a:spcBef>
                <a:spcPts val="0"/>
              </a:spcBef>
              <a:spcAft>
                <a:spcPts val="0"/>
              </a:spcAft>
              <a:buSzPts val="1200"/>
              <a:buNone/>
              <a:defRPr/>
            </a:lvl1pPr>
            <a:lvl2pPr lvl="1" algn="l">
              <a:spcBef>
                <a:spcPts val="0"/>
              </a:spcBef>
              <a:spcAft>
                <a:spcPts val="0"/>
              </a:spcAft>
              <a:buSzPts val="1200"/>
              <a:buNone/>
              <a:defRPr/>
            </a:lvl2pPr>
            <a:lvl3pPr lvl="2" algn="l">
              <a:spcBef>
                <a:spcPts val="0"/>
              </a:spcBef>
              <a:spcAft>
                <a:spcPts val="0"/>
              </a:spcAft>
              <a:buSzPts val="1200"/>
              <a:buNone/>
              <a:defRPr/>
            </a:lvl3pPr>
            <a:lvl4pPr lvl="3" algn="l">
              <a:spcBef>
                <a:spcPts val="0"/>
              </a:spcBef>
              <a:spcAft>
                <a:spcPts val="0"/>
              </a:spcAft>
              <a:buSzPts val="1200"/>
              <a:buNone/>
              <a:defRPr/>
            </a:lvl4pPr>
            <a:lvl5pPr lvl="4" algn="l">
              <a:spcBef>
                <a:spcPts val="0"/>
              </a:spcBef>
              <a:spcAft>
                <a:spcPts val="0"/>
              </a:spcAft>
              <a:buSzPts val="1200"/>
              <a:buNone/>
              <a:defRPr/>
            </a:lvl5pPr>
            <a:lvl6pPr lvl="5" algn="l">
              <a:spcBef>
                <a:spcPts val="0"/>
              </a:spcBef>
              <a:spcAft>
                <a:spcPts val="0"/>
              </a:spcAft>
              <a:buSzPts val="1200"/>
              <a:buNone/>
              <a:defRPr/>
            </a:lvl6pPr>
            <a:lvl7pPr lvl="6" algn="l">
              <a:spcBef>
                <a:spcPts val="0"/>
              </a:spcBef>
              <a:spcAft>
                <a:spcPts val="0"/>
              </a:spcAft>
              <a:buSzPts val="1200"/>
              <a:buNone/>
              <a:defRPr/>
            </a:lvl7pPr>
            <a:lvl8pPr lvl="7" algn="l">
              <a:spcBef>
                <a:spcPts val="0"/>
              </a:spcBef>
              <a:spcAft>
                <a:spcPts val="0"/>
              </a:spcAft>
              <a:buSzPts val="1200"/>
              <a:buNone/>
              <a:defRPr/>
            </a:lvl8pPr>
            <a:lvl9pPr lvl="8" algn="l">
              <a:spcBef>
                <a:spcPts val="0"/>
              </a:spcBef>
              <a:spcAft>
                <a:spcPts val="0"/>
              </a:spcAft>
              <a:buSzPts val="1200"/>
              <a:buNone/>
              <a:defRPr/>
            </a:lvl9pPr>
          </a:lstStyle>
          <a:p>
            <a:endParaRPr/>
          </a:p>
        </p:txBody>
      </p:sp>
      <p:sp>
        <p:nvSpPr>
          <p:cNvPr id="21" name="Google Shape;21;p3"/>
          <p:cNvSpPr txBox="1">
            <a:spLocks noGrp="1"/>
          </p:cNvSpPr>
          <p:nvPr>
            <p:ph type="ftr" idx="11"/>
          </p:nvPr>
        </p:nvSpPr>
        <p:spPr>
          <a:xfrm>
            <a:off x="2928938" y="4469309"/>
            <a:ext cx="2714700" cy="256800"/>
          </a:xfrm>
          <a:prstGeom prst="rect">
            <a:avLst/>
          </a:prstGeom>
          <a:noFill/>
          <a:ln>
            <a:noFill/>
          </a:ln>
        </p:spPr>
        <p:txBody>
          <a:bodyPr spcFirstLastPara="1" wrap="square" lIns="78575" tIns="39275" rIns="78575" bIns="39275" anchor="ctr" anchorCtr="0">
            <a:noAutofit/>
          </a:bodyPr>
          <a:lstStyle>
            <a:lvl1pPr lvl="0" algn="ctr">
              <a:spcBef>
                <a:spcPts val="0"/>
              </a:spcBef>
              <a:spcAft>
                <a:spcPts val="0"/>
              </a:spcAft>
              <a:buSzPts val="1200"/>
              <a:buNone/>
              <a:defRPr/>
            </a:lvl1pPr>
            <a:lvl2pPr lvl="1" algn="l">
              <a:spcBef>
                <a:spcPts val="0"/>
              </a:spcBef>
              <a:spcAft>
                <a:spcPts val="0"/>
              </a:spcAft>
              <a:buSzPts val="1200"/>
              <a:buNone/>
              <a:defRPr/>
            </a:lvl2pPr>
            <a:lvl3pPr lvl="2" algn="l">
              <a:spcBef>
                <a:spcPts val="0"/>
              </a:spcBef>
              <a:spcAft>
                <a:spcPts val="0"/>
              </a:spcAft>
              <a:buSzPts val="1200"/>
              <a:buNone/>
              <a:defRPr/>
            </a:lvl3pPr>
            <a:lvl4pPr lvl="3" algn="l">
              <a:spcBef>
                <a:spcPts val="0"/>
              </a:spcBef>
              <a:spcAft>
                <a:spcPts val="0"/>
              </a:spcAft>
              <a:buSzPts val="1200"/>
              <a:buNone/>
              <a:defRPr/>
            </a:lvl4pPr>
            <a:lvl5pPr lvl="4" algn="l">
              <a:spcBef>
                <a:spcPts val="0"/>
              </a:spcBef>
              <a:spcAft>
                <a:spcPts val="0"/>
              </a:spcAft>
              <a:buSzPts val="1200"/>
              <a:buNone/>
              <a:defRPr/>
            </a:lvl5pPr>
            <a:lvl6pPr lvl="5" algn="l">
              <a:spcBef>
                <a:spcPts val="0"/>
              </a:spcBef>
              <a:spcAft>
                <a:spcPts val="0"/>
              </a:spcAft>
              <a:buSzPts val="1200"/>
              <a:buNone/>
              <a:defRPr/>
            </a:lvl6pPr>
            <a:lvl7pPr lvl="6" algn="l">
              <a:spcBef>
                <a:spcPts val="0"/>
              </a:spcBef>
              <a:spcAft>
                <a:spcPts val="0"/>
              </a:spcAft>
              <a:buSzPts val="1200"/>
              <a:buNone/>
              <a:defRPr/>
            </a:lvl7pPr>
            <a:lvl8pPr lvl="7" algn="l">
              <a:spcBef>
                <a:spcPts val="0"/>
              </a:spcBef>
              <a:spcAft>
                <a:spcPts val="0"/>
              </a:spcAft>
              <a:buSzPts val="1200"/>
              <a:buNone/>
              <a:defRPr/>
            </a:lvl8pPr>
            <a:lvl9pPr lvl="8" algn="l">
              <a:spcBef>
                <a:spcPts val="0"/>
              </a:spcBef>
              <a:spcAft>
                <a:spcPts val="0"/>
              </a:spcAft>
              <a:buSzPts val="1200"/>
              <a:buNone/>
              <a:defRPr/>
            </a:lvl9pPr>
          </a:lstStyle>
          <a:p>
            <a:endParaRPr/>
          </a:p>
        </p:txBody>
      </p:sp>
      <p:sp>
        <p:nvSpPr>
          <p:cNvPr id="22" name="Google Shape;22;p3"/>
          <p:cNvSpPr txBox="1">
            <a:spLocks noGrp="1"/>
          </p:cNvSpPr>
          <p:nvPr>
            <p:ph type="sldNum" idx="12"/>
          </p:nvPr>
        </p:nvSpPr>
        <p:spPr>
          <a:xfrm>
            <a:off x="6143625" y="4469309"/>
            <a:ext cx="2000400" cy="256800"/>
          </a:xfrm>
          <a:prstGeom prst="rect">
            <a:avLst/>
          </a:prstGeom>
          <a:noFill/>
          <a:ln>
            <a:noFill/>
          </a:ln>
        </p:spPr>
        <p:txBody>
          <a:bodyPr spcFirstLastPara="1" wrap="square" lIns="78575" tIns="39275" rIns="78575" bIns="39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428625" y="193105"/>
            <a:ext cx="7715100" cy="803700"/>
          </a:xfrm>
          <a:prstGeom prst="rect">
            <a:avLst/>
          </a:prstGeom>
          <a:noFill/>
          <a:ln>
            <a:noFill/>
          </a:ln>
        </p:spPr>
        <p:txBody>
          <a:bodyPr spcFirstLastPara="1" wrap="square" lIns="78575" tIns="39275" rIns="78575" bIns="39275" anchor="ctr" anchorCtr="0">
            <a:normAutofit/>
          </a:bodyPr>
          <a:lstStyle>
            <a:lvl1pPr lvl="0" algn="ctr">
              <a:spcBef>
                <a:spcPts val="0"/>
              </a:spcBef>
              <a:spcAft>
                <a:spcPts val="0"/>
              </a:spcAft>
              <a:buClr>
                <a:srgbClr val="4F6128"/>
              </a:buClr>
              <a:buSzPts val="15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25" name="Google Shape;25;p4"/>
          <p:cNvSpPr txBox="1">
            <a:spLocks noGrp="1"/>
          </p:cNvSpPr>
          <p:nvPr>
            <p:ph type="dt" idx="10"/>
          </p:nvPr>
        </p:nvSpPr>
        <p:spPr>
          <a:xfrm>
            <a:off x="428625" y="4469309"/>
            <a:ext cx="2000400" cy="256800"/>
          </a:xfrm>
          <a:prstGeom prst="rect">
            <a:avLst/>
          </a:prstGeom>
          <a:noFill/>
          <a:ln>
            <a:noFill/>
          </a:ln>
        </p:spPr>
        <p:txBody>
          <a:bodyPr spcFirstLastPara="1" wrap="square" lIns="78575" tIns="39275" rIns="78575" bIns="39275" anchor="ctr" anchorCtr="0">
            <a:noAutofit/>
          </a:bodyPr>
          <a:lstStyle>
            <a:lvl1pPr lvl="0" algn="l">
              <a:spcBef>
                <a:spcPts val="0"/>
              </a:spcBef>
              <a:spcAft>
                <a:spcPts val="0"/>
              </a:spcAft>
              <a:buSzPts val="1200"/>
              <a:buNone/>
              <a:defRPr/>
            </a:lvl1pPr>
            <a:lvl2pPr lvl="1" algn="l">
              <a:spcBef>
                <a:spcPts val="0"/>
              </a:spcBef>
              <a:spcAft>
                <a:spcPts val="0"/>
              </a:spcAft>
              <a:buSzPts val="1200"/>
              <a:buNone/>
              <a:defRPr/>
            </a:lvl2pPr>
            <a:lvl3pPr lvl="2" algn="l">
              <a:spcBef>
                <a:spcPts val="0"/>
              </a:spcBef>
              <a:spcAft>
                <a:spcPts val="0"/>
              </a:spcAft>
              <a:buSzPts val="1200"/>
              <a:buNone/>
              <a:defRPr/>
            </a:lvl3pPr>
            <a:lvl4pPr lvl="3" algn="l">
              <a:spcBef>
                <a:spcPts val="0"/>
              </a:spcBef>
              <a:spcAft>
                <a:spcPts val="0"/>
              </a:spcAft>
              <a:buSzPts val="1200"/>
              <a:buNone/>
              <a:defRPr/>
            </a:lvl4pPr>
            <a:lvl5pPr lvl="4" algn="l">
              <a:spcBef>
                <a:spcPts val="0"/>
              </a:spcBef>
              <a:spcAft>
                <a:spcPts val="0"/>
              </a:spcAft>
              <a:buSzPts val="1200"/>
              <a:buNone/>
              <a:defRPr/>
            </a:lvl5pPr>
            <a:lvl6pPr lvl="5" algn="l">
              <a:spcBef>
                <a:spcPts val="0"/>
              </a:spcBef>
              <a:spcAft>
                <a:spcPts val="0"/>
              </a:spcAft>
              <a:buSzPts val="1200"/>
              <a:buNone/>
              <a:defRPr/>
            </a:lvl6pPr>
            <a:lvl7pPr lvl="6" algn="l">
              <a:spcBef>
                <a:spcPts val="0"/>
              </a:spcBef>
              <a:spcAft>
                <a:spcPts val="0"/>
              </a:spcAft>
              <a:buSzPts val="1200"/>
              <a:buNone/>
              <a:defRPr/>
            </a:lvl7pPr>
            <a:lvl8pPr lvl="7" algn="l">
              <a:spcBef>
                <a:spcPts val="0"/>
              </a:spcBef>
              <a:spcAft>
                <a:spcPts val="0"/>
              </a:spcAft>
              <a:buSzPts val="1200"/>
              <a:buNone/>
              <a:defRPr/>
            </a:lvl8pPr>
            <a:lvl9pPr lvl="8" algn="l">
              <a:spcBef>
                <a:spcPts val="0"/>
              </a:spcBef>
              <a:spcAft>
                <a:spcPts val="0"/>
              </a:spcAft>
              <a:buSzPts val="1200"/>
              <a:buNone/>
              <a:defRPr/>
            </a:lvl9pPr>
          </a:lstStyle>
          <a:p>
            <a:endParaRPr/>
          </a:p>
        </p:txBody>
      </p:sp>
      <p:sp>
        <p:nvSpPr>
          <p:cNvPr id="26" name="Google Shape;26;p4"/>
          <p:cNvSpPr txBox="1">
            <a:spLocks noGrp="1"/>
          </p:cNvSpPr>
          <p:nvPr>
            <p:ph type="ftr" idx="11"/>
          </p:nvPr>
        </p:nvSpPr>
        <p:spPr>
          <a:xfrm>
            <a:off x="2928938" y="4469309"/>
            <a:ext cx="2714700" cy="256800"/>
          </a:xfrm>
          <a:prstGeom prst="rect">
            <a:avLst/>
          </a:prstGeom>
          <a:noFill/>
          <a:ln>
            <a:noFill/>
          </a:ln>
        </p:spPr>
        <p:txBody>
          <a:bodyPr spcFirstLastPara="1" wrap="square" lIns="78575" tIns="39275" rIns="78575" bIns="39275" anchor="ctr" anchorCtr="0">
            <a:noAutofit/>
          </a:bodyPr>
          <a:lstStyle>
            <a:lvl1pPr lvl="0" algn="ctr">
              <a:spcBef>
                <a:spcPts val="0"/>
              </a:spcBef>
              <a:spcAft>
                <a:spcPts val="0"/>
              </a:spcAft>
              <a:buSzPts val="1200"/>
              <a:buNone/>
              <a:defRPr/>
            </a:lvl1pPr>
            <a:lvl2pPr lvl="1" algn="l">
              <a:spcBef>
                <a:spcPts val="0"/>
              </a:spcBef>
              <a:spcAft>
                <a:spcPts val="0"/>
              </a:spcAft>
              <a:buSzPts val="1200"/>
              <a:buNone/>
              <a:defRPr/>
            </a:lvl2pPr>
            <a:lvl3pPr lvl="2" algn="l">
              <a:spcBef>
                <a:spcPts val="0"/>
              </a:spcBef>
              <a:spcAft>
                <a:spcPts val="0"/>
              </a:spcAft>
              <a:buSzPts val="1200"/>
              <a:buNone/>
              <a:defRPr/>
            </a:lvl3pPr>
            <a:lvl4pPr lvl="3" algn="l">
              <a:spcBef>
                <a:spcPts val="0"/>
              </a:spcBef>
              <a:spcAft>
                <a:spcPts val="0"/>
              </a:spcAft>
              <a:buSzPts val="1200"/>
              <a:buNone/>
              <a:defRPr/>
            </a:lvl4pPr>
            <a:lvl5pPr lvl="4" algn="l">
              <a:spcBef>
                <a:spcPts val="0"/>
              </a:spcBef>
              <a:spcAft>
                <a:spcPts val="0"/>
              </a:spcAft>
              <a:buSzPts val="1200"/>
              <a:buNone/>
              <a:defRPr/>
            </a:lvl5pPr>
            <a:lvl6pPr lvl="5" algn="l">
              <a:spcBef>
                <a:spcPts val="0"/>
              </a:spcBef>
              <a:spcAft>
                <a:spcPts val="0"/>
              </a:spcAft>
              <a:buSzPts val="1200"/>
              <a:buNone/>
              <a:defRPr/>
            </a:lvl6pPr>
            <a:lvl7pPr lvl="6" algn="l">
              <a:spcBef>
                <a:spcPts val="0"/>
              </a:spcBef>
              <a:spcAft>
                <a:spcPts val="0"/>
              </a:spcAft>
              <a:buSzPts val="1200"/>
              <a:buNone/>
              <a:defRPr/>
            </a:lvl7pPr>
            <a:lvl8pPr lvl="7" algn="l">
              <a:spcBef>
                <a:spcPts val="0"/>
              </a:spcBef>
              <a:spcAft>
                <a:spcPts val="0"/>
              </a:spcAft>
              <a:buSzPts val="1200"/>
              <a:buNone/>
              <a:defRPr/>
            </a:lvl8pPr>
            <a:lvl9pPr lvl="8" algn="l">
              <a:spcBef>
                <a:spcPts val="0"/>
              </a:spcBef>
              <a:spcAft>
                <a:spcPts val="0"/>
              </a:spcAft>
              <a:buSzPts val="1200"/>
              <a:buNone/>
              <a:defRPr/>
            </a:lvl9pPr>
          </a:lstStyle>
          <a:p>
            <a:endParaRPr/>
          </a:p>
        </p:txBody>
      </p:sp>
      <p:sp>
        <p:nvSpPr>
          <p:cNvPr id="27" name="Google Shape;27;p4"/>
          <p:cNvSpPr txBox="1">
            <a:spLocks noGrp="1"/>
          </p:cNvSpPr>
          <p:nvPr>
            <p:ph type="sldNum" idx="12"/>
          </p:nvPr>
        </p:nvSpPr>
        <p:spPr>
          <a:xfrm>
            <a:off x="6143625" y="4469309"/>
            <a:ext cx="2000400" cy="256800"/>
          </a:xfrm>
          <a:prstGeom prst="rect">
            <a:avLst/>
          </a:prstGeom>
          <a:noFill/>
          <a:ln>
            <a:noFill/>
          </a:ln>
        </p:spPr>
        <p:txBody>
          <a:bodyPr spcFirstLastPara="1" wrap="square" lIns="78575" tIns="39275" rIns="78575" bIns="39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2000250" y="159617"/>
            <a:ext cx="6800100" cy="803700"/>
          </a:xfrm>
          <a:prstGeom prst="rect">
            <a:avLst/>
          </a:prstGeom>
          <a:noFill/>
          <a:ln>
            <a:noFill/>
          </a:ln>
        </p:spPr>
        <p:txBody>
          <a:bodyPr spcFirstLastPara="1" wrap="square" lIns="78575" tIns="39275" rIns="78575" bIns="39275" anchor="ctr" anchorCtr="0">
            <a:normAutofit/>
          </a:bodyPr>
          <a:lstStyle>
            <a:lvl1pPr lvl="0" algn="ctr">
              <a:spcBef>
                <a:spcPts val="0"/>
              </a:spcBef>
              <a:spcAft>
                <a:spcPts val="0"/>
              </a:spcAft>
              <a:buClr>
                <a:srgbClr val="4F6128"/>
              </a:buClr>
              <a:buSzPts val="15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30" name="Google Shape;30;p5"/>
          <p:cNvSpPr txBox="1">
            <a:spLocks noGrp="1"/>
          </p:cNvSpPr>
          <p:nvPr>
            <p:ph type="body" idx="1"/>
          </p:nvPr>
        </p:nvSpPr>
        <p:spPr>
          <a:xfrm>
            <a:off x="2000250" y="1138534"/>
            <a:ext cx="3286200" cy="3182400"/>
          </a:xfrm>
          <a:prstGeom prst="rect">
            <a:avLst/>
          </a:prstGeom>
          <a:noFill/>
          <a:ln>
            <a:noFill/>
          </a:ln>
        </p:spPr>
        <p:txBody>
          <a:bodyPr spcFirstLastPara="1" wrap="square" lIns="78575" tIns="39275" rIns="78575" bIns="39275" anchor="t" anchorCtr="0">
            <a:normAutofit/>
          </a:bodyPr>
          <a:lstStyle>
            <a:lvl1pPr marL="457200" lvl="0" indent="-381000" algn="l">
              <a:spcBef>
                <a:spcPts val="500"/>
              </a:spcBef>
              <a:spcAft>
                <a:spcPts val="0"/>
              </a:spcAft>
              <a:buClr>
                <a:schemeClr val="dk1"/>
              </a:buClr>
              <a:buSzPts val="2400"/>
              <a:buChar char="•"/>
              <a:defRPr sz="2400"/>
            </a:lvl1pPr>
            <a:lvl2pPr marL="914400" lvl="1" indent="-361950" algn="l">
              <a:spcBef>
                <a:spcPts val="400"/>
              </a:spcBef>
              <a:spcAft>
                <a:spcPts val="0"/>
              </a:spcAft>
              <a:buClr>
                <a:schemeClr val="dk1"/>
              </a:buClr>
              <a:buSzPts val="2100"/>
              <a:buChar char="–"/>
              <a:defRPr sz="2100"/>
            </a:lvl2pPr>
            <a:lvl3pPr marL="1371600" lvl="2" indent="-336550" algn="l">
              <a:spcBef>
                <a:spcPts val="300"/>
              </a:spcBef>
              <a:spcAft>
                <a:spcPts val="0"/>
              </a:spcAft>
              <a:buClr>
                <a:schemeClr val="dk1"/>
              </a:buClr>
              <a:buSzPts val="1700"/>
              <a:buChar char="•"/>
              <a:defRPr sz="1700"/>
            </a:lvl3pPr>
            <a:lvl4pPr marL="1828800" lvl="3" indent="-323850" algn="l">
              <a:spcBef>
                <a:spcPts val="300"/>
              </a:spcBef>
              <a:spcAft>
                <a:spcPts val="0"/>
              </a:spcAft>
              <a:buClr>
                <a:schemeClr val="dk1"/>
              </a:buClr>
              <a:buSzPts val="1500"/>
              <a:buChar char="–"/>
              <a:defRPr sz="1500"/>
            </a:lvl4pPr>
            <a:lvl5pPr marL="2286000" lvl="4" indent="-323850" algn="l">
              <a:spcBef>
                <a:spcPts val="300"/>
              </a:spcBef>
              <a:spcAft>
                <a:spcPts val="0"/>
              </a:spcAft>
              <a:buClr>
                <a:schemeClr val="dk1"/>
              </a:buClr>
              <a:buSzPts val="1500"/>
              <a:buChar char="»"/>
              <a:defRPr sz="1500"/>
            </a:lvl5pPr>
            <a:lvl6pPr marL="2743200" lvl="5" indent="-323850" algn="l">
              <a:spcBef>
                <a:spcPts val="300"/>
              </a:spcBef>
              <a:spcAft>
                <a:spcPts val="0"/>
              </a:spcAft>
              <a:buClr>
                <a:schemeClr val="dk1"/>
              </a:buClr>
              <a:buSzPts val="1500"/>
              <a:buChar char="•"/>
              <a:defRPr sz="1500"/>
            </a:lvl6pPr>
            <a:lvl7pPr marL="3200400" lvl="6" indent="-323850" algn="l">
              <a:spcBef>
                <a:spcPts val="300"/>
              </a:spcBef>
              <a:spcAft>
                <a:spcPts val="0"/>
              </a:spcAft>
              <a:buClr>
                <a:schemeClr val="dk1"/>
              </a:buClr>
              <a:buSzPts val="1500"/>
              <a:buChar char="•"/>
              <a:defRPr sz="1500"/>
            </a:lvl7pPr>
            <a:lvl8pPr marL="3657600" lvl="7" indent="-323850" algn="l">
              <a:spcBef>
                <a:spcPts val="300"/>
              </a:spcBef>
              <a:spcAft>
                <a:spcPts val="0"/>
              </a:spcAft>
              <a:buClr>
                <a:schemeClr val="dk1"/>
              </a:buClr>
              <a:buSzPts val="1500"/>
              <a:buChar char="•"/>
              <a:defRPr sz="1500"/>
            </a:lvl8pPr>
            <a:lvl9pPr marL="4114800" lvl="8" indent="-323850" algn="l">
              <a:spcBef>
                <a:spcPts val="300"/>
              </a:spcBef>
              <a:spcAft>
                <a:spcPts val="0"/>
              </a:spcAft>
              <a:buClr>
                <a:schemeClr val="dk1"/>
              </a:buClr>
              <a:buSzPts val="1500"/>
              <a:buChar char="•"/>
              <a:defRPr sz="1500"/>
            </a:lvl9pPr>
          </a:lstStyle>
          <a:p>
            <a:endParaRPr/>
          </a:p>
        </p:txBody>
      </p:sp>
      <p:sp>
        <p:nvSpPr>
          <p:cNvPr id="31" name="Google Shape;31;p5"/>
          <p:cNvSpPr txBox="1">
            <a:spLocks noGrp="1"/>
          </p:cNvSpPr>
          <p:nvPr>
            <p:ph type="body" idx="2"/>
          </p:nvPr>
        </p:nvSpPr>
        <p:spPr>
          <a:xfrm>
            <a:off x="5643563" y="1125140"/>
            <a:ext cx="3143400" cy="3182400"/>
          </a:xfrm>
          <a:prstGeom prst="rect">
            <a:avLst/>
          </a:prstGeom>
          <a:noFill/>
          <a:ln>
            <a:noFill/>
          </a:ln>
        </p:spPr>
        <p:txBody>
          <a:bodyPr spcFirstLastPara="1" wrap="square" lIns="78575" tIns="39275" rIns="78575" bIns="39275" anchor="t" anchorCtr="0">
            <a:normAutofit/>
          </a:bodyPr>
          <a:lstStyle>
            <a:lvl1pPr marL="457200" lvl="0" indent="-381000" algn="l">
              <a:spcBef>
                <a:spcPts val="500"/>
              </a:spcBef>
              <a:spcAft>
                <a:spcPts val="0"/>
              </a:spcAft>
              <a:buClr>
                <a:schemeClr val="dk1"/>
              </a:buClr>
              <a:buSzPts val="2400"/>
              <a:buChar char="•"/>
              <a:defRPr sz="2400"/>
            </a:lvl1pPr>
            <a:lvl2pPr marL="914400" lvl="1" indent="-361950" algn="l">
              <a:spcBef>
                <a:spcPts val="400"/>
              </a:spcBef>
              <a:spcAft>
                <a:spcPts val="0"/>
              </a:spcAft>
              <a:buClr>
                <a:schemeClr val="dk1"/>
              </a:buClr>
              <a:buSzPts val="2100"/>
              <a:buChar char="–"/>
              <a:defRPr sz="2100"/>
            </a:lvl2pPr>
            <a:lvl3pPr marL="1371600" lvl="2" indent="-336550" algn="l">
              <a:spcBef>
                <a:spcPts val="300"/>
              </a:spcBef>
              <a:spcAft>
                <a:spcPts val="0"/>
              </a:spcAft>
              <a:buClr>
                <a:schemeClr val="dk1"/>
              </a:buClr>
              <a:buSzPts val="1700"/>
              <a:buChar char="•"/>
              <a:defRPr sz="1700"/>
            </a:lvl3pPr>
            <a:lvl4pPr marL="1828800" lvl="3" indent="-323850" algn="l">
              <a:spcBef>
                <a:spcPts val="300"/>
              </a:spcBef>
              <a:spcAft>
                <a:spcPts val="0"/>
              </a:spcAft>
              <a:buClr>
                <a:schemeClr val="dk1"/>
              </a:buClr>
              <a:buSzPts val="1500"/>
              <a:buChar char="–"/>
              <a:defRPr sz="1500"/>
            </a:lvl4pPr>
            <a:lvl5pPr marL="2286000" lvl="4" indent="-323850" algn="l">
              <a:spcBef>
                <a:spcPts val="300"/>
              </a:spcBef>
              <a:spcAft>
                <a:spcPts val="0"/>
              </a:spcAft>
              <a:buClr>
                <a:schemeClr val="dk1"/>
              </a:buClr>
              <a:buSzPts val="1500"/>
              <a:buChar char="»"/>
              <a:defRPr sz="1500"/>
            </a:lvl5pPr>
            <a:lvl6pPr marL="2743200" lvl="5" indent="-323850" algn="l">
              <a:spcBef>
                <a:spcPts val="300"/>
              </a:spcBef>
              <a:spcAft>
                <a:spcPts val="0"/>
              </a:spcAft>
              <a:buClr>
                <a:schemeClr val="dk1"/>
              </a:buClr>
              <a:buSzPts val="1500"/>
              <a:buChar char="•"/>
              <a:defRPr sz="1500"/>
            </a:lvl6pPr>
            <a:lvl7pPr marL="3200400" lvl="6" indent="-323850" algn="l">
              <a:spcBef>
                <a:spcPts val="300"/>
              </a:spcBef>
              <a:spcAft>
                <a:spcPts val="0"/>
              </a:spcAft>
              <a:buClr>
                <a:schemeClr val="dk1"/>
              </a:buClr>
              <a:buSzPts val="1500"/>
              <a:buChar char="•"/>
              <a:defRPr sz="1500"/>
            </a:lvl7pPr>
            <a:lvl8pPr marL="3657600" lvl="7" indent="-323850" algn="l">
              <a:spcBef>
                <a:spcPts val="300"/>
              </a:spcBef>
              <a:spcAft>
                <a:spcPts val="0"/>
              </a:spcAft>
              <a:buClr>
                <a:schemeClr val="dk1"/>
              </a:buClr>
              <a:buSzPts val="1500"/>
              <a:buChar char="•"/>
              <a:defRPr sz="1500"/>
            </a:lvl8pPr>
            <a:lvl9pPr marL="4114800" lvl="8" indent="-323850" algn="l">
              <a:spcBef>
                <a:spcPts val="300"/>
              </a:spcBef>
              <a:spcAft>
                <a:spcPts val="0"/>
              </a:spcAft>
              <a:buClr>
                <a:schemeClr val="dk1"/>
              </a:buClr>
              <a:buSzPts val="1500"/>
              <a:buChar char="•"/>
              <a:defRPr sz="1500"/>
            </a:lvl9pPr>
          </a:lstStyle>
          <a:p>
            <a:endParaRPr/>
          </a:p>
        </p:txBody>
      </p:sp>
      <p:sp>
        <p:nvSpPr>
          <p:cNvPr id="32" name="Google Shape;32;p5"/>
          <p:cNvSpPr txBox="1">
            <a:spLocks noGrp="1"/>
          </p:cNvSpPr>
          <p:nvPr>
            <p:ph type="dt" idx="10"/>
          </p:nvPr>
        </p:nvSpPr>
        <p:spPr>
          <a:xfrm>
            <a:off x="428625" y="4469309"/>
            <a:ext cx="2000400" cy="256800"/>
          </a:xfrm>
          <a:prstGeom prst="rect">
            <a:avLst/>
          </a:prstGeom>
          <a:noFill/>
          <a:ln>
            <a:noFill/>
          </a:ln>
        </p:spPr>
        <p:txBody>
          <a:bodyPr spcFirstLastPara="1" wrap="square" lIns="78575" tIns="39275" rIns="78575" bIns="39275" anchor="ctr" anchorCtr="0">
            <a:noAutofit/>
          </a:bodyPr>
          <a:lstStyle>
            <a:lvl1pPr lvl="0" algn="l">
              <a:spcBef>
                <a:spcPts val="0"/>
              </a:spcBef>
              <a:spcAft>
                <a:spcPts val="0"/>
              </a:spcAft>
              <a:buSzPts val="1200"/>
              <a:buNone/>
              <a:defRPr/>
            </a:lvl1pPr>
            <a:lvl2pPr lvl="1" algn="l">
              <a:spcBef>
                <a:spcPts val="0"/>
              </a:spcBef>
              <a:spcAft>
                <a:spcPts val="0"/>
              </a:spcAft>
              <a:buSzPts val="1200"/>
              <a:buNone/>
              <a:defRPr/>
            </a:lvl2pPr>
            <a:lvl3pPr lvl="2" algn="l">
              <a:spcBef>
                <a:spcPts val="0"/>
              </a:spcBef>
              <a:spcAft>
                <a:spcPts val="0"/>
              </a:spcAft>
              <a:buSzPts val="1200"/>
              <a:buNone/>
              <a:defRPr/>
            </a:lvl3pPr>
            <a:lvl4pPr lvl="3" algn="l">
              <a:spcBef>
                <a:spcPts val="0"/>
              </a:spcBef>
              <a:spcAft>
                <a:spcPts val="0"/>
              </a:spcAft>
              <a:buSzPts val="1200"/>
              <a:buNone/>
              <a:defRPr/>
            </a:lvl4pPr>
            <a:lvl5pPr lvl="4" algn="l">
              <a:spcBef>
                <a:spcPts val="0"/>
              </a:spcBef>
              <a:spcAft>
                <a:spcPts val="0"/>
              </a:spcAft>
              <a:buSzPts val="1200"/>
              <a:buNone/>
              <a:defRPr/>
            </a:lvl5pPr>
            <a:lvl6pPr lvl="5" algn="l">
              <a:spcBef>
                <a:spcPts val="0"/>
              </a:spcBef>
              <a:spcAft>
                <a:spcPts val="0"/>
              </a:spcAft>
              <a:buSzPts val="1200"/>
              <a:buNone/>
              <a:defRPr/>
            </a:lvl6pPr>
            <a:lvl7pPr lvl="6" algn="l">
              <a:spcBef>
                <a:spcPts val="0"/>
              </a:spcBef>
              <a:spcAft>
                <a:spcPts val="0"/>
              </a:spcAft>
              <a:buSzPts val="1200"/>
              <a:buNone/>
              <a:defRPr/>
            </a:lvl7pPr>
            <a:lvl8pPr lvl="7" algn="l">
              <a:spcBef>
                <a:spcPts val="0"/>
              </a:spcBef>
              <a:spcAft>
                <a:spcPts val="0"/>
              </a:spcAft>
              <a:buSzPts val="1200"/>
              <a:buNone/>
              <a:defRPr/>
            </a:lvl8pPr>
            <a:lvl9pPr lvl="8" algn="l">
              <a:spcBef>
                <a:spcPts val="0"/>
              </a:spcBef>
              <a:spcAft>
                <a:spcPts val="0"/>
              </a:spcAft>
              <a:buSzPts val="1200"/>
              <a:buNone/>
              <a:defRPr/>
            </a:lvl9pPr>
          </a:lstStyle>
          <a:p>
            <a:endParaRPr/>
          </a:p>
        </p:txBody>
      </p:sp>
      <p:sp>
        <p:nvSpPr>
          <p:cNvPr id="33" name="Google Shape;33;p5"/>
          <p:cNvSpPr txBox="1">
            <a:spLocks noGrp="1"/>
          </p:cNvSpPr>
          <p:nvPr>
            <p:ph type="ftr" idx="11"/>
          </p:nvPr>
        </p:nvSpPr>
        <p:spPr>
          <a:xfrm>
            <a:off x="2928938" y="4469309"/>
            <a:ext cx="2714700" cy="256800"/>
          </a:xfrm>
          <a:prstGeom prst="rect">
            <a:avLst/>
          </a:prstGeom>
          <a:noFill/>
          <a:ln>
            <a:noFill/>
          </a:ln>
        </p:spPr>
        <p:txBody>
          <a:bodyPr spcFirstLastPara="1" wrap="square" lIns="78575" tIns="39275" rIns="78575" bIns="39275" anchor="ctr" anchorCtr="0">
            <a:noAutofit/>
          </a:bodyPr>
          <a:lstStyle>
            <a:lvl1pPr lvl="0" algn="ctr">
              <a:spcBef>
                <a:spcPts val="0"/>
              </a:spcBef>
              <a:spcAft>
                <a:spcPts val="0"/>
              </a:spcAft>
              <a:buSzPts val="1200"/>
              <a:buNone/>
              <a:defRPr/>
            </a:lvl1pPr>
            <a:lvl2pPr lvl="1" algn="l">
              <a:spcBef>
                <a:spcPts val="0"/>
              </a:spcBef>
              <a:spcAft>
                <a:spcPts val="0"/>
              </a:spcAft>
              <a:buSzPts val="1200"/>
              <a:buNone/>
              <a:defRPr/>
            </a:lvl2pPr>
            <a:lvl3pPr lvl="2" algn="l">
              <a:spcBef>
                <a:spcPts val="0"/>
              </a:spcBef>
              <a:spcAft>
                <a:spcPts val="0"/>
              </a:spcAft>
              <a:buSzPts val="1200"/>
              <a:buNone/>
              <a:defRPr/>
            </a:lvl3pPr>
            <a:lvl4pPr lvl="3" algn="l">
              <a:spcBef>
                <a:spcPts val="0"/>
              </a:spcBef>
              <a:spcAft>
                <a:spcPts val="0"/>
              </a:spcAft>
              <a:buSzPts val="1200"/>
              <a:buNone/>
              <a:defRPr/>
            </a:lvl4pPr>
            <a:lvl5pPr lvl="4" algn="l">
              <a:spcBef>
                <a:spcPts val="0"/>
              </a:spcBef>
              <a:spcAft>
                <a:spcPts val="0"/>
              </a:spcAft>
              <a:buSzPts val="1200"/>
              <a:buNone/>
              <a:defRPr/>
            </a:lvl5pPr>
            <a:lvl6pPr lvl="5" algn="l">
              <a:spcBef>
                <a:spcPts val="0"/>
              </a:spcBef>
              <a:spcAft>
                <a:spcPts val="0"/>
              </a:spcAft>
              <a:buSzPts val="1200"/>
              <a:buNone/>
              <a:defRPr/>
            </a:lvl6pPr>
            <a:lvl7pPr lvl="6" algn="l">
              <a:spcBef>
                <a:spcPts val="0"/>
              </a:spcBef>
              <a:spcAft>
                <a:spcPts val="0"/>
              </a:spcAft>
              <a:buSzPts val="1200"/>
              <a:buNone/>
              <a:defRPr/>
            </a:lvl7pPr>
            <a:lvl8pPr lvl="7" algn="l">
              <a:spcBef>
                <a:spcPts val="0"/>
              </a:spcBef>
              <a:spcAft>
                <a:spcPts val="0"/>
              </a:spcAft>
              <a:buSzPts val="1200"/>
              <a:buNone/>
              <a:defRPr/>
            </a:lvl8pPr>
            <a:lvl9pPr lvl="8" algn="l">
              <a:spcBef>
                <a:spcPts val="0"/>
              </a:spcBef>
              <a:spcAft>
                <a:spcPts val="0"/>
              </a:spcAft>
              <a:buSzPts val="1200"/>
              <a:buNone/>
              <a:defRPr/>
            </a:lvl9pPr>
          </a:lstStyle>
          <a:p>
            <a:endParaRPr/>
          </a:p>
        </p:txBody>
      </p:sp>
      <p:sp>
        <p:nvSpPr>
          <p:cNvPr id="34" name="Google Shape;34;p5"/>
          <p:cNvSpPr txBox="1">
            <a:spLocks noGrp="1"/>
          </p:cNvSpPr>
          <p:nvPr>
            <p:ph type="sldNum" idx="12"/>
          </p:nvPr>
        </p:nvSpPr>
        <p:spPr>
          <a:xfrm>
            <a:off x="6143625" y="4469309"/>
            <a:ext cx="2000400" cy="256800"/>
          </a:xfrm>
          <a:prstGeom prst="rect">
            <a:avLst/>
          </a:prstGeom>
          <a:noFill/>
          <a:ln>
            <a:noFill/>
          </a:ln>
        </p:spPr>
        <p:txBody>
          <a:bodyPr spcFirstLastPara="1" wrap="square" lIns="78575" tIns="39275" rIns="78575" bIns="39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677168" y="3098602"/>
            <a:ext cx="7286700" cy="957600"/>
          </a:xfrm>
          <a:prstGeom prst="rect">
            <a:avLst/>
          </a:prstGeom>
          <a:noFill/>
          <a:ln>
            <a:noFill/>
          </a:ln>
        </p:spPr>
        <p:txBody>
          <a:bodyPr spcFirstLastPara="1" wrap="square" lIns="78575" tIns="39275" rIns="78575" bIns="39275" anchor="t" anchorCtr="0">
            <a:normAutofit/>
          </a:bodyPr>
          <a:lstStyle>
            <a:lvl1pPr lvl="0" algn="l">
              <a:spcBef>
                <a:spcPts val="0"/>
              </a:spcBef>
              <a:spcAft>
                <a:spcPts val="0"/>
              </a:spcAft>
              <a:buClr>
                <a:srgbClr val="4F6128"/>
              </a:buClr>
              <a:buSzPts val="3400"/>
              <a:buFont typeface="Constantia"/>
              <a:buNone/>
              <a:defRPr sz="3400" b="1" cap="none"/>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37" name="Google Shape;37;p6"/>
          <p:cNvSpPr txBox="1">
            <a:spLocks noGrp="1"/>
          </p:cNvSpPr>
          <p:nvPr>
            <p:ph type="body" idx="1"/>
          </p:nvPr>
        </p:nvSpPr>
        <p:spPr>
          <a:xfrm>
            <a:off x="677168" y="2043783"/>
            <a:ext cx="7286700" cy="1054800"/>
          </a:xfrm>
          <a:prstGeom prst="rect">
            <a:avLst/>
          </a:prstGeom>
          <a:noFill/>
          <a:ln>
            <a:noFill/>
          </a:ln>
        </p:spPr>
        <p:txBody>
          <a:bodyPr spcFirstLastPara="1" wrap="square" lIns="78575" tIns="39275" rIns="78575" bIns="39275" anchor="b" anchorCtr="0">
            <a:normAutofit/>
          </a:bodyPr>
          <a:lstStyle>
            <a:lvl1pPr marL="457200" lvl="0" indent="-228600" algn="l">
              <a:spcBef>
                <a:spcPts val="300"/>
              </a:spcBef>
              <a:spcAft>
                <a:spcPts val="0"/>
              </a:spcAft>
              <a:buClr>
                <a:srgbClr val="888888"/>
              </a:buClr>
              <a:buSzPts val="1700"/>
              <a:buNone/>
              <a:defRPr sz="1700">
                <a:solidFill>
                  <a:srgbClr val="888888"/>
                </a:solidFill>
              </a:defRPr>
            </a:lvl1pPr>
            <a:lvl2pPr marL="914400" lvl="1" indent="-228600" algn="l">
              <a:spcBef>
                <a:spcPts val="300"/>
              </a:spcBef>
              <a:spcAft>
                <a:spcPts val="0"/>
              </a:spcAft>
              <a:buClr>
                <a:srgbClr val="888888"/>
              </a:buClr>
              <a:buSzPts val="1500"/>
              <a:buNone/>
              <a:defRPr sz="1500">
                <a:solidFill>
                  <a:srgbClr val="888888"/>
                </a:solidFill>
              </a:defRPr>
            </a:lvl2pPr>
            <a:lvl3pPr marL="1371600" lvl="2" indent="-228600" algn="l">
              <a:spcBef>
                <a:spcPts val="300"/>
              </a:spcBef>
              <a:spcAft>
                <a:spcPts val="0"/>
              </a:spcAft>
              <a:buClr>
                <a:srgbClr val="888888"/>
              </a:buClr>
              <a:buSzPts val="1400"/>
              <a:buNone/>
              <a:defRPr sz="1400">
                <a:solidFill>
                  <a:srgbClr val="888888"/>
                </a:solidFill>
              </a:defRPr>
            </a:lvl3pPr>
            <a:lvl4pPr marL="1828800" lvl="3" indent="-228600" algn="l">
              <a:spcBef>
                <a:spcPts val="200"/>
              </a:spcBef>
              <a:spcAft>
                <a:spcPts val="0"/>
              </a:spcAft>
              <a:buClr>
                <a:srgbClr val="888888"/>
              </a:buClr>
              <a:buSzPts val="1200"/>
              <a:buNone/>
              <a:defRPr sz="1200">
                <a:solidFill>
                  <a:srgbClr val="888888"/>
                </a:solidFill>
              </a:defRPr>
            </a:lvl4pPr>
            <a:lvl5pPr marL="2286000" lvl="4" indent="-228600" algn="l">
              <a:spcBef>
                <a:spcPts val="200"/>
              </a:spcBef>
              <a:spcAft>
                <a:spcPts val="0"/>
              </a:spcAft>
              <a:buClr>
                <a:srgbClr val="888888"/>
              </a:buClr>
              <a:buSzPts val="1200"/>
              <a:buNone/>
              <a:defRPr sz="1200">
                <a:solidFill>
                  <a:srgbClr val="888888"/>
                </a:solidFill>
              </a:defRPr>
            </a:lvl5pPr>
            <a:lvl6pPr marL="2743200" lvl="5" indent="-228600" algn="l">
              <a:spcBef>
                <a:spcPts val="200"/>
              </a:spcBef>
              <a:spcAft>
                <a:spcPts val="0"/>
              </a:spcAft>
              <a:buClr>
                <a:srgbClr val="888888"/>
              </a:buClr>
              <a:buSzPts val="1200"/>
              <a:buNone/>
              <a:defRPr sz="1200">
                <a:solidFill>
                  <a:srgbClr val="888888"/>
                </a:solidFill>
              </a:defRPr>
            </a:lvl6pPr>
            <a:lvl7pPr marL="3200400" lvl="6" indent="-228600" algn="l">
              <a:spcBef>
                <a:spcPts val="200"/>
              </a:spcBef>
              <a:spcAft>
                <a:spcPts val="0"/>
              </a:spcAft>
              <a:buClr>
                <a:srgbClr val="888888"/>
              </a:buClr>
              <a:buSzPts val="1200"/>
              <a:buNone/>
              <a:defRPr sz="1200">
                <a:solidFill>
                  <a:srgbClr val="888888"/>
                </a:solidFill>
              </a:defRPr>
            </a:lvl7pPr>
            <a:lvl8pPr marL="3657600" lvl="7" indent="-228600" algn="l">
              <a:spcBef>
                <a:spcPts val="200"/>
              </a:spcBef>
              <a:spcAft>
                <a:spcPts val="0"/>
              </a:spcAft>
              <a:buClr>
                <a:srgbClr val="888888"/>
              </a:buClr>
              <a:buSzPts val="1200"/>
              <a:buNone/>
              <a:defRPr sz="1200">
                <a:solidFill>
                  <a:srgbClr val="888888"/>
                </a:solidFill>
              </a:defRPr>
            </a:lvl8pPr>
            <a:lvl9pPr marL="4114800" lvl="8" indent="-228600" algn="l">
              <a:spcBef>
                <a:spcPts val="200"/>
              </a:spcBef>
              <a:spcAft>
                <a:spcPts val="0"/>
              </a:spcAft>
              <a:buClr>
                <a:srgbClr val="888888"/>
              </a:buClr>
              <a:buSzPts val="1200"/>
              <a:buNone/>
              <a:defRPr sz="1200">
                <a:solidFill>
                  <a:srgbClr val="888888"/>
                </a:solidFill>
              </a:defRPr>
            </a:lvl9pPr>
          </a:lstStyle>
          <a:p>
            <a:endParaRPr/>
          </a:p>
        </p:txBody>
      </p:sp>
      <p:sp>
        <p:nvSpPr>
          <p:cNvPr id="38" name="Google Shape;38;p6"/>
          <p:cNvSpPr txBox="1">
            <a:spLocks noGrp="1"/>
          </p:cNvSpPr>
          <p:nvPr>
            <p:ph type="dt" idx="10"/>
          </p:nvPr>
        </p:nvSpPr>
        <p:spPr>
          <a:xfrm>
            <a:off x="428625" y="4469309"/>
            <a:ext cx="2000400" cy="256800"/>
          </a:xfrm>
          <a:prstGeom prst="rect">
            <a:avLst/>
          </a:prstGeom>
          <a:noFill/>
          <a:ln>
            <a:noFill/>
          </a:ln>
        </p:spPr>
        <p:txBody>
          <a:bodyPr spcFirstLastPara="1" wrap="square" lIns="78575" tIns="39275" rIns="78575" bIns="39275" anchor="ctr" anchorCtr="0">
            <a:noAutofit/>
          </a:bodyPr>
          <a:lstStyle>
            <a:lvl1pPr lvl="0" algn="l">
              <a:spcBef>
                <a:spcPts val="0"/>
              </a:spcBef>
              <a:spcAft>
                <a:spcPts val="0"/>
              </a:spcAft>
              <a:buSzPts val="1200"/>
              <a:buNone/>
              <a:defRPr/>
            </a:lvl1pPr>
            <a:lvl2pPr lvl="1" algn="l">
              <a:spcBef>
                <a:spcPts val="0"/>
              </a:spcBef>
              <a:spcAft>
                <a:spcPts val="0"/>
              </a:spcAft>
              <a:buSzPts val="1200"/>
              <a:buNone/>
              <a:defRPr/>
            </a:lvl2pPr>
            <a:lvl3pPr lvl="2" algn="l">
              <a:spcBef>
                <a:spcPts val="0"/>
              </a:spcBef>
              <a:spcAft>
                <a:spcPts val="0"/>
              </a:spcAft>
              <a:buSzPts val="1200"/>
              <a:buNone/>
              <a:defRPr/>
            </a:lvl3pPr>
            <a:lvl4pPr lvl="3" algn="l">
              <a:spcBef>
                <a:spcPts val="0"/>
              </a:spcBef>
              <a:spcAft>
                <a:spcPts val="0"/>
              </a:spcAft>
              <a:buSzPts val="1200"/>
              <a:buNone/>
              <a:defRPr/>
            </a:lvl4pPr>
            <a:lvl5pPr lvl="4" algn="l">
              <a:spcBef>
                <a:spcPts val="0"/>
              </a:spcBef>
              <a:spcAft>
                <a:spcPts val="0"/>
              </a:spcAft>
              <a:buSzPts val="1200"/>
              <a:buNone/>
              <a:defRPr/>
            </a:lvl5pPr>
            <a:lvl6pPr lvl="5" algn="l">
              <a:spcBef>
                <a:spcPts val="0"/>
              </a:spcBef>
              <a:spcAft>
                <a:spcPts val="0"/>
              </a:spcAft>
              <a:buSzPts val="1200"/>
              <a:buNone/>
              <a:defRPr/>
            </a:lvl6pPr>
            <a:lvl7pPr lvl="6" algn="l">
              <a:spcBef>
                <a:spcPts val="0"/>
              </a:spcBef>
              <a:spcAft>
                <a:spcPts val="0"/>
              </a:spcAft>
              <a:buSzPts val="1200"/>
              <a:buNone/>
              <a:defRPr/>
            </a:lvl7pPr>
            <a:lvl8pPr lvl="7" algn="l">
              <a:spcBef>
                <a:spcPts val="0"/>
              </a:spcBef>
              <a:spcAft>
                <a:spcPts val="0"/>
              </a:spcAft>
              <a:buSzPts val="1200"/>
              <a:buNone/>
              <a:defRPr/>
            </a:lvl8pPr>
            <a:lvl9pPr lvl="8" algn="l">
              <a:spcBef>
                <a:spcPts val="0"/>
              </a:spcBef>
              <a:spcAft>
                <a:spcPts val="0"/>
              </a:spcAft>
              <a:buSzPts val="1200"/>
              <a:buNone/>
              <a:defRPr/>
            </a:lvl9pPr>
          </a:lstStyle>
          <a:p>
            <a:endParaRPr/>
          </a:p>
        </p:txBody>
      </p:sp>
      <p:sp>
        <p:nvSpPr>
          <p:cNvPr id="39" name="Google Shape;39;p6"/>
          <p:cNvSpPr txBox="1">
            <a:spLocks noGrp="1"/>
          </p:cNvSpPr>
          <p:nvPr>
            <p:ph type="ftr" idx="11"/>
          </p:nvPr>
        </p:nvSpPr>
        <p:spPr>
          <a:xfrm>
            <a:off x="2928938" y="4469309"/>
            <a:ext cx="2714700" cy="256800"/>
          </a:xfrm>
          <a:prstGeom prst="rect">
            <a:avLst/>
          </a:prstGeom>
          <a:noFill/>
          <a:ln>
            <a:noFill/>
          </a:ln>
        </p:spPr>
        <p:txBody>
          <a:bodyPr spcFirstLastPara="1" wrap="square" lIns="78575" tIns="39275" rIns="78575" bIns="39275" anchor="ctr" anchorCtr="0">
            <a:noAutofit/>
          </a:bodyPr>
          <a:lstStyle>
            <a:lvl1pPr lvl="0" algn="ctr">
              <a:spcBef>
                <a:spcPts val="0"/>
              </a:spcBef>
              <a:spcAft>
                <a:spcPts val="0"/>
              </a:spcAft>
              <a:buSzPts val="1200"/>
              <a:buNone/>
              <a:defRPr/>
            </a:lvl1pPr>
            <a:lvl2pPr lvl="1" algn="l">
              <a:spcBef>
                <a:spcPts val="0"/>
              </a:spcBef>
              <a:spcAft>
                <a:spcPts val="0"/>
              </a:spcAft>
              <a:buSzPts val="1200"/>
              <a:buNone/>
              <a:defRPr/>
            </a:lvl2pPr>
            <a:lvl3pPr lvl="2" algn="l">
              <a:spcBef>
                <a:spcPts val="0"/>
              </a:spcBef>
              <a:spcAft>
                <a:spcPts val="0"/>
              </a:spcAft>
              <a:buSzPts val="1200"/>
              <a:buNone/>
              <a:defRPr/>
            </a:lvl3pPr>
            <a:lvl4pPr lvl="3" algn="l">
              <a:spcBef>
                <a:spcPts val="0"/>
              </a:spcBef>
              <a:spcAft>
                <a:spcPts val="0"/>
              </a:spcAft>
              <a:buSzPts val="1200"/>
              <a:buNone/>
              <a:defRPr/>
            </a:lvl4pPr>
            <a:lvl5pPr lvl="4" algn="l">
              <a:spcBef>
                <a:spcPts val="0"/>
              </a:spcBef>
              <a:spcAft>
                <a:spcPts val="0"/>
              </a:spcAft>
              <a:buSzPts val="1200"/>
              <a:buNone/>
              <a:defRPr/>
            </a:lvl5pPr>
            <a:lvl6pPr lvl="5" algn="l">
              <a:spcBef>
                <a:spcPts val="0"/>
              </a:spcBef>
              <a:spcAft>
                <a:spcPts val="0"/>
              </a:spcAft>
              <a:buSzPts val="1200"/>
              <a:buNone/>
              <a:defRPr/>
            </a:lvl6pPr>
            <a:lvl7pPr lvl="6" algn="l">
              <a:spcBef>
                <a:spcPts val="0"/>
              </a:spcBef>
              <a:spcAft>
                <a:spcPts val="0"/>
              </a:spcAft>
              <a:buSzPts val="1200"/>
              <a:buNone/>
              <a:defRPr/>
            </a:lvl7pPr>
            <a:lvl8pPr lvl="7" algn="l">
              <a:spcBef>
                <a:spcPts val="0"/>
              </a:spcBef>
              <a:spcAft>
                <a:spcPts val="0"/>
              </a:spcAft>
              <a:buSzPts val="1200"/>
              <a:buNone/>
              <a:defRPr/>
            </a:lvl8pPr>
            <a:lvl9pPr lvl="8" algn="l">
              <a:spcBef>
                <a:spcPts val="0"/>
              </a:spcBef>
              <a:spcAft>
                <a:spcPts val="0"/>
              </a:spcAft>
              <a:buSzPts val="1200"/>
              <a:buNone/>
              <a:defRPr/>
            </a:lvl9pPr>
          </a:lstStyle>
          <a:p>
            <a:endParaRPr/>
          </a:p>
        </p:txBody>
      </p:sp>
      <p:sp>
        <p:nvSpPr>
          <p:cNvPr id="40" name="Google Shape;40;p6"/>
          <p:cNvSpPr txBox="1">
            <a:spLocks noGrp="1"/>
          </p:cNvSpPr>
          <p:nvPr>
            <p:ph type="sldNum" idx="12"/>
          </p:nvPr>
        </p:nvSpPr>
        <p:spPr>
          <a:xfrm>
            <a:off x="6143625" y="4469309"/>
            <a:ext cx="2000400" cy="256800"/>
          </a:xfrm>
          <a:prstGeom prst="rect">
            <a:avLst/>
          </a:prstGeom>
          <a:noFill/>
          <a:ln>
            <a:noFill/>
          </a:ln>
        </p:spPr>
        <p:txBody>
          <a:bodyPr spcFirstLastPara="1" wrap="square" lIns="78575" tIns="39275" rIns="78575" bIns="39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428625" y="193105"/>
            <a:ext cx="7715100" cy="803700"/>
          </a:xfrm>
          <a:prstGeom prst="rect">
            <a:avLst/>
          </a:prstGeom>
          <a:noFill/>
          <a:ln>
            <a:noFill/>
          </a:ln>
        </p:spPr>
        <p:txBody>
          <a:bodyPr spcFirstLastPara="1" wrap="square" lIns="78575" tIns="39275" rIns="78575" bIns="39275" anchor="ctr" anchorCtr="0">
            <a:normAutofit/>
          </a:bodyPr>
          <a:lstStyle>
            <a:lvl1pPr lvl="0" algn="ctr">
              <a:spcBef>
                <a:spcPts val="0"/>
              </a:spcBef>
              <a:spcAft>
                <a:spcPts val="0"/>
              </a:spcAft>
              <a:buClr>
                <a:srgbClr val="4F6128"/>
              </a:buClr>
              <a:buSzPts val="3800"/>
              <a:buFont typeface="Constantia"/>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43" name="Google Shape;43;p7"/>
          <p:cNvSpPr txBox="1">
            <a:spLocks noGrp="1"/>
          </p:cNvSpPr>
          <p:nvPr>
            <p:ph type="body" idx="1"/>
          </p:nvPr>
        </p:nvSpPr>
        <p:spPr>
          <a:xfrm>
            <a:off x="428625" y="1079376"/>
            <a:ext cx="3787800" cy="449700"/>
          </a:xfrm>
          <a:prstGeom prst="rect">
            <a:avLst/>
          </a:prstGeom>
          <a:noFill/>
          <a:ln>
            <a:noFill/>
          </a:ln>
        </p:spPr>
        <p:txBody>
          <a:bodyPr spcFirstLastPara="1" wrap="square" lIns="78575" tIns="39275" rIns="78575" bIns="39275" anchor="b" anchorCtr="0">
            <a:normAutofit/>
          </a:bodyPr>
          <a:lstStyle>
            <a:lvl1pPr marL="457200" lvl="0" indent="-228600" algn="l">
              <a:spcBef>
                <a:spcPts val="400"/>
              </a:spcBef>
              <a:spcAft>
                <a:spcPts val="0"/>
              </a:spcAft>
              <a:buClr>
                <a:schemeClr val="dk1"/>
              </a:buClr>
              <a:buSzPts val="2100"/>
              <a:buNone/>
              <a:defRPr sz="2100" b="1"/>
            </a:lvl1pPr>
            <a:lvl2pPr marL="914400" lvl="1" indent="-228600" algn="l">
              <a:spcBef>
                <a:spcPts val="300"/>
              </a:spcBef>
              <a:spcAft>
                <a:spcPts val="0"/>
              </a:spcAft>
              <a:buClr>
                <a:schemeClr val="dk1"/>
              </a:buClr>
              <a:buSzPts val="1700"/>
              <a:buNone/>
              <a:defRPr sz="1700" b="1"/>
            </a:lvl2pPr>
            <a:lvl3pPr marL="1371600" lvl="2" indent="-228600" algn="l">
              <a:spcBef>
                <a:spcPts val="300"/>
              </a:spcBef>
              <a:spcAft>
                <a:spcPts val="0"/>
              </a:spcAft>
              <a:buClr>
                <a:schemeClr val="dk1"/>
              </a:buClr>
              <a:buSzPts val="1500"/>
              <a:buNone/>
              <a:defRPr sz="1500" b="1"/>
            </a:lvl3pPr>
            <a:lvl4pPr marL="1828800" lvl="3" indent="-228600" algn="l">
              <a:spcBef>
                <a:spcPts val="300"/>
              </a:spcBef>
              <a:spcAft>
                <a:spcPts val="0"/>
              </a:spcAft>
              <a:buClr>
                <a:schemeClr val="dk1"/>
              </a:buClr>
              <a:buSzPts val="1400"/>
              <a:buNone/>
              <a:defRPr sz="1400" b="1"/>
            </a:lvl4pPr>
            <a:lvl5pPr marL="2286000" lvl="4" indent="-228600" algn="l">
              <a:spcBef>
                <a:spcPts val="300"/>
              </a:spcBef>
              <a:spcAft>
                <a:spcPts val="0"/>
              </a:spcAft>
              <a:buClr>
                <a:schemeClr val="dk1"/>
              </a:buClr>
              <a:buSzPts val="1400"/>
              <a:buNone/>
              <a:defRPr sz="1400" b="1"/>
            </a:lvl5pPr>
            <a:lvl6pPr marL="2743200" lvl="5" indent="-228600" algn="l">
              <a:spcBef>
                <a:spcPts val="300"/>
              </a:spcBef>
              <a:spcAft>
                <a:spcPts val="0"/>
              </a:spcAft>
              <a:buClr>
                <a:schemeClr val="dk1"/>
              </a:buClr>
              <a:buSzPts val="1400"/>
              <a:buNone/>
              <a:defRPr sz="1400" b="1"/>
            </a:lvl6pPr>
            <a:lvl7pPr marL="3200400" lvl="6" indent="-228600" algn="l">
              <a:spcBef>
                <a:spcPts val="300"/>
              </a:spcBef>
              <a:spcAft>
                <a:spcPts val="0"/>
              </a:spcAft>
              <a:buClr>
                <a:schemeClr val="dk1"/>
              </a:buClr>
              <a:buSzPts val="1400"/>
              <a:buNone/>
              <a:defRPr sz="1400" b="1"/>
            </a:lvl7pPr>
            <a:lvl8pPr marL="3657600" lvl="7" indent="-228600" algn="l">
              <a:spcBef>
                <a:spcPts val="300"/>
              </a:spcBef>
              <a:spcAft>
                <a:spcPts val="0"/>
              </a:spcAft>
              <a:buClr>
                <a:schemeClr val="dk1"/>
              </a:buClr>
              <a:buSzPts val="1400"/>
              <a:buNone/>
              <a:defRPr sz="1400" b="1"/>
            </a:lvl8pPr>
            <a:lvl9pPr marL="4114800" lvl="8" indent="-228600" algn="l">
              <a:spcBef>
                <a:spcPts val="300"/>
              </a:spcBef>
              <a:spcAft>
                <a:spcPts val="0"/>
              </a:spcAft>
              <a:buClr>
                <a:schemeClr val="dk1"/>
              </a:buClr>
              <a:buSzPts val="1400"/>
              <a:buNone/>
              <a:defRPr sz="1400" b="1"/>
            </a:lvl9pPr>
          </a:lstStyle>
          <a:p>
            <a:endParaRPr/>
          </a:p>
        </p:txBody>
      </p:sp>
      <p:sp>
        <p:nvSpPr>
          <p:cNvPr id="44" name="Google Shape;44;p7"/>
          <p:cNvSpPr txBox="1">
            <a:spLocks noGrp="1"/>
          </p:cNvSpPr>
          <p:nvPr>
            <p:ph type="body" idx="2"/>
          </p:nvPr>
        </p:nvSpPr>
        <p:spPr>
          <a:xfrm>
            <a:off x="428625" y="1529209"/>
            <a:ext cx="3787800" cy="2778300"/>
          </a:xfrm>
          <a:prstGeom prst="rect">
            <a:avLst/>
          </a:prstGeom>
          <a:noFill/>
          <a:ln>
            <a:noFill/>
          </a:ln>
        </p:spPr>
        <p:txBody>
          <a:bodyPr spcFirstLastPara="1" wrap="square" lIns="78575" tIns="39275" rIns="78575" bIns="39275" anchor="t" anchorCtr="0">
            <a:normAutofit/>
          </a:bodyPr>
          <a:lstStyle>
            <a:lvl1pPr marL="457200" lvl="0" indent="-361950" algn="l">
              <a:spcBef>
                <a:spcPts val="400"/>
              </a:spcBef>
              <a:spcAft>
                <a:spcPts val="0"/>
              </a:spcAft>
              <a:buClr>
                <a:schemeClr val="dk1"/>
              </a:buClr>
              <a:buSzPts val="2100"/>
              <a:buChar char="•"/>
              <a:defRPr sz="2100"/>
            </a:lvl1pPr>
            <a:lvl2pPr marL="914400" lvl="1" indent="-336550" algn="l">
              <a:spcBef>
                <a:spcPts val="300"/>
              </a:spcBef>
              <a:spcAft>
                <a:spcPts val="0"/>
              </a:spcAft>
              <a:buClr>
                <a:schemeClr val="dk1"/>
              </a:buClr>
              <a:buSzPts val="1700"/>
              <a:buChar char="–"/>
              <a:defRPr sz="1700"/>
            </a:lvl2pPr>
            <a:lvl3pPr marL="1371600" lvl="2" indent="-323850" algn="l">
              <a:spcBef>
                <a:spcPts val="300"/>
              </a:spcBef>
              <a:spcAft>
                <a:spcPts val="0"/>
              </a:spcAft>
              <a:buClr>
                <a:schemeClr val="dk1"/>
              </a:buClr>
              <a:buSzPts val="1500"/>
              <a:buChar char="•"/>
              <a:defRPr sz="1500"/>
            </a:lvl3pPr>
            <a:lvl4pPr marL="1828800" lvl="3" indent="-317500" algn="l">
              <a:spcBef>
                <a:spcPts val="300"/>
              </a:spcBef>
              <a:spcAft>
                <a:spcPts val="0"/>
              </a:spcAft>
              <a:buClr>
                <a:schemeClr val="dk1"/>
              </a:buClr>
              <a:buSzPts val="1400"/>
              <a:buChar char="–"/>
              <a:defRPr sz="1400"/>
            </a:lvl4pPr>
            <a:lvl5pPr marL="2286000" lvl="4" indent="-317500" algn="l">
              <a:spcBef>
                <a:spcPts val="300"/>
              </a:spcBef>
              <a:spcAft>
                <a:spcPts val="0"/>
              </a:spcAft>
              <a:buClr>
                <a:schemeClr val="dk1"/>
              </a:buClr>
              <a:buSzPts val="1400"/>
              <a:buChar char="»"/>
              <a:defRPr sz="1400"/>
            </a:lvl5pPr>
            <a:lvl6pPr marL="2743200" lvl="5" indent="-317500" algn="l">
              <a:spcBef>
                <a:spcPts val="300"/>
              </a:spcBef>
              <a:spcAft>
                <a:spcPts val="0"/>
              </a:spcAft>
              <a:buClr>
                <a:schemeClr val="dk1"/>
              </a:buClr>
              <a:buSzPts val="1400"/>
              <a:buChar char="•"/>
              <a:defRPr sz="1400"/>
            </a:lvl6pPr>
            <a:lvl7pPr marL="3200400" lvl="6" indent="-317500" algn="l">
              <a:spcBef>
                <a:spcPts val="300"/>
              </a:spcBef>
              <a:spcAft>
                <a:spcPts val="0"/>
              </a:spcAft>
              <a:buClr>
                <a:schemeClr val="dk1"/>
              </a:buClr>
              <a:buSzPts val="1400"/>
              <a:buChar char="•"/>
              <a:defRPr sz="1400"/>
            </a:lvl7pPr>
            <a:lvl8pPr marL="3657600" lvl="7" indent="-317500" algn="l">
              <a:spcBef>
                <a:spcPts val="300"/>
              </a:spcBef>
              <a:spcAft>
                <a:spcPts val="0"/>
              </a:spcAft>
              <a:buClr>
                <a:schemeClr val="dk1"/>
              </a:buClr>
              <a:buSzPts val="1400"/>
              <a:buChar char="•"/>
              <a:defRPr sz="1400"/>
            </a:lvl8pPr>
            <a:lvl9pPr marL="4114800" lvl="8" indent="-317500" algn="l">
              <a:spcBef>
                <a:spcPts val="300"/>
              </a:spcBef>
              <a:spcAft>
                <a:spcPts val="0"/>
              </a:spcAft>
              <a:buClr>
                <a:schemeClr val="dk1"/>
              </a:buClr>
              <a:buSzPts val="1400"/>
              <a:buChar char="•"/>
              <a:defRPr sz="1400"/>
            </a:lvl9pPr>
          </a:lstStyle>
          <a:p>
            <a:endParaRPr/>
          </a:p>
        </p:txBody>
      </p:sp>
      <p:sp>
        <p:nvSpPr>
          <p:cNvPr id="45" name="Google Shape;45;p7"/>
          <p:cNvSpPr txBox="1">
            <a:spLocks noGrp="1"/>
          </p:cNvSpPr>
          <p:nvPr>
            <p:ph type="body" idx="3"/>
          </p:nvPr>
        </p:nvSpPr>
        <p:spPr>
          <a:xfrm>
            <a:off x="4354711" y="1079376"/>
            <a:ext cx="3789300" cy="449700"/>
          </a:xfrm>
          <a:prstGeom prst="rect">
            <a:avLst/>
          </a:prstGeom>
          <a:noFill/>
          <a:ln>
            <a:noFill/>
          </a:ln>
        </p:spPr>
        <p:txBody>
          <a:bodyPr spcFirstLastPara="1" wrap="square" lIns="78575" tIns="39275" rIns="78575" bIns="39275" anchor="b" anchorCtr="0">
            <a:normAutofit/>
          </a:bodyPr>
          <a:lstStyle>
            <a:lvl1pPr marL="457200" lvl="0" indent="-228600" algn="l">
              <a:spcBef>
                <a:spcPts val="400"/>
              </a:spcBef>
              <a:spcAft>
                <a:spcPts val="0"/>
              </a:spcAft>
              <a:buClr>
                <a:schemeClr val="dk1"/>
              </a:buClr>
              <a:buSzPts val="2100"/>
              <a:buNone/>
              <a:defRPr sz="2100" b="1"/>
            </a:lvl1pPr>
            <a:lvl2pPr marL="914400" lvl="1" indent="-228600" algn="l">
              <a:spcBef>
                <a:spcPts val="300"/>
              </a:spcBef>
              <a:spcAft>
                <a:spcPts val="0"/>
              </a:spcAft>
              <a:buClr>
                <a:schemeClr val="dk1"/>
              </a:buClr>
              <a:buSzPts val="1700"/>
              <a:buNone/>
              <a:defRPr sz="1700" b="1"/>
            </a:lvl2pPr>
            <a:lvl3pPr marL="1371600" lvl="2" indent="-228600" algn="l">
              <a:spcBef>
                <a:spcPts val="300"/>
              </a:spcBef>
              <a:spcAft>
                <a:spcPts val="0"/>
              </a:spcAft>
              <a:buClr>
                <a:schemeClr val="dk1"/>
              </a:buClr>
              <a:buSzPts val="1500"/>
              <a:buNone/>
              <a:defRPr sz="1500" b="1"/>
            </a:lvl3pPr>
            <a:lvl4pPr marL="1828800" lvl="3" indent="-228600" algn="l">
              <a:spcBef>
                <a:spcPts val="300"/>
              </a:spcBef>
              <a:spcAft>
                <a:spcPts val="0"/>
              </a:spcAft>
              <a:buClr>
                <a:schemeClr val="dk1"/>
              </a:buClr>
              <a:buSzPts val="1400"/>
              <a:buNone/>
              <a:defRPr sz="1400" b="1"/>
            </a:lvl4pPr>
            <a:lvl5pPr marL="2286000" lvl="4" indent="-228600" algn="l">
              <a:spcBef>
                <a:spcPts val="300"/>
              </a:spcBef>
              <a:spcAft>
                <a:spcPts val="0"/>
              </a:spcAft>
              <a:buClr>
                <a:schemeClr val="dk1"/>
              </a:buClr>
              <a:buSzPts val="1400"/>
              <a:buNone/>
              <a:defRPr sz="1400" b="1"/>
            </a:lvl5pPr>
            <a:lvl6pPr marL="2743200" lvl="5" indent="-228600" algn="l">
              <a:spcBef>
                <a:spcPts val="300"/>
              </a:spcBef>
              <a:spcAft>
                <a:spcPts val="0"/>
              </a:spcAft>
              <a:buClr>
                <a:schemeClr val="dk1"/>
              </a:buClr>
              <a:buSzPts val="1400"/>
              <a:buNone/>
              <a:defRPr sz="1400" b="1"/>
            </a:lvl6pPr>
            <a:lvl7pPr marL="3200400" lvl="6" indent="-228600" algn="l">
              <a:spcBef>
                <a:spcPts val="300"/>
              </a:spcBef>
              <a:spcAft>
                <a:spcPts val="0"/>
              </a:spcAft>
              <a:buClr>
                <a:schemeClr val="dk1"/>
              </a:buClr>
              <a:buSzPts val="1400"/>
              <a:buNone/>
              <a:defRPr sz="1400" b="1"/>
            </a:lvl7pPr>
            <a:lvl8pPr marL="3657600" lvl="7" indent="-228600" algn="l">
              <a:spcBef>
                <a:spcPts val="300"/>
              </a:spcBef>
              <a:spcAft>
                <a:spcPts val="0"/>
              </a:spcAft>
              <a:buClr>
                <a:schemeClr val="dk1"/>
              </a:buClr>
              <a:buSzPts val="1400"/>
              <a:buNone/>
              <a:defRPr sz="1400" b="1"/>
            </a:lvl8pPr>
            <a:lvl9pPr marL="4114800" lvl="8" indent="-228600" algn="l">
              <a:spcBef>
                <a:spcPts val="300"/>
              </a:spcBef>
              <a:spcAft>
                <a:spcPts val="0"/>
              </a:spcAft>
              <a:buClr>
                <a:schemeClr val="dk1"/>
              </a:buClr>
              <a:buSzPts val="1400"/>
              <a:buNone/>
              <a:defRPr sz="1400" b="1"/>
            </a:lvl9pPr>
          </a:lstStyle>
          <a:p>
            <a:endParaRPr/>
          </a:p>
        </p:txBody>
      </p:sp>
      <p:sp>
        <p:nvSpPr>
          <p:cNvPr id="46" name="Google Shape;46;p7"/>
          <p:cNvSpPr txBox="1">
            <a:spLocks noGrp="1"/>
          </p:cNvSpPr>
          <p:nvPr>
            <p:ph type="body" idx="4"/>
          </p:nvPr>
        </p:nvSpPr>
        <p:spPr>
          <a:xfrm>
            <a:off x="4354711" y="1529209"/>
            <a:ext cx="3789300" cy="2778300"/>
          </a:xfrm>
          <a:prstGeom prst="rect">
            <a:avLst/>
          </a:prstGeom>
          <a:noFill/>
          <a:ln>
            <a:noFill/>
          </a:ln>
        </p:spPr>
        <p:txBody>
          <a:bodyPr spcFirstLastPara="1" wrap="square" lIns="78575" tIns="39275" rIns="78575" bIns="39275" anchor="t" anchorCtr="0">
            <a:normAutofit/>
          </a:bodyPr>
          <a:lstStyle>
            <a:lvl1pPr marL="457200" lvl="0" indent="-361950" algn="l">
              <a:spcBef>
                <a:spcPts val="400"/>
              </a:spcBef>
              <a:spcAft>
                <a:spcPts val="0"/>
              </a:spcAft>
              <a:buClr>
                <a:schemeClr val="dk1"/>
              </a:buClr>
              <a:buSzPts val="2100"/>
              <a:buChar char="•"/>
              <a:defRPr sz="2100"/>
            </a:lvl1pPr>
            <a:lvl2pPr marL="914400" lvl="1" indent="-336550" algn="l">
              <a:spcBef>
                <a:spcPts val="300"/>
              </a:spcBef>
              <a:spcAft>
                <a:spcPts val="0"/>
              </a:spcAft>
              <a:buClr>
                <a:schemeClr val="dk1"/>
              </a:buClr>
              <a:buSzPts val="1700"/>
              <a:buChar char="–"/>
              <a:defRPr sz="1700"/>
            </a:lvl2pPr>
            <a:lvl3pPr marL="1371600" lvl="2" indent="-323850" algn="l">
              <a:spcBef>
                <a:spcPts val="300"/>
              </a:spcBef>
              <a:spcAft>
                <a:spcPts val="0"/>
              </a:spcAft>
              <a:buClr>
                <a:schemeClr val="dk1"/>
              </a:buClr>
              <a:buSzPts val="1500"/>
              <a:buChar char="•"/>
              <a:defRPr sz="1500"/>
            </a:lvl3pPr>
            <a:lvl4pPr marL="1828800" lvl="3" indent="-317500" algn="l">
              <a:spcBef>
                <a:spcPts val="300"/>
              </a:spcBef>
              <a:spcAft>
                <a:spcPts val="0"/>
              </a:spcAft>
              <a:buClr>
                <a:schemeClr val="dk1"/>
              </a:buClr>
              <a:buSzPts val="1400"/>
              <a:buChar char="–"/>
              <a:defRPr sz="1400"/>
            </a:lvl4pPr>
            <a:lvl5pPr marL="2286000" lvl="4" indent="-317500" algn="l">
              <a:spcBef>
                <a:spcPts val="300"/>
              </a:spcBef>
              <a:spcAft>
                <a:spcPts val="0"/>
              </a:spcAft>
              <a:buClr>
                <a:schemeClr val="dk1"/>
              </a:buClr>
              <a:buSzPts val="1400"/>
              <a:buChar char="»"/>
              <a:defRPr sz="1400"/>
            </a:lvl5pPr>
            <a:lvl6pPr marL="2743200" lvl="5" indent="-317500" algn="l">
              <a:spcBef>
                <a:spcPts val="300"/>
              </a:spcBef>
              <a:spcAft>
                <a:spcPts val="0"/>
              </a:spcAft>
              <a:buClr>
                <a:schemeClr val="dk1"/>
              </a:buClr>
              <a:buSzPts val="1400"/>
              <a:buChar char="•"/>
              <a:defRPr sz="1400"/>
            </a:lvl6pPr>
            <a:lvl7pPr marL="3200400" lvl="6" indent="-317500" algn="l">
              <a:spcBef>
                <a:spcPts val="300"/>
              </a:spcBef>
              <a:spcAft>
                <a:spcPts val="0"/>
              </a:spcAft>
              <a:buClr>
                <a:schemeClr val="dk1"/>
              </a:buClr>
              <a:buSzPts val="1400"/>
              <a:buChar char="•"/>
              <a:defRPr sz="1400"/>
            </a:lvl7pPr>
            <a:lvl8pPr marL="3657600" lvl="7" indent="-317500" algn="l">
              <a:spcBef>
                <a:spcPts val="300"/>
              </a:spcBef>
              <a:spcAft>
                <a:spcPts val="0"/>
              </a:spcAft>
              <a:buClr>
                <a:schemeClr val="dk1"/>
              </a:buClr>
              <a:buSzPts val="1400"/>
              <a:buChar char="•"/>
              <a:defRPr sz="1400"/>
            </a:lvl8pPr>
            <a:lvl9pPr marL="4114800" lvl="8" indent="-317500" algn="l">
              <a:spcBef>
                <a:spcPts val="300"/>
              </a:spcBef>
              <a:spcAft>
                <a:spcPts val="0"/>
              </a:spcAft>
              <a:buClr>
                <a:schemeClr val="dk1"/>
              </a:buClr>
              <a:buSzPts val="1400"/>
              <a:buChar char="•"/>
              <a:defRPr sz="1400"/>
            </a:lvl9pPr>
          </a:lstStyle>
          <a:p>
            <a:endParaRPr/>
          </a:p>
        </p:txBody>
      </p:sp>
      <p:sp>
        <p:nvSpPr>
          <p:cNvPr id="47" name="Google Shape;47;p7"/>
          <p:cNvSpPr txBox="1">
            <a:spLocks noGrp="1"/>
          </p:cNvSpPr>
          <p:nvPr>
            <p:ph type="dt" idx="10"/>
          </p:nvPr>
        </p:nvSpPr>
        <p:spPr>
          <a:xfrm>
            <a:off x="428625" y="4469309"/>
            <a:ext cx="2000400" cy="256800"/>
          </a:xfrm>
          <a:prstGeom prst="rect">
            <a:avLst/>
          </a:prstGeom>
          <a:noFill/>
          <a:ln>
            <a:noFill/>
          </a:ln>
        </p:spPr>
        <p:txBody>
          <a:bodyPr spcFirstLastPara="1" wrap="square" lIns="78575" tIns="39275" rIns="78575" bIns="39275" anchor="ctr" anchorCtr="0">
            <a:noAutofit/>
          </a:bodyPr>
          <a:lstStyle>
            <a:lvl1pPr lvl="0" algn="l">
              <a:spcBef>
                <a:spcPts val="0"/>
              </a:spcBef>
              <a:spcAft>
                <a:spcPts val="0"/>
              </a:spcAft>
              <a:buSzPts val="1200"/>
              <a:buNone/>
              <a:defRPr/>
            </a:lvl1pPr>
            <a:lvl2pPr lvl="1" algn="l">
              <a:spcBef>
                <a:spcPts val="0"/>
              </a:spcBef>
              <a:spcAft>
                <a:spcPts val="0"/>
              </a:spcAft>
              <a:buSzPts val="1200"/>
              <a:buNone/>
              <a:defRPr/>
            </a:lvl2pPr>
            <a:lvl3pPr lvl="2" algn="l">
              <a:spcBef>
                <a:spcPts val="0"/>
              </a:spcBef>
              <a:spcAft>
                <a:spcPts val="0"/>
              </a:spcAft>
              <a:buSzPts val="1200"/>
              <a:buNone/>
              <a:defRPr/>
            </a:lvl3pPr>
            <a:lvl4pPr lvl="3" algn="l">
              <a:spcBef>
                <a:spcPts val="0"/>
              </a:spcBef>
              <a:spcAft>
                <a:spcPts val="0"/>
              </a:spcAft>
              <a:buSzPts val="1200"/>
              <a:buNone/>
              <a:defRPr/>
            </a:lvl4pPr>
            <a:lvl5pPr lvl="4" algn="l">
              <a:spcBef>
                <a:spcPts val="0"/>
              </a:spcBef>
              <a:spcAft>
                <a:spcPts val="0"/>
              </a:spcAft>
              <a:buSzPts val="1200"/>
              <a:buNone/>
              <a:defRPr/>
            </a:lvl5pPr>
            <a:lvl6pPr lvl="5" algn="l">
              <a:spcBef>
                <a:spcPts val="0"/>
              </a:spcBef>
              <a:spcAft>
                <a:spcPts val="0"/>
              </a:spcAft>
              <a:buSzPts val="1200"/>
              <a:buNone/>
              <a:defRPr/>
            </a:lvl6pPr>
            <a:lvl7pPr lvl="6" algn="l">
              <a:spcBef>
                <a:spcPts val="0"/>
              </a:spcBef>
              <a:spcAft>
                <a:spcPts val="0"/>
              </a:spcAft>
              <a:buSzPts val="1200"/>
              <a:buNone/>
              <a:defRPr/>
            </a:lvl7pPr>
            <a:lvl8pPr lvl="7" algn="l">
              <a:spcBef>
                <a:spcPts val="0"/>
              </a:spcBef>
              <a:spcAft>
                <a:spcPts val="0"/>
              </a:spcAft>
              <a:buSzPts val="1200"/>
              <a:buNone/>
              <a:defRPr/>
            </a:lvl8pPr>
            <a:lvl9pPr lvl="8" algn="l">
              <a:spcBef>
                <a:spcPts val="0"/>
              </a:spcBef>
              <a:spcAft>
                <a:spcPts val="0"/>
              </a:spcAft>
              <a:buSzPts val="1200"/>
              <a:buNone/>
              <a:defRPr/>
            </a:lvl9pPr>
          </a:lstStyle>
          <a:p>
            <a:endParaRPr/>
          </a:p>
        </p:txBody>
      </p:sp>
      <p:sp>
        <p:nvSpPr>
          <p:cNvPr id="48" name="Google Shape;48;p7"/>
          <p:cNvSpPr txBox="1">
            <a:spLocks noGrp="1"/>
          </p:cNvSpPr>
          <p:nvPr>
            <p:ph type="ftr" idx="11"/>
          </p:nvPr>
        </p:nvSpPr>
        <p:spPr>
          <a:xfrm>
            <a:off x="2928938" y="4469309"/>
            <a:ext cx="2714700" cy="256800"/>
          </a:xfrm>
          <a:prstGeom prst="rect">
            <a:avLst/>
          </a:prstGeom>
          <a:noFill/>
          <a:ln>
            <a:noFill/>
          </a:ln>
        </p:spPr>
        <p:txBody>
          <a:bodyPr spcFirstLastPara="1" wrap="square" lIns="78575" tIns="39275" rIns="78575" bIns="39275" anchor="ctr" anchorCtr="0">
            <a:noAutofit/>
          </a:bodyPr>
          <a:lstStyle>
            <a:lvl1pPr lvl="0" algn="ctr">
              <a:spcBef>
                <a:spcPts val="0"/>
              </a:spcBef>
              <a:spcAft>
                <a:spcPts val="0"/>
              </a:spcAft>
              <a:buSzPts val="1200"/>
              <a:buNone/>
              <a:defRPr/>
            </a:lvl1pPr>
            <a:lvl2pPr lvl="1" algn="l">
              <a:spcBef>
                <a:spcPts val="0"/>
              </a:spcBef>
              <a:spcAft>
                <a:spcPts val="0"/>
              </a:spcAft>
              <a:buSzPts val="1200"/>
              <a:buNone/>
              <a:defRPr/>
            </a:lvl2pPr>
            <a:lvl3pPr lvl="2" algn="l">
              <a:spcBef>
                <a:spcPts val="0"/>
              </a:spcBef>
              <a:spcAft>
                <a:spcPts val="0"/>
              </a:spcAft>
              <a:buSzPts val="1200"/>
              <a:buNone/>
              <a:defRPr/>
            </a:lvl3pPr>
            <a:lvl4pPr lvl="3" algn="l">
              <a:spcBef>
                <a:spcPts val="0"/>
              </a:spcBef>
              <a:spcAft>
                <a:spcPts val="0"/>
              </a:spcAft>
              <a:buSzPts val="1200"/>
              <a:buNone/>
              <a:defRPr/>
            </a:lvl4pPr>
            <a:lvl5pPr lvl="4" algn="l">
              <a:spcBef>
                <a:spcPts val="0"/>
              </a:spcBef>
              <a:spcAft>
                <a:spcPts val="0"/>
              </a:spcAft>
              <a:buSzPts val="1200"/>
              <a:buNone/>
              <a:defRPr/>
            </a:lvl5pPr>
            <a:lvl6pPr lvl="5" algn="l">
              <a:spcBef>
                <a:spcPts val="0"/>
              </a:spcBef>
              <a:spcAft>
                <a:spcPts val="0"/>
              </a:spcAft>
              <a:buSzPts val="1200"/>
              <a:buNone/>
              <a:defRPr/>
            </a:lvl6pPr>
            <a:lvl7pPr lvl="6" algn="l">
              <a:spcBef>
                <a:spcPts val="0"/>
              </a:spcBef>
              <a:spcAft>
                <a:spcPts val="0"/>
              </a:spcAft>
              <a:buSzPts val="1200"/>
              <a:buNone/>
              <a:defRPr/>
            </a:lvl7pPr>
            <a:lvl8pPr lvl="7" algn="l">
              <a:spcBef>
                <a:spcPts val="0"/>
              </a:spcBef>
              <a:spcAft>
                <a:spcPts val="0"/>
              </a:spcAft>
              <a:buSzPts val="1200"/>
              <a:buNone/>
              <a:defRPr/>
            </a:lvl8pPr>
            <a:lvl9pPr lvl="8" algn="l">
              <a:spcBef>
                <a:spcPts val="0"/>
              </a:spcBef>
              <a:spcAft>
                <a:spcPts val="0"/>
              </a:spcAft>
              <a:buSzPts val="1200"/>
              <a:buNone/>
              <a:defRPr/>
            </a:lvl9pPr>
          </a:lstStyle>
          <a:p>
            <a:endParaRPr/>
          </a:p>
        </p:txBody>
      </p:sp>
      <p:sp>
        <p:nvSpPr>
          <p:cNvPr id="49" name="Google Shape;49;p7"/>
          <p:cNvSpPr txBox="1">
            <a:spLocks noGrp="1"/>
          </p:cNvSpPr>
          <p:nvPr>
            <p:ph type="sldNum" idx="12"/>
          </p:nvPr>
        </p:nvSpPr>
        <p:spPr>
          <a:xfrm>
            <a:off x="6143625" y="4469309"/>
            <a:ext cx="2000400" cy="256800"/>
          </a:xfrm>
          <a:prstGeom prst="rect">
            <a:avLst/>
          </a:prstGeom>
          <a:noFill/>
          <a:ln>
            <a:noFill/>
          </a:ln>
        </p:spPr>
        <p:txBody>
          <a:bodyPr spcFirstLastPara="1" wrap="square" lIns="78575" tIns="39275" rIns="78575" bIns="39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428625" y="4469309"/>
            <a:ext cx="2000400" cy="256800"/>
          </a:xfrm>
          <a:prstGeom prst="rect">
            <a:avLst/>
          </a:prstGeom>
          <a:noFill/>
          <a:ln>
            <a:noFill/>
          </a:ln>
        </p:spPr>
        <p:txBody>
          <a:bodyPr spcFirstLastPara="1" wrap="square" lIns="78575" tIns="39275" rIns="78575" bIns="39275" anchor="ctr" anchorCtr="0">
            <a:noAutofit/>
          </a:bodyPr>
          <a:lstStyle>
            <a:lvl1pPr lvl="0" algn="l">
              <a:spcBef>
                <a:spcPts val="0"/>
              </a:spcBef>
              <a:spcAft>
                <a:spcPts val="0"/>
              </a:spcAft>
              <a:buSzPts val="1200"/>
              <a:buNone/>
              <a:defRPr/>
            </a:lvl1pPr>
            <a:lvl2pPr lvl="1" algn="l">
              <a:spcBef>
                <a:spcPts val="0"/>
              </a:spcBef>
              <a:spcAft>
                <a:spcPts val="0"/>
              </a:spcAft>
              <a:buSzPts val="1200"/>
              <a:buNone/>
              <a:defRPr/>
            </a:lvl2pPr>
            <a:lvl3pPr lvl="2" algn="l">
              <a:spcBef>
                <a:spcPts val="0"/>
              </a:spcBef>
              <a:spcAft>
                <a:spcPts val="0"/>
              </a:spcAft>
              <a:buSzPts val="1200"/>
              <a:buNone/>
              <a:defRPr/>
            </a:lvl3pPr>
            <a:lvl4pPr lvl="3" algn="l">
              <a:spcBef>
                <a:spcPts val="0"/>
              </a:spcBef>
              <a:spcAft>
                <a:spcPts val="0"/>
              </a:spcAft>
              <a:buSzPts val="1200"/>
              <a:buNone/>
              <a:defRPr/>
            </a:lvl4pPr>
            <a:lvl5pPr lvl="4" algn="l">
              <a:spcBef>
                <a:spcPts val="0"/>
              </a:spcBef>
              <a:spcAft>
                <a:spcPts val="0"/>
              </a:spcAft>
              <a:buSzPts val="1200"/>
              <a:buNone/>
              <a:defRPr/>
            </a:lvl5pPr>
            <a:lvl6pPr lvl="5" algn="l">
              <a:spcBef>
                <a:spcPts val="0"/>
              </a:spcBef>
              <a:spcAft>
                <a:spcPts val="0"/>
              </a:spcAft>
              <a:buSzPts val="1200"/>
              <a:buNone/>
              <a:defRPr/>
            </a:lvl6pPr>
            <a:lvl7pPr lvl="6" algn="l">
              <a:spcBef>
                <a:spcPts val="0"/>
              </a:spcBef>
              <a:spcAft>
                <a:spcPts val="0"/>
              </a:spcAft>
              <a:buSzPts val="1200"/>
              <a:buNone/>
              <a:defRPr/>
            </a:lvl7pPr>
            <a:lvl8pPr lvl="7" algn="l">
              <a:spcBef>
                <a:spcPts val="0"/>
              </a:spcBef>
              <a:spcAft>
                <a:spcPts val="0"/>
              </a:spcAft>
              <a:buSzPts val="1200"/>
              <a:buNone/>
              <a:defRPr/>
            </a:lvl8pPr>
            <a:lvl9pPr lvl="8" algn="l">
              <a:spcBef>
                <a:spcPts val="0"/>
              </a:spcBef>
              <a:spcAft>
                <a:spcPts val="0"/>
              </a:spcAft>
              <a:buSzPts val="1200"/>
              <a:buNone/>
              <a:defRPr/>
            </a:lvl9pPr>
          </a:lstStyle>
          <a:p>
            <a:endParaRPr/>
          </a:p>
        </p:txBody>
      </p:sp>
      <p:sp>
        <p:nvSpPr>
          <p:cNvPr id="52" name="Google Shape;52;p8"/>
          <p:cNvSpPr txBox="1">
            <a:spLocks noGrp="1"/>
          </p:cNvSpPr>
          <p:nvPr>
            <p:ph type="ftr" idx="11"/>
          </p:nvPr>
        </p:nvSpPr>
        <p:spPr>
          <a:xfrm>
            <a:off x="2928938" y="4469309"/>
            <a:ext cx="2714700" cy="256800"/>
          </a:xfrm>
          <a:prstGeom prst="rect">
            <a:avLst/>
          </a:prstGeom>
          <a:noFill/>
          <a:ln>
            <a:noFill/>
          </a:ln>
        </p:spPr>
        <p:txBody>
          <a:bodyPr spcFirstLastPara="1" wrap="square" lIns="78575" tIns="39275" rIns="78575" bIns="39275" anchor="ctr" anchorCtr="0">
            <a:noAutofit/>
          </a:bodyPr>
          <a:lstStyle>
            <a:lvl1pPr lvl="0" algn="ctr">
              <a:spcBef>
                <a:spcPts val="0"/>
              </a:spcBef>
              <a:spcAft>
                <a:spcPts val="0"/>
              </a:spcAft>
              <a:buSzPts val="1200"/>
              <a:buNone/>
              <a:defRPr/>
            </a:lvl1pPr>
            <a:lvl2pPr lvl="1" algn="l">
              <a:spcBef>
                <a:spcPts val="0"/>
              </a:spcBef>
              <a:spcAft>
                <a:spcPts val="0"/>
              </a:spcAft>
              <a:buSzPts val="1200"/>
              <a:buNone/>
              <a:defRPr/>
            </a:lvl2pPr>
            <a:lvl3pPr lvl="2" algn="l">
              <a:spcBef>
                <a:spcPts val="0"/>
              </a:spcBef>
              <a:spcAft>
                <a:spcPts val="0"/>
              </a:spcAft>
              <a:buSzPts val="1200"/>
              <a:buNone/>
              <a:defRPr/>
            </a:lvl3pPr>
            <a:lvl4pPr lvl="3" algn="l">
              <a:spcBef>
                <a:spcPts val="0"/>
              </a:spcBef>
              <a:spcAft>
                <a:spcPts val="0"/>
              </a:spcAft>
              <a:buSzPts val="1200"/>
              <a:buNone/>
              <a:defRPr/>
            </a:lvl4pPr>
            <a:lvl5pPr lvl="4" algn="l">
              <a:spcBef>
                <a:spcPts val="0"/>
              </a:spcBef>
              <a:spcAft>
                <a:spcPts val="0"/>
              </a:spcAft>
              <a:buSzPts val="1200"/>
              <a:buNone/>
              <a:defRPr/>
            </a:lvl5pPr>
            <a:lvl6pPr lvl="5" algn="l">
              <a:spcBef>
                <a:spcPts val="0"/>
              </a:spcBef>
              <a:spcAft>
                <a:spcPts val="0"/>
              </a:spcAft>
              <a:buSzPts val="1200"/>
              <a:buNone/>
              <a:defRPr/>
            </a:lvl6pPr>
            <a:lvl7pPr lvl="6" algn="l">
              <a:spcBef>
                <a:spcPts val="0"/>
              </a:spcBef>
              <a:spcAft>
                <a:spcPts val="0"/>
              </a:spcAft>
              <a:buSzPts val="1200"/>
              <a:buNone/>
              <a:defRPr/>
            </a:lvl7pPr>
            <a:lvl8pPr lvl="7" algn="l">
              <a:spcBef>
                <a:spcPts val="0"/>
              </a:spcBef>
              <a:spcAft>
                <a:spcPts val="0"/>
              </a:spcAft>
              <a:buSzPts val="1200"/>
              <a:buNone/>
              <a:defRPr/>
            </a:lvl8pPr>
            <a:lvl9pPr lvl="8" algn="l">
              <a:spcBef>
                <a:spcPts val="0"/>
              </a:spcBef>
              <a:spcAft>
                <a:spcPts val="0"/>
              </a:spcAft>
              <a:buSzPts val="1200"/>
              <a:buNone/>
              <a:defRPr/>
            </a:lvl9pPr>
          </a:lstStyle>
          <a:p>
            <a:endParaRPr/>
          </a:p>
        </p:txBody>
      </p:sp>
      <p:sp>
        <p:nvSpPr>
          <p:cNvPr id="53" name="Google Shape;53;p8"/>
          <p:cNvSpPr txBox="1">
            <a:spLocks noGrp="1"/>
          </p:cNvSpPr>
          <p:nvPr>
            <p:ph type="sldNum" idx="12"/>
          </p:nvPr>
        </p:nvSpPr>
        <p:spPr>
          <a:xfrm>
            <a:off x="6143625" y="4469309"/>
            <a:ext cx="2000400" cy="256800"/>
          </a:xfrm>
          <a:prstGeom prst="rect">
            <a:avLst/>
          </a:prstGeom>
          <a:noFill/>
          <a:ln>
            <a:noFill/>
          </a:ln>
        </p:spPr>
        <p:txBody>
          <a:bodyPr spcFirstLastPara="1" wrap="square" lIns="78575" tIns="39275" rIns="78575" bIns="39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28625" y="191988"/>
            <a:ext cx="2820300" cy="817200"/>
          </a:xfrm>
          <a:prstGeom prst="rect">
            <a:avLst/>
          </a:prstGeom>
          <a:noFill/>
          <a:ln>
            <a:noFill/>
          </a:ln>
        </p:spPr>
        <p:txBody>
          <a:bodyPr spcFirstLastPara="1" wrap="square" lIns="78575" tIns="39275" rIns="78575" bIns="39275" anchor="b" anchorCtr="0">
            <a:normAutofit/>
          </a:bodyPr>
          <a:lstStyle>
            <a:lvl1pPr lvl="0" algn="l">
              <a:spcBef>
                <a:spcPts val="0"/>
              </a:spcBef>
              <a:spcAft>
                <a:spcPts val="0"/>
              </a:spcAft>
              <a:buClr>
                <a:srgbClr val="4F6128"/>
              </a:buClr>
              <a:buSzPts val="1700"/>
              <a:buFont typeface="Constantia"/>
              <a:buNone/>
              <a:defRPr sz="1700" b="1"/>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56" name="Google Shape;56;p9"/>
          <p:cNvSpPr txBox="1">
            <a:spLocks noGrp="1"/>
          </p:cNvSpPr>
          <p:nvPr>
            <p:ph type="body" idx="1"/>
          </p:nvPr>
        </p:nvSpPr>
        <p:spPr>
          <a:xfrm>
            <a:off x="3351609" y="191988"/>
            <a:ext cx="4792200" cy="4115400"/>
          </a:xfrm>
          <a:prstGeom prst="rect">
            <a:avLst/>
          </a:prstGeom>
          <a:noFill/>
          <a:ln>
            <a:noFill/>
          </a:ln>
        </p:spPr>
        <p:txBody>
          <a:bodyPr spcFirstLastPara="1" wrap="square" lIns="78575" tIns="39275" rIns="78575" bIns="39275" anchor="t" anchorCtr="0">
            <a:normAutofit/>
          </a:bodyPr>
          <a:lstStyle>
            <a:lvl1pPr marL="457200" lvl="0" indent="-406400" algn="l">
              <a:spcBef>
                <a:spcPts val="600"/>
              </a:spcBef>
              <a:spcAft>
                <a:spcPts val="0"/>
              </a:spcAft>
              <a:buClr>
                <a:schemeClr val="dk1"/>
              </a:buClr>
              <a:buSzPts val="2800"/>
              <a:buChar char="•"/>
              <a:defRPr sz="2800"/>
            </a:lvl1pPr>
            <a:lvl2pPr marL="914400" lvl="1" indent="-381000" algn="l">
              <a:spcBef>
                <a:spcPts val="500"/>
              </a:spcBef>
              <a:spcAft>
                <a:spcPts val="0"/>
              </a:spcAft>
              <a:buClr>
                <a:schemeClr val="dk1"/>
              </a:buClr>
              <a:buSzPts val="2400"/>
              <a:buChar char="–"/>
              <a:defRPr sz="2400"/>
            </a:lvl2pPr>
            <a:lvl3pPr marL="1371600" lvl="2" indent="-361950" algn="l">
              <a:spcBef>
                <a:spcPts val="400"/>
              </a:spcBef>
              <a:spcAft>
                <a:spcPts val="0"/>
              </a:spcAft>
              <a:buClr>
                <a:schemeClr val="dk1"/>
              </a:buClr>
              <a:buSzPts val="2100"/>
              <a:buChar char="•"/>
              <a:defRPr sz="2100"/>
            </a:lvl3pPr>
            <a:lvl4pPr marL="1828800" lvl="3" indent="-336550" algn="l">
              <a:spcBef>
                <a:spcPts val="300"/>
              </a:spcBef>
              <a:spcAft>
                <a:spcPts val="0"/>
              </a:spcAft>
              <a:buClr>
                <a:schemeClr val="dk1"/>
              </a:buClr>
              <a:buSzPts val="1700"/>
              <a:buChar char="–"/>
              <a:defRPr sz="1700"/>
            </a:lvl4pPr>
            <a:lvl5pPr marL="2286000" lvl="4" indent="-336550" algn="l">
              <a:spcBef>
                <a:spcPts val="300"/>
              </a:spcBef>
              <a:spcAft>
                <a:spcPts val="0"/>
              </a:spcAft>
              <a:buClr>
                <a:schemeClr val="dk1"/>
              </a:buClr>
              <a:buSzPts val="1700"/>
              <a:buChar char="»"/>
              <a:defRPr sz="1700"/>
            </a:lvl5pPr>
            <a:lvl6pPr marL="2743200" lvl="5" indent="-336550" algn="l">
              <a:spcBef>
                <a:spcPts val="300"/>
              </a:spcBef>
              <a:spcAft>
                <a:spcPts val="0"/>
              </a:spcAft>
              <a:buClr>
                <a:schemeClr val="dk1"/>
              </a:buClr>
              <a:buSzPts val="1700"/>
              <a:buChar char="•"/>
              <a:defRPr sz="1700"/>
            </a:lvl6pPr>
            <a:lvl7pPr marL="3200400" lvl="6" indent="-336550" algn="l">
              <a:spcBef>
                <a:spcPts val="300"/>
              </a:spcBef>
              <a:spcAft>
                <a:spcPts val="0"/>
              </a:spcAft>
              <a:buClr>
                <a:schemeClr val="dk1"/>
              </a:buClr>
              <a:buSzPts val="1700"/>
              <a:buChar char="•"/>
              <a:defRPr sz="1700"/>
            </a:lvl7pPr>
            <a:lvl8pPr marL="3657600" lvl="7" indent="-336550" algn="l">
              <a:spcBef>
                <a:spcPts val="300"/>
              </a:spcBef>
              <a:spcAft>
                <a:spcPts val="0"/>
              </a:spcAft>
              <a:buClr>
                <a:schemeClr val="dk1"/>
              </a:buClr>
              <a:buSzPts val="1700"/>
              <a:buChar char="•"/>
              <a:defRPr sz="1700"/>
            </a:lvl8pPr>
            <a:lvl9pPr marL="4114800" lvl="8" indent="-336550" algn="l">
              <a:spcBef>
                <a:spcPts val="300"/>
              </a:spcBef>
              <a:spcAft>
                <a:spcPts val="0"/>
              </a:spcAft>
              <a:buClr>
                <a:schemeClr val="dk1"/>
              </a:buClr>
              <a:buSzPts val="1700"/>
              <a:buChar char="•"/>
              <a:defRPr sz="1700"/>
            </a:lvl9pPr>
          </a:lstStyle>
          <a:p>
            <a:endParaRPr/>
          </a:p>
        </p:txBody>
      </p:sp>
      <p:sp>
        <p:nvSpPr>
          <p:cNvPr id="57" name="Google Shape;57;p9"/>
          <p:cNvSpPr txBox="1">
            <a:spLocks noGrp="1"/>
          </p:cNvSpPr>
          <p:nvPr>
            <p:ph type="body" idx="2"/>
          </p:nvPr>
        </p:nvSpPr>
        <p:spPr>
          <a:xfrm>
            <a:off x="428625" y="1009055"/>
            <a:ext cx="2820300" cy="3298500"/>
          </a:xfrm>
          <a:prstGeom prst="rect">
            <a:avLst/>
          </a:prstGeom>
          <a:noFill/>
          <a:ln>
            <a:noFill/>
          </a:ln>
        </p:spPr>
        <p:txBody>
          <a:bodyPr spcFirstLastPara="1" wrap="square" lIns="78575" tIns="39275" rIns="78575" bIns="39275" anchor="t" anchorCtr="0">
            <a:normAutofit/>
          </a:bodyPr>
          <a:lstStyle>
            <a:lvl1pPr marL="457200" lvl="0" indent="-228600" algn="l">
              <a:spcBef>
                <a:spcPts val="200"/>
              </a:spcBef>
              <a:spcAft>
                <a:spcPts val="0"/>
              </a:spcAft>
              <a:buClr>
                <a:schemeClr val="dk1"/>
              </a:buClr>
              <a:buSzPts val="1200"/>
              <a:buNone/>
              <a:defRPr sz="1200"/>
            </a:lvl1pPr>
            <a:lvl2pPr marL="914400" lvl="1" indent="-228600" algn="l">
              <a:spcBef>
                <a:spcPts val="200"/>
              </a:spcBef>
              <a:spcAft>
                <a:spcPts val="0"/>
              </a:spcAft>
              <a:buClr>
                <a:schemeClr val="dk1"/>
              </a:buClr>
              <a:buSzPts val="1000"/>
              <a:buNone/>
              <a:defRPr sz="1000"/>
            </a:lvl2pPr>
            <a:lvl3pPr marL="1371600" lvl="2" indent="-228600" algn="l">
              <a:spcBef>
                <a:spcPts val="200"/>
              </a:spcBef>
              <a:spcAft>
                <a:spcPts val="0"/>
              </a:spcAft>
              <a:buClr>
                <a:schemeClr val="dk1"/>
              </a:buClr>
              <a:buSzPts val="900"/>
              <a:buNone/>
              <a:defRPr sz="900"/>
            </a:lvl3pPr>
            <a:lvl4pPr marL="1828800" lvl="3" indent="-228600" algn="l">
              <a:spcBef>
                <a:spcPts val="200"/>
              </a:spcBef>
              <a:spcAft>
                <a:spcPts val="0"/>
              </a:spcAft>
              <a:buClr>
                <a:schemeClr val="dk1"/>
              </a:buClr>
              <a:buSzPts val="800"/>
              <a:buNone/>
              <a:defRPr sz="800"/>
            </a:lvl4pPr>
            <a:lvl5pPr marL="2286000" lvl="4" indent="-228600" algn="l">
              <a:spcBef>
                <a:spcPts val="200"/>
              </a:spcBef>
              <a:spcAft>
                <a:spcPts val="0"/>
              </a:spcAft>
              <a:buClr>
                <a:schemeClr val="dk1"/>
              </a:buClr>
              <a:buSzPts val="800"/>
              <a:buNone/>
              <a:defRPr sz="800"/>
            </a:lvl5pPr>
            <a:lvl6pPr marL="2743200" lvl="5" indent="-228600" algn="l">
              <a:spcBef>
                <a:spcPts val="200"/>
              </a:spcBef>
              <a:spcAft>
                <a:spcPts val="0"/>
              </a:spcAft>
              <a:buClr>
                <a:schemeClr val="dk1"/>
              </a:buClr>
              <a:buSzPts val="800"/>
              <a:buNone/>
              <a:defRPr sz="800"/>
            </a:lvl6pPr>
            <a:lvl7pPr marL="3200400" lvl="6" indent="-228600" algn="l">
              <a:spcBef>
                <a:spcPts val="200"/>
              </a:spcBef>
              <a:spcAft>
                <a:spcPts val="0"/>
              </a:spcAft>
              <a:buClr>
                <a:schemeClr val="dk1"/>
              </a:buClr>
              <a:buSzPts val="800"/>
              <a:buNone/>
              <a:defRPr sz="800"/>
            </a:lvl7pPr>
            <a:lvl8pPr marL="3657600" lvl="7" indent="-228600" algn="l">
              <a:spcBef>
                <a:spcPts val="200"/>
              </a:spcBef>
              <a:spcAft>
                <a:spcPts val="0"/>
              </a:spcAft>
              <a:buClr>
                <a:schemeClr val="dk1"/>
              </a:buClr>
              <a:buSzPts val="800"/>
              <a:buNone/>
              <a:defRPr sz="800"/>
            </a:lvl8pPr>
            <a:lvl9pPr marL="4114800" lvl="8" indent="-228600" algn="l">
              <a:spcBef>
                <a:spcPts val="200"/>
              </a:spcBef>
              <a:spcAft>
                <a:spcPts val="0"/>
              </a:spcAft>
              <a:buClr>
                <a:schemeClr val="dk1"/>
              </a:buClr>
              <a:buSzPts val="800"/>
              <a:buNone/>
              <a:defRPr sz="800"/>
            </a:lvl9pPr>
          </a:lstStyle>
          <a:p>
            <a:endParaRPr/>
          </a:p>
        </p:txBody>
      </p:sp>
      <p:sp>
        <p:nvSpPr>
          <p:cNvPr id="58" name="Google Shape;58;p9"/>
          <p:cNvSpPr txBox="1">
            <a:spLocks noGrp="1"/>
          </p:cNvSpPr>
          <p:nvPr>
            <p:ph type="dt" idx="10"/>
          </p:nvPr>
        </p:nvSpPr>
        <p:spPr>
          <a:xfrm>
            <a:off x="428625" y="4469309"/>
            <a:ext cx="2000400" cy="256800"/>
          </a:xfrm>
          <a:prstGeom prst="rect">
            <a:avLst/>
          </a:prstGeom>
          <a:noFill/>
          <a:ln>
            <a:noFill/>
          </a:ln>
        </p:spPr>
        <p:txBody>
          <a:bodyPr spcFirstLastPara="1" wrap="square" lIns="78575" tIns="39275" rIns="78575" bIns="39275" anchor="ctr" anchorCtr="0">
            <a:noAutofit/>
          </a:bodyPr>
          <a:lstStyle>
            <a:lvl1pPr lvl="0" algn="l">
              <a:spcBef>
                <a:spcPts val="0"/>
              </a:spcBef>
              <a:spcAft>
                <a:spcPts val="0"/>
              </a:spcAft>
              <a:buSzPts val="1200"/>
              <a:buNone/>
              <a:defRPr/>
            </a:lvl1pPr>
            <a:lvl2pPr lvl="1" algn="l">
              <a:spcBef>
                <a:spcPts val="0"/>
              </a:spcBef>
              <a:spcAft>
                <a:spcPts val="0"/>
              </a:spcAft>
              <a:buSzPts val="1200"/>
              <a:buNone/>
              <a:defRPr/>
            </a:lvl2pPr>
            <a:lvl3pPr lvl="2" algn="l">
              <a:spcBef>
                <a:spcPts val="0"/>
              </a:spcBef>
              <a:spcAft>
                <a:spcPts val="0"/>
              </a:spcAft>
              <a:buSzPts val="1200"/>
              <a:buNone/>
              <a:defRPr/>
            </a:lvl3pPr>
            <a:lvl4pPr lvl="3" algn="l">
              <a:spcBef>
                <a:spcPts val="0"/>
              </a:spcBef>
              <a:spcAft>
                <a:spcPts val="0"/>
              </a:spcAft>
              <a:buSzPts val="1200"/>
              <a:buNone/>
              <a:defRPr/>
            </a:lvl4pPr>
            <a:lvl5pPr lvl="4" algn="l">
              <a:spcBef>
                <a:spcPts val="0"/>
              </a:spcBef>
              <a:spcAft>
                <a:spcPts val="0"/>
              </a:spcAft>
              <a:buSzPts val="1200"/>
              <a:buNone/>
              <a:defRPr/>
            </a:lvl5pPr>
            <a:lvl6pPr lvl="5" algn="l">
              <a:spcBef>
                <a:spcPts val="0"/>
              </a:spcBef>
              <a:spcAft>
                <a:spcPts val="0"/>
              </a:spcAft>
              <a:buSzPts val="1200"/>
              <a:buNone/>
              <a:defRPr/>
            </a:lvl6pPr>
            <a:lvl7pPr lvl="6" algn="l">
              <a:spcBef>
                <a:spcPts val="0"/>
              </a:spcBef>
              <a:spcAft>
                <a:spcPts val="0"/>
              </a:spcAft>
              <a:buSzPts val="1200"/>
              <a:buNone/>
              <a:defRPr/>
            </a:lvl7pPr>
            <a:lvl8pPr lvl="7" algn="l">
              <a:spcBef>
                <a:spcPts val="0"/>
              </a:spcBef>
              <a:spcAft>
                <a:spcPts val="0"/>
              </a:spcAft>
              <a:buSzPts val="1200"/>
              <a:buNone/>
              <a:defRPr/>
            </a:lvl8pPr>
            <a:lvl9pPr lvl="8" algn="l">
              <a:spcBef>
                <a:spcPts val="0"/>
              </a:spcBef>
              <a:spcAft>
                <a:spcPts val="0"/>
              </a:spcAft>
              <a:buSzPts val="1200"/>
              <a:buNone/>
              <a:defRPr/>
            </a:lvl9pPr>
          </a:lstStyle>
          <a:p>
            <a:endParaRPr/>
          </a:p>
        </p:txBody>
      </p:sp>
      <p:sp>
        <p:nvSpPr>
          <p:cNvPr id="59" name="Google Shape;59;p9"/>
          <p:cNvSpPr txBox="1">
            <a:spLocks noGrp="1"/>
          </p:cNvSpPr>
          <p:nvPr>
            <p:ph type="ftr" idx="11"/>
          </p:nvPr>
        </p:nvSpPr>
        <p:spPr>
          <a:xfrm>
            <a:off x="2928938" y="4469309"/>
            <a:ext cx="2714700" cy="256800"/>
          </a:xfrm>
          <a:prstGeom prst="rect">
            <a:avLst/>
          </a:prstGeom>
          <a:noFill/>
          <a:ln>
            <a:noFill/>
          </a:ln>
        </p:spPr>
        <p:txBody>
          <a:bodyPr spcFirstLastPara="1" wrap="square" lIns="78575" tIns="39275" rIns="78575" bIns="39275" anchor="ctr" anchorCtr="0">
            <a:noAutofit/>
          </a:bodyPr>
          <a:lstStyle>
            <a:lvl1pPr lvl="0" algn="ctr">
              <a:spcBef>
                <a:spcPts val="0"/>
              </a:spcBef>
              <a:spcAft>
                <a:spcPts val="0"/>
              </a:spcAft>
              <a:buSzPts val="1200"/>
              <a:buNone/>
              <a:defRPr/>
            </a:lvl1pPr>
            <a:lvl2pPr lvl="1" algn="l">
              <a:spcBef>
                <a:spcPts val="0"/>
              </a:spcBef>
              <a:spcAft>
                <a:spcPts val="0"/>
              </a:spcAft>
              <a:buSzPts val="1200"/>
              <a:buNone/>
              <a:defRPr/>
            </a:lvl2pPr>
            <a:lvl3pPr lvl="2" algn="l">
              <a:spcBef>
                <a:spcPts val="0"/>
              </a:spcBef>
              <a:spcAft>
                <a:spcPts val="0"/>
              </a:spcAft>
              <a:buSzPts val="1200"/>
              <a:buNone/>
              <a:defRPr/>
            </a:lvl3pPr>
            <a:lvl4pPr lvl="3" algn="l">
              <a:spcBef>
                <a:spcPts val="0"/>
              </a:spcBef>
              <a:spcAft>
                <a:spcPts val="0"/>
              </a:spcAft>
              <a:buSzPts val="1200"/>
              <a:buNone/>
              <a:defRPr/>
            </a:lvl4pPr>
            <a:lvl5pPr lvl="4" algn="l">
              <a:spcBef>
                <a:spcPts val="0"/>
              </a:spcBef>
              <a:spcAft>
                <a:spcPts val="0"/>
              </a:spcAft>
              <a:buSzPts val="1200"/>
              <a:buNone/>
              <a:defRPr/>
            </a:lvl5pPr>
            <a:lvl6pPr lvl="5" algn="l">
              <a:spcBef>
                <a:spcPts val="0"/>
              </a:spcBef>
              <a:spcAft>
                <a:spcPts val="0"/>
              </a:spcAft>
              <a:buSzPts val="1200"/>
              <a:buNone/>
              <a:defRPr/>
            </a:lvl6pPr>
            <a:lvl7pPr lvl="6" algn="l">
              <a:spcBef>
                <a:spcPts val="0"/>
              </a:spcBef>
              <a:spcAft>
                <a:spcPts val="0"/>
              </a:spcAft>
              <a:buSzPts val="1200"/>
              <a:buNone/>
              <a:defRPr/>
            </a:lvl7pPr>
            <a:lvl8pPr lvl="7" algn="l">
              <a:spcBef>
                <a:spcPts val="0"/>
              </a:spcBef>
              <a:spcAft>
                <a:spcPts val="0"/>
              </a:spcAft>
              <a:buSzPts val="1200"/>
              <a:buNone/>
              <a:defRPr/>
            </a:lvl8pPr>
            <a:lvl9pPr lvl="8" algn="l">
              <a:spcBef>
                <a:spcPts val="0"/>
              </a:spcBef>
              <a:spcAft>
                <a:spcPts val="0"/>
              </a:spcAft>
              <a:buSzPts val="1200"/>
              <a:buNone/>
              <a:defRPr/>
            </a:lvl9pPr>
          </a:lstStyle>
          <a:p>
            <a:endParaRPr/>
          </a:p>
        </p:txBody>
      </p:sp>
      <p:sp>
        <p:nvSpPr>
          <p:cNvPr id="60" name="Google Shape;60;p9"/>
          <p:cNvSpPr txBox="1">
            <a:spLocks noGrp="1"/>
          </p:cNvSpPr>
          <p:nvPr>
            <p:ph type="sldNum" idx="12"/>
          </p:nvPr>
        </p:nvSpPr>
        <p:spPr>
          <a:xfrm>
            <a:off x="6143625" y="4469309"/>
            <a:ext cx="2000400" cy="256800"/>
          </a:xfrm>
          <a:prstGeom prst="rect">
            <a:avLst/>
          </a:prstGeom>
          <a:noFill/>
          <a:ln>
            <a:noFill/>
          </a:ln>
        </p:spPr>
        <p:txBody>
          <a:bodyPr spcFirstLastPara="1" wrap="square" lIns="78575" tIns="39275" rIns="78575" bIns="39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680270" y="3375422"/>
            <a:ext cx="5143500" cy="398400"/>
          </a:xfrm>
          <a:prstGeom prst="rect">
            <a:avLst/>
          </a:prstGeom>
          <a:noFill/>
          <a:ln>
            <a:noFill/>
          </a:ln>
        </p:spPr>
        <p:txBody>
          <a:bodyPr spcFirstLastPara="1" wrap="square" lIns="78575" tIns="39275" rIns="78575" bIns="39275" anchor="b" anchorCtr="0">
            <a:normAutofit/>
          </a:bodyPr>
          <a:lstStyle>
            <a:lvl1pPr lvl="0" algn="l">
              <a:spcBef>
                <a:spcPts val="0"/>
              </a:spcBef>
              <a:spcAft>
                <a:spcPts val="0"/>
              </a:spcAft>
              <a:buClr>
                <a:srgbClr val="4F6128"/>
              </a:buClr>
              <a:buSzPts val="1700"/>
              <a:buFont typeface="Constantia"/>
              <a:buNone/>
              <a:defRPr sz="1700" b="1"/>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63" name="Google Shape;63;p10"/>
          <p:cNvSpPr>
            <a:spLocks noGrp="1"/>
          </p:cNvSpPr>
          <p:nvPr>
            <p:ph type="pic" idx="2"/>
          </p:nvPr>
        </p:nvSpPr>
        <p:spPr>
          <a:xfrm>
            <a:off x="1680270" y="430857"/>
            <a:ext cx="5143500" cy="2893200"/>
          </a:xfrm>
          <a:prstGeom prst="rect">
            <a:avLst/>
          </a:prstGeom>
          <a:noFill/>
          <a:ln>
            <a:noFill/>
          </a:ln>
        </p:spPr>
      </p:sp>
      <p:sp>
        <p:nvSpPr>
          <p:cNvPr id="64" name="Google Shape;64;p10"/>
          <p:cNvSpPr txBox="1">
            <a:spLocks noGrp="1"/>
          </p:cNvSpPr>
          <p:nvPr>
            <p:ph type="body" idx="1"/>
          </p:nvPr>
        </p:nvSpPr>
        <p:spPr>
          <a:xfrm>
            <a:off x="1680270" y="3773910"/>
            <a:ext cx="5143500" cy="565800"/>
          </a:xfrm>
          <a:prstGeom prst="rect">
            <a:avLst/>
          </a:prstGeom>
          <a:noFill/>
          <a:ln>
            <a:noFill/>
          </a:ln>
        </p:spPr>
        <p:txBody>
          <a:bodyPr spcFirstLastPara="1" wrap="square" lIns="78575" tIns="39275" rIns="78575" bIns="39275" anchor="t" anchorCtr="0">
            <a:normAutofit/>
          </a:bodyPr>
          <a:lstStyle>
            <a:lvl1pPr marL="457200" lvl="0" indent="-228600" algn="l">
              <a:spcBef>
                <a:spcPts val="200"/>
              </a:spcBef>
              <a:spcAft>
                <a:spcPts val="0"/>
              </a:spcAft>
              <a:buClr>
                <a:schemeClr val="dk1"/>
              </a:buClr>
              <a:buSzPts val="1200"/>
              <a:buNone/>
              <a:defRPr sz="1200"/>
            </a:lvl1pPr>
            <a:lvl2pPr marL="914400" lvl="1" indent="-228600" algn="l">
              <a:spcBef>
                <a:spcPts val="200"/>
              </a:spcBef>
              <a:spcAft>
                <a:spcPts val="0"/>
              </a:spcAft>
              <a:buClr>
                <a:schemeClr val="dk1"/>
              </a:buClr>
              <a:buSzPts val="1000"/>
              <a:buNone/>
              <a:defRPr sz="1000"/>
            </a:lvl2pPr>
            <a:lvl3pPr marL="1371600" lvl="2" indent="-228600" algn="l">
              <a:spcBef>
                <a:spcPts val="200"/>
              </a:spcBef>
              <a:spcAft>
                <a:spcPts val="0"/>
              </a:spcAft>
              <a:buClr>
                <a:schemeClr val="dk1"/>
              </a:buClr>
              <a:buSzPts val="900"/>
              <a:buNone/>
              <a:defRPr sz="900"/>
            </a:lvl3pPr>
            <a:lvl4pPr marL="1828800" lvl="3" indent="-228600" algn="l">
              <a:spcBef>
                <a:spcPts val="200"/>
              </a:spcBef>
              <a:spcAft>
                <a:spcPts val="0"/>
              </a:spcAft>
              <a:buClr>
                <a:schemeClr val="dk1"/>
              </a:buClr>
              <a:buSzPts val="800"/>
              <a:buNone/>
              <a:defRPr sz="800"/>
            </a:lvl4pPr>
            <a:lvl5pPr marL="2286000" lvl="4" indent="-228600" algn="l">
              <a:spcBef>
                <a:spcPts val="200"/>
              </a:spcBef>
              <a:spcAft>
                <a:spcPts val="0"/>
              </a:spcAft>
              <a:buClr>
                <a:schemeClr val="dk1"/>
              </a:buClr>
              <a:buSzPts val="800"/>
              <a:buNone/>
              <a:defRPr sz="800"/>
            </a:lvl5pPr>
            <a:lvl6pPr marL="2743200" lvl="5" indent="-228600" algn="l">
              <a:spcBef>
                <a:spcPts val="200"/>
              </a:spcBef>
              <a:spcAft>
                <a:spcPts val="0"/>
              </a:spcAft>
              <a:buClr>
                <a:schemeClr val="dk1"/>
              </a:buClr>
              <a:buSzPts val="800"/>
              <a:buNone/>
              <a:defRPr sz="800"/>
            </a:lvl6pPr>
            <a:lvl7pPr marL="3200400" lvl="6" indent="-228600" algn="l">
              <a:spcBef>
                <a:spcPts val="200"/>
              </a:spcBef>
              <a:spcAft>
                <a:spcPts val="0"/>
              </a:spcAft>
              <a:buClr>
                <a:schemeClr val="dk1"/>
              </a:buClr>
              <a:buSzPts val="800"/>
              <a:buNone/>
              <a:defRPr sz="800"/>
            </a:lvl7pPr>
            <a:lvl8pPr marL="3657600" lvl="7" indent="-228600" algn="l">
              <a:spcBef>
                <a:spcPts val="200"/>
              </a:spcBef>
              <a:spcAft>
                <a:spcPts val="0"/>
              </a:spcAft>
              <a:buClr>
                <a:schemeClr val="dk1"/>
              </a:buClr>
              <a:buSzPts val="800"/>
              <a:buNone/>
              <a:defRPr sz="800"/>
            </a:lvl8pPr>
            <a:lvl9pPr marL="4114800" lvl="8" indent="-228600" algn="l">
              <a:spcBef>
                <a:spcPts val="200"/>
              </a:spcBef>
              <a:spcAft>
                <a:spcPts val="0"/>
              </a:spcAft>
              <a:buClr>
                <a:schemeClr val="dk1"/>
              </a:buClr>
              <a:buSzPts val="800"/>
              <a:buNone/>
              <a:defRPr sz="800"/>
            </a:lvl9pPr>
          </a:lstStyle>
          <a:p>
            <a:endParaRPr/>
          </a:p>
        </p:txBody>
      </p:sp>
      <p:sp>
        <p:nvSpPr>
          <p:cNvPr id="65" name="Google Shape;65;p10"/>
          <p:cNvSpPr txBox="1">
            <a:spLocks noGrp="1"/>
          </p:cNvSpPr>
          <p:nvPr>
            <p:ph type="dt" idx="10"/>
          </p:nvPr>
        </p:nvSpPr>
        <p:spPr>
          <a:xfrm>
            <a:off x="428625" y="4469309"/>
            <a:ext cx="2000400" cy="256800"/>
          </a:xfrm>
          <a:prstGeom prst="rect">
            <a:avLst/>
          </a:prstGeom>
          <a:noFill/>
          <a:ln>
            <a:noFill/>
          </a:ln>
        </p:spPr>
        <p:txBody>
          <a:bodyPr spcFirstLastPara="1" wrap="square" lIns="78575" tIns="39275" rIns="78575" bIns="39275" anchor="ctr" anchorCtr="0">
            <a:noAutofit/>
          </a:bodyPr>
          <a:lstStyle>
            <a:lvl1pPr lvl="0" algn="l">
              <a:spcBef>
                <a:spcPts val="0"/>
              </a:spcBef>
              <a:spcAft>
                <a:spcPts val="0"/>
              </a:spcAft>
              <a:buSzPts val="1200"/>
              <a:buNone/>
              <a:defRPr/>
            </a:lvl1pPr>
            <a:lvl2pPr lvl="1" algn="l">
              <a:spcBef>
                <a:spcPts val="0"/>
              </a:spcBef>
              <a:spcAft>
                <a:spcPts val="0"/>
              </a:spcAft>
              <a:buSzPts val="1200"/>
              <a:buNone/>
              <a:defRPr/>
            </a:lvl2pPr>
            <a:lvl3pPr lvl="2" algn="l">
              <a:spcBef>
                <a:spcPts val="0"/>
              </a:spcBef>
              <a:spcAft>
                <a:spcPts val="0"/>
              </a:spcAft>
              <a:buSzPts val="1200"/>
              <a:buNone/>
              <a:defRPr/>
            </a:lvl3pPr>
            <a:lvl4pPr lvl="3" algn="l">
              <a:spcBef>
                <a:spcPts val="0"/>
              </a:spcBef>
              <a:spcAft>
                <a:spcPts val="0"/>
              </a:spcAft>
              <a:buSzPts val="1200"/>
              <a:buNone/>
              <a:defRPr/>
            </a:lvl4pPr>
            <a:lvl5pPr lvl="4" algn="l">
              <a:spcBef>
                <a:spcPts val="0"/>
              </a:spcBef>
              <a:spcAft>
                <a:spcPts val="0"/>
              </a:spcAft>
              <a:buSzPts val="1200"/>
              <a:buNone/>
              <a:defRPr/>
            </a:lvl5pPr>
            <a:lvl6pPr lvl="5" algn="l">
              <a:spcBef>
                <a:spcPts val="0"/>
              </a:spcBef>
              <a:spcAft>
                <a:spcPts val="0"/>
              </a:spcAft>
              <a:buSzPts val="1200"/>
              <a:buNone/>
              <a:defRPr/>
            </a:lvl6pPr>
            <a:lvl7pPr lvl="6" algn="l">
              <a:spcBef>
                <a:spcPts val="0"/>
              </a:spcBef>
              <a:spcAft>
                <a:spcPts val="0"/>
              </a:spcAft>
              <a:buSzPts val="1200"/>
              <a:buNone/>
              <a:defRPr/>
            </a:lvl7pPr>
            <a:lvl8pPr lvl="7" algn="l">
              <a:spcBef>
                <a:spcPts val="0"/>
              </a:spcBef>
              <a:spcAft>
                <a:spcPts val="0"/>
              </a:spcAft>
              <a:buSzPts val="1200"/>
              <a:buNone/>
              <a:defRPr/>
            </a:lvl8pPr>
            <a:lvl9pPr lvl="8" algn="l">
              <a:spcBef>
                <a:spcPts val="0"/>
              </a:spcBef>
              <a:spcAft>
                <a:spcPts val="0"/>
              </a:spcAft>
              <a:buSzPts val="1200"/>
              <a:buNone/>
              <a:defRPr/>
            </a:lvl9pPr>
          </a:lstStyle>
          <a:p>
            <a:endParaRPr/>
          </a:p>
        </p:txBody>
      </p:sp>
      <p:sp>
        <p:nvSpPr>
          <p:cNvPr id="66" name="Google Shape;66;p10"/>
          <p:cNvSpPr txBox="1">
            <a:spLocks noGrp="1"/>
          </p:cNvSpPr>
          <p:nvPr>
            <p:ph type="ftr" idx="11"/>
          </p:nvPr>
        </p:nvSpPr>
        <p:spPr>
          <a:xfrm>
            <a:off x="2928938" y="4469309"/>
            <a:ext cx="2714700" cy="256800"/>
          </a:xfrm>
          <a:prstGeom prst="rect">
            <a:avLst/>
          </a:prstGeom>
          <a:noFill/>
          <a:ln>
            <a:noFill/>
          </a:ln>
        </p:spPr>
        <p:txBody>
          <a:bodyPr spcFirstLastPara="1" wrap="square" lIns="78575" tIns="39275" rIns="78575" bIns="39275" anchor="ctr" anchorCtr="0">
            <a:noAutofit/>
          </a:bodyPr>
          <a:lstStyle>
            <a:lvl1pPr lvl="0" algn="ctr">
              <a:spcBef>
                <a:spcPts val="0"/>
              </a:spcBef>
              <a:spcAft>
                <a:spcPts val="0"/>
              </a:spcAft>
              <a:buSzPts val="1200"/>
              <a:buNone/>
              <a:defRPr/>
            </a:lvl1pPr>
            <a:lvl2pPr lvl="1" algn="l">
              <a:spcBef>
                <a:spcPts val="0"/>
              </a:spcBef>
              <a:spcAft>
                <a:spcPts val="0"/>
              </a:spcAft>
              <a:buSzPts val="1200"/>
              <a:buNone/>
              <a:defRPr/>
            </a:lvl2pPr>
            <a:lvl3pPr lvl="2" algn="l">
              <a:spcBef>
                <a:spcPts val="0"/>
              </a:spcBef>
              <a:spcAft>
                <a:spcPts val="0"/>
              </a:spcAft>
              <a:buSzPts val="1200"/>
              <a:buNone/>
              <a:defRPr/>
            </a:lvl3pPr>
            <a:lvl4pPr lvl="3" algn="l">
              <a:spcBef>
                <a:spcPts val="0"/>
              </a:spcBef>
              <a:spcAft>
                <a:spcPts val="0"/>
              </a:spcAft>
              <a:buSzPts val="1200"/>
              <a:buNone/>
              <a:defRPr/>
            </a:lvl4pPr>
            <a:lvl5pPr lvl="4" algn="l">
              <a:spcBef>
                <a:spcPts val="0"/>
              </a:spcBef>
              <a:spcAft>
                <a:spcPts val="0"/>
              </a:spcAft>
              <a:buSzPts val="1200"/>
              <a:buNone/>
              <a:defRPr/>
            </a:lvl5pPr>
            <a:lvl6pPr lvl="5" algn="l">
              <a:spcBef>
                <a:spcPts val="0"/>
              </a:spcBef>
              <a:spcAft>
                <a:spcPts val="0"/>
              </a:spcAft>
              <a:buSzPts val="1200"/>
              <a:buNone/>
              <a:defRPr/>
            </a:lvl6pPr>
            <a:lvl7pPr lvl="6" algn="l">
              <a:spcBef>
                <a:spcPts val="0"/>
              </a:spcBef>
              <a:spcAft>
                <a:spcPts val="0"/>
              </a:spcAft>
              <a:buSzPts val="1200"/>
              <a:buNone/>
              <a:defRPr/>
            </a:lvl7pPr>
            <a:lvl8pPr lvl="7" algn="l">
              <a:spcBef>
                <a:spcPts val="0"/>
              </a:spcBef>
              <a:spcAft>
                <a:spcPts val="0"/>
              </a:spcAft>
              <a:buSzPts val="1200"/>
              <a:buNone/>
              <a:defRPr/>
            </a:lvl8pPr>
            <a:lvl9pPr lvl="8" algn="l">
              <a:spcBef>
                <a:spcPts val="0"/>
              </a:spcBef>
              <a:spcAft>
                <a:spcPts val="0"/>
              </a:spcAft>
              <a:buSzPts val="1200"/>
              <a:buNone/>
              <a:defRPr/>
            </a:lvl9pPr>
          </a:lstStyle>
          <a:p>
            <a:endParaRPr/>
          </a:p>
        </p:txBody>
      </p:sp>
      <p:sp>
        <p:nvSpPr>
          <p:cNvPr id="67" name="Google Shape;67;p10"/>
          <p:cNvSpPr txBox="1">
            <a:spLocks noGrp="1"/>
          </p:cNvSpPr>
          <p:nvPr>
            <p:ph type="sldNum" idx="12"/>
          </p:nvPr>
        </p:nvSpPr>
        <p:spPr>
          <a:xfrm>
            <a:off x="6143625" y="4469309"/>
            <a:ext cx="2000400" cy="256800"/>
          </a:xfrm>
          <a:prstGeom prst="rect">
            <a:avLst/>
          </a:prstGeom>
          <a:noFill/>
          <a:ln>
            <a:noFill/>
          </a:ln>
        </p:spPr>
        <p:txBody>
          <a:bodyPr spcFirstLastPara="1" wrap="square" lIns="78575" tIns="39275" rIns="78575" bIns="39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28625" y="193105"/>
            <a:ext cx="7715100" cy="803700"/>
          </a:xfrm>
          <a:prstGeom prst="rect">
            <a:avLst/>
          </a:prstGeom>
          <a:noFill/>
          <a:ln>
            <a:noFill/>
          </a:ln>
        </p:spPr>
        <p:txBody>
          <a:bodyPr spcFirstLastPara="1" wrap="square" lIns="78575" tIns="39275" rIns="78575" bIns="39275" anchor="ctr" anchorCtr="0">
            <a:normAutofit/>
          </a:bodyPr>
          <a:lstStyle>
            <a:lvl1pPr marR="0" lvl="0" algn="ctr" rtl="0">
              <a:spcBef>
                <a:spcPts val="0"/>
              </a:spcBef>
              <a:spcAft>
                <a:spcPts val="0"/>
              </a:spcAft>
              <a:buClr>
                <a:srgbClr val="4F6128"/>
              </a:buClr>
              <a:buSzPts val="3800"/>
              <a:buFont typeface="Constantia"/>
              <a:buNone/>
              <a:defRPr sz="3800" b="1" i="0" u="none" strike="noStrike" cap="none">
                <a:solidFill>
                  <a:srgbClr val="4F6128"/>
                </a:solidFill>
                <a:latin typeface="Constantia"/>
                <a:ea typeface="Constantia"/>
                <a:cs typeface="Constantia"/>
                <a:sym typeface="Constantia"/>
              </a:defRPr>
            </a:lvl1pPr>
            <a:lvl2pPr lvl="1">
              <a:spcBef>
                <a:spcPts val="0"/>
              </a:spcBef>
              <a:spcAft>
                <a:spcPts val="0"/>
              </a:spcAft>
              <a:buSzPts val="1200"/>
              <a:buNone/>
              <a:defRPr sz="1500"/>
            </a:lvl2pPr>
            <a:lvl3pPr lvl="2">
              <a:spcBef>
                <a:spcPts val="0"/>
              </a:spcBef>
              <a:spcAft>
                <a:spcPts val="0"/>
              </a:spcAft>
              <a:buSzPts val="1200"/>
              <a:buNone/>
              <a:defRPr sz="1500"/>
            </a:lvl3pPr>
            <a:lvl4pPr lvl="3">
              <a:spcBef>
                <a:spcPts val="0"/>
              </a:spcBef>
              <a:spcAft>
                <a:spcPts val="0"/>
              </a:spcAft>
              <a:buSzPts val="1200"/>
              <a:buNone/>
              <a:defRPr sz="1500"/>
            </a:lvl4pPr>
            <a:lvl5pPr lvl="4">
              <a:spcBef>
                <a:spcPts val="0"/>
              </a:spcBef>
              <a:spcAft>
                <a:spcPts val="0"/>
              </a:spcAft>
              <a:buSzPts val="1200"/>
              <a:buNone/>
              <a:defRPr sz="1500"/>
            </a:lvl5pPr>
            <a:lvl6pPr lvl="5">
              <a:spcBef>
                <a:spcPts val="0"/>
              </a:spcBef>
              <a:spcAft>
                <a:spcPts val="0"/>
              </a:spcAft>
              <a:buSzPts val="1200"/>
              <a:buNone/>
              <a:defRPr sz="1500"/>
            </a:lvl6pPr>
            <a:lvl7pPr lvl="6">
              <a:spcBef>
                <a:spcPts val="0"/>
              </a:spcBef>
              <a:spcAft>
                <a:spcPts val="0"/>
              </a:spcAft>
              <a:buSzPts val="1200"/>
              <a:buNone/>
              <a:defRPr sz="1500"/>
            </a:lvl7pPr>
            <a:lvl8pPr lvl="7">
              <a:spcBef>
                <a:spcPts val="0"/>
              </a:spcBef>
              <a:spcAft>
                <a:spcPts val="0"/>
              </a:spcAft>
              <a:buSzPts val="1200"/>
              <a:buNone/>
              <a:defRPr sz="1500"/>
            </a:lvl8pPr>
            <a:lvl9pPr lvl="8">
              <a:spcBef>
                <a:spcPts val="0"/>
              </a:spcBef>
              <a:spcAft>
                <a:spcPts val="0"/>
              </a:spcAft>
              <a:buSzPts val="1200"/>
              <a:buNone/>
              <a:defRPr sz="1500"/>
            </a:lvl9pPr>
          </a:lstStyle>
          <a:p>
            <a:endParaRPr/>
          </a:p>
        </p:txBody>
      </p:sp>
      <p:sp>
        <p:nvSpPr>
          <p:cNvPr id="7" name="Google Shape;7;p1"/>
          <p:cNvSpPr txBox="1">
            <a:spLocks noGrp="1"/>
          </p:cNvSpPr>
          <p:nvPr>
            <p:ph type="body" idx="1"/>
          </p:nvPr>
        </p:nvSpPr>
        <p:spPr>
          <a:xfrm>
            <a:off x="428625" y="1125141"/>
            <a:ext cx="7715100" cy="3182400"/>
          </a:xfrm>
          <a:prstGeom prst="rect">
            <a:avLst/>
          </a:prstGeom>
          <a:noFill/>
          <a:ln>
            <a:noFill/>
          </a:ln>
        </p:spPr>
        <p:txBody>
          <a:bodyPr spcFirstLastPara="1" wrap="square" lIns="78575" tIns="39275" rIns="78575" bIns="39275" anchor="t" anchorCtr="0">
            <a:normAutofit/>
          </a:bodyPr>
          <a:lstStyle>
            <a:lvl1pPr marL="457200" marR="0" lvl="0" indent="-406400" algn="l" rtl="0">
              <a:spcBef>
                <a:spcPts val="600"/>
              </a:spcBef>
              <a:spcAft>
                <a:spcPts val="0"/>
              </a:spcAft>
              <a:buClr>
                <a:schemeClr val="dk1"/>
              </a:buClr>
              <a:buSzPts val="2800"/>
              <a:buFont typeface="Arial"/>
              <a:buChar char="•"/>
              <a:defRPr sz="2800" b="0" i="0" u="none" strike="noStrike" cap="none">
                <a:solidFill>
                  <a:schemeClr val="dk1"/>
                </a:solidFill>
                <a:latin typeface="Libre Franklin"/>
                <a:ea typeface="Libre Franklin"/>
                <a:cs typeface="Libre Franklin"/>
                <a:sym typeface="Libre Franklin"/>
              </a:defRPr>
            </a:lvl1pPr>
            <a:lvl2pPr marL="914400" marR="0" lvl="1" indent="-381000" algn="l" rtl="0">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61950" algn="l" rtl="0">
              <a:spcBef>
                <a:spcPts val="400"/>
              </a:spcBef>
              <a:spcAft>
                <a:spcPts val="0"/>
              </a:spcAft>
              <a:buClr>
                <a:schemeClr val="dk1"/>
              </a:buClr>
              <a:buSzPts val="2100"/>
              <a:buFont typeface="Arial"/>
              <a:buChar char="•"/>
              <a:defRPr sz="2100" b="0" i="0" u="none" strike="noStrike" cap="none">
                <a:solidFill>
                  <a:schemeClr val="dk1"/>
                </a:solidFill>
                <a:latin typeface="Libre Franklin"/>
                <a:ea typeface="Libre Franklin"/>
                <a:cs typeface="Libre Franklin"/>
                <a:sym typeface="Libre Franklin"/>
              </a:defRPr>
            </a:lvl3pPr>
            <a:lvl4pPr marL="1828800" marR="0" lvl="3" indent="-336550" algn="l" rtl="0">
              <a:spcBef>
                <a:spcPts val="300"/>
              </a:spcBef>
              <a:spcAft>
                <a:spcPts val="0"/>
              </a:spcAft>
              <a:buClr>
                <a:schemeClr val="dk1"/>
              </a:buClr>
              <a:buSzPts val="1700"/>
              <a:buFont typeface="Arial"/>
              <a:buChar char="–"/>
              <a:defRPr sz="1700" b="0" i="0" u="none" strike="noStrike" cap="none">
                <a:solidFill>
                  <a:schemeClr val="dk1"/>
                </a:solidFill>
                <a:latin typeface="Libre Franklin"/>
                <a:ea typeface="Libre Franklin"/>
                <a:cs typeface="Libre Franklin"/>
                <a:sym typeface="Libre Franklin"/>
              </a:defRPr>
            </a:lvl4pPr>
            <a:lvl5pPr marL="2286000" marR="0" lvl="4" indent="-336550" algn="l" rtl="0">
              <a:spcBef>
                <a:spcPts val="300"/>
              </a:spcBef>
              <a:spcAft>
                <a:spcPts val="0"/>
              </a:spcAft>
              <a:buClr>
                <a:schemeClr val="dk1"/>
              </a:buClr>
              <a:buSzPts val="1700"/>
              <a:buFont typeface="Arial"/>
              <a:buChar char="»"/>
              <a:defRPr sz="1700" b="0" i="0" u="none" strike="noStrike" cap="none">
                <a:solidFill>
                  <a:schemeClr val="dk1"/>
                </a:solidFill>
                <a:latin typeface="Libre Franklin"/>
                <a:ea typeface="Libre Franklin"/>
                <a:cs typeface="Libre Franklin"/>
                <a:sym typeface="Libre Franklin"/>
              </a:defRPr>
            </a:lvl5pPr>
            <a:lvl6pPr marL="2743200" marR="0" lvl="5" indent="-336550" algn="l" rtl="0">
              <a:spcBef>
                <a:spcPts val="300"/>
              </a:spcBef>
              <a:spcAft>
                <a:spcPts val="0"/>
              </a:spcAft>
              <a:buClr>
                <a:schemeClr val="dk1"/>
              </a:buClr>
              <a:buSzPts val="1700"/>
              <a:buFont typeface="Arial"/>
              <a:buChar char="•"/>
              <a:defRPr sz="1700" b="0" i="0" u="none" strike="noStrike" cap="none">
                <a:solidFill>
                  <a:schemeClr val="dk1"/>
                </a:solidFill>
                <a:latin typeface="Libre Franklin"/>
                <a:ea typeface="Libre Franklin"/>
                <a:cs typeface="Libre Franklin"/>
                <a:sym typeface="Libre Franklin"/>
              </a:defRPr>
            </a:lvl6pPr>
            <a:lvl7pPr marL="3200400" marR="0" lvl="6" indent="-336550" algn="l" rtl="0">
              <a:spcBef>
                <a:spcPts val="300"/>
              </a:spcBef>
              <a:spcAft>
                <a:spcPts val="0"/>
              </a:spcAft>
              <a:buClr>
                <a:schemeClr val="dk1"/>
              </a:buClr>
              <a:buSzPts val="1700"/>
              <a:buFont typeface="Arial"/>
              <a:buChar char="•"/>
              <a:defRPr sz="1700" b="0" i="0" u="none" strike="noStrike" cap="none">
                <a:solidFill>
                  <a:schemeClr val="dk1"/>
                </a:solidFill>
                <a:latin typeface="Libre Franklin"/>
                <a:ea typeface="Libre Franklin"/>
                <a:cs typeface="Libre Franklin"/>
                <a:sym typeface="Libre Franklin"/>
              </a:defRPr>
            </a:lvl7pPr>
            <a:lvl8pPr marL="3657600" marR="0" lvl="7" indent="-336550" algn="l" rtl="0">
              <a:spcBef>
                <a:spcPts val="300"/>
              </a:spcBef>
              <a:spcAft>
                <a:spcPts val="0"/>
              </a:spcAft>
              <a:buClr>
                <a:schemeClr val="dk1"/>
              </a:buClr>
              <a:buSzPts val="1700"/>
              <a:buFont typeface="Arial"/>
              <a:buChar char="•"/>
              <a:defRPr sz="1700" b="0" i="0" u="none" strike="noStrike" cap="none">
                <a:solidFill>
                  <a:schemeClr val="dk1"/>
                </a:solidFill>
                <a:latin typeface="Libre Franklin"/>
                <a:ea typeface="Libre Franklin"/>
                <a:cs typeface="Libre Franklin"/>
                <a:sym typeface="Libre Franklin"/>
              </a:defRPr>
            </a:lvl8pPr>
            <a:lvl9pPr marL="4114800" marR="0" lvl="8" indent="-336550" algn="l" rtl="0">
              <a:spcBef>
                <a:spcPts val="300"/>
              </a:spcBef>
              <a:spcAft>
                <a:spcPts val="0"/>
              </a:spcAft>
              <a:buClr>
                <a:schemeClr val="dk1"/>
              </a:buClr>
              <a:buSzPts val="1700"/>
              <a:buFont typeface="Arial"/>
              <a:buChar char="•"/>
              <a:defRPr sz="1700" b="0" i="0" u="none" strike="noStrike" cap="none">
                <a:solidFill>
                  <a:schemeClr val="dk1"/>
                </a:solidFill>
                <a:latin typeface="Libre Franklin"/>
                <a:ea typeface="Libre Franklin"/>
                <a:cs typeface="Libre Franklin"/>
                <a:sym typeface="Libre Franklin"/>
              </a:defRPr>
            </a:lvl9pPr>
          </a:lstStyle>
          <a:p>
            <a:endParaRPr/>
          </a:p>
        </p:txBody>
      </p:sp>
      <p:sp>
        <p:nvSpPr>
          <p:cNvPr id="8" name="Google Shape;8;p1"/>
          <p:cNvSpPr txBox="1">
            <a:spLocks noGrp="1"/>
          </p:cNvSpPr>
          <p:nvPr>
            <p:ph type="dt" idx="10"/>
          </p:nvPr>
        </p:nvSpPr>
        <p:spPr>
          <a:xfrm>
            <a:off x="428625" y="4469309"/>
            <a:ext cx="2000400" cy="256800"/>
          </a:xfrm>
          <a:prstGeom prst="rect">
            <a:avLst/>
          </a:prstGeom>
          <a:noFill/>
          <a:ln>
            <a:noFill/>
          </a:ln>
        </p:spPr>
        <p:txBody>
          <a:bodyPr spcFirstLastPara="1" wrap="square" lIns="78575" tIns="39275" rIns="78575" bIns="39275" anchor="ctr" anchorCtr="0">
            <a:noAutofit/>
          </a:bodyPr>
          <a:lstStyle>
            <a:lvl1pPr marR="0" lvl="0" algn="l" rtl="0">
              <a:spcBef>
                <a:spcPts val="0"/>
              </a:spcBef>
              <a:spcAft>
                <a:spcPts val="0"/>
              </a:spcAft>
              <a:buSzPts val="1200"/>
              <a:buNone/>
              <a:defRPr sz="1000" b="0" i="0" u="none" strike="noStrike" cap="none">
                <a:solidFill>
                  <a:srgbClr val="888888"/>
                </a:solidFill>
                <a:latin typeface="Libre Franklin"/>
                <a:ea typeface="Libre Franklin"/>
                <a:cs typeface="Libre Franklin"/>
                <a:sym typeface="Libre Franklin"/>
              </a:defRPr>
            </a:lvl1pPr>
            <a:lvl2pPr marR="0" lvl="1" algn="l" rtl="0">
              <a:spcBef>
                <a:spcPts val="0"/>
              </a:spcBef>
              <a:spcAft>
                <a:spcPts val="0"/>
              </a:spcAft>
              <a:buSzPts val="1200"/>
              <a:buNone/>
              <a:defRPr sz="15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200"/>
              <a:buNone/>
              <a:defRPr sz="15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200"/>
              <a:buNone/>
              <a:defRPr sz="15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200"/>
              <a:buNone/>
              <a:defRPr sz="15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200"/>
              <a:buNone/>
              <a:defRPr sz="15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200"/>
              <a:buNone/>
              <a:defRPr sz="15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200"/>
              <a:buNone/>
              <a:defRPr sz="15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200"/>
              <a:buNone/>
              <a:defRPr sz="1500" b="0" i="0" u="none" strike="noStrike" cap="none">
                <a:solidFill>
                  <a:schemeClr val="dk1"/>
                </a:solidFill>
                <a:latin typeface="Libre Franklin"/>
                <a:ea typeface="Libre Franklin"/>
                <a:cs typeface="Libre Franklin"/>
                <a:sym typeface="Libre Franklin"/>
              </a:defRPr>
            </a:lvl9pPr>
          </a:lstStyle>
          <a:p>
            <a:endParaRPr/>
          </a:p>
        </p:txBody>
      </p:sp>
      <p:sp>
        <p:nvSpPr>
          <p:cNvPr id="9" name="Google Shape;9;p1"/>
          <p:cNvSpPr txBox="1">
            <a:spLocks noGrp="1"/>
          </p:cNvSpPr>
          <p:nvPr>
            <p:ph type="ftr" idx="11"/>
          </p:nvPr>
        </p:nvSpPr>
        <p:spPr>
          <a:xfrm>
            <a:off x="2928938" y="4469309"/>
            <a:ext cx="2714700" cy="256800"/>
          </a:xfrm>
          <a:prstGeom prst="rect">
            <a:avLst/>
          </a:prstGeom>
          <a:noFill/>
          <a:ln>
            <a:noFill/>
          </a:ln>
        </p:spPr>
        <p:txBody>
          <a:bodyPr spcFirstLastPara="1" wrap="square" lIns="78575" tIns="39275" rIns="78575" bIns="39275" anchor="ctr" anchorCtr="0">
            <a:noAutofit/>
          </a:bodyPr>
          <a:lstStyle>
            <a:lvl1pPr marR="0" lvl="0" algn="ctr" rtl="0">
              <a:spcBef>
                <a:spcPts val="0"/>
              </a:spcBef>
              <a:spcAft>
                <a:spcPts val="0"/>
              </a:spcAft>
              <a:buSzPts val="1200"/>
              <a:buNone/>
              <a:defRPr sz="1000" b="0" i="0" u="none" strike="noStrike" cap="none">
                <a:solidFill>
                  <a:srgbClr val="888888"/>
                </a:solidFill>
                <a:latin typeface="Libre Franklin"/>
                <a:ea typeface="Libre Franklin"/>
                <a:cs typeface="Libre Franklin"/>
                <a:sym typeface="Libre Franklin"/>
              </a:defRPr>
            </a:lvl1pPr>
            <a:lvl2pPr marR="0" lvl="1" algn="l" rtl="0">
              <a:spcBef>
                <a:spcPts val="0"/>
              </a:spcBef>
              <a:spcAft>
                <a:spcPts val="0"/>
              </a:spcAft>
              <a:buSzPts val="1200"/>
              <a:buNone/>
              <a:defRPr sz="15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200"/>
              <a:buNone/>
              <a:defRPr sz="15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200"/>
              <a:buNone/>
              <a:defRPr sz="15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200"/>
              <a:buNone/>
              <a:defRPr sz="15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200"/>
              <a:buNone/>
              <a:defRPr sz="15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200"/>
              <a:buNone/>
              <a:defRPr sz="15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200"/>
              <a:buNone/>
              <a:defRPr sz="15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200"/>
              <a:buNone/>
              <a:defRPr sz="1500" b="0" i="0" u="none" strike="noStrike" cap="none">
                <a:solidFill>
                  <a:schemeClr val="dk1"/>
                </a:solidFill>
                <a:latin typeface="Libre Franklin"/>
                <a:ea typeface="Libre Franklin"/>
                <a:cs typeface="Libre Franklin"/>
                <a:sym typeface="Libre Franklin"/>
              </a:defRPr>
            </a:lvl9pPr>
          </a:lstStyle>
          <a:p>
            <a:endParaRPr/>
          </a:p>
        </p:txBody>
      </p:sp>
      <p:sp>
        <p:nvSpPr>
          <p:cNvPr id="10" name="Google Shape;10;p1"/>
          <p:cNvSpPr txBox="1">
            <a:spLocks noGrp="1"/>
          </p:cNvSpPr>
          <p:nvPr>
            <p:ph type="sldNum" idx="12"/>
          </p:nvPr>
        </p:nvSpPr>
        <p:spPr>
          <a:xfrm>
            <a:off x="6143625" y="4469309"/>
            <a:ext cx="2000400" cy="256800"/>
          </a:xfrm>
          <a:prstGeom prst="rect">
            <a:avLst/>
          </a:prstGeom>
          <a:noFill/>
          <a:ln>
            <a:noFill/>
          </a:ln>
        </p:spPr>
        <p:txBody>
          <a:bodyPr spcFirstLastPara="1" wrap="square" lIns="78575" tIns="39275" rIns="78575" bIns="39275" anchor="ctr" anchorCtr="0">
            <a:noAutofit/>
          </a:bodyPr>
          <a:lstStyle>
            <a:lvl1pPr marL="0" marR="0" lvl="0" indent="0" algn="r" rtl="0">
              <a:spcBef>
                <a:spcPts val="0"/>
              </a:spcBef>
              <a:buNone/>
              <a:defRPr sz="1000" b="0" i="0" u="none" strike="noStrike" cap="none">
                <a:solidFill>
                  <a:srgbClr val="888888"/>
                </a:solidFill>
                <a:latin typeface="Libre Franklin"/>
                <a:ea typeface="Libre Franklin"/>
                <a:cs typeface="Libre Franklin"/>
                <a:sym typeface="Libre Franklin"/>
              </a:defRPr>
            </a:lvl1pPr>
            <a:lvl2pPr marL="0" marR="0" lvl="1" indent="0" algn="r" rtl="0">
              <a:spcBef>
                <a:spcPts val="0"/>
              </a:spcBef>
              <a:buNone/>
              <a:defRPr sz="1000" b="0" i="0" u="none" strike="noStrike" cap="none">
                <a:solidFill>
                  <a:srgbClr val="888888"/>
                </a:solidFill>
                <a:latin typeface="Libre Franklin"/>
                <a:ea typeface="Libre Franklin"/>
                <a:cs typeface="Libre Franklin"/>
                <a:sym typeface="Libre Franklin"/>
              </a:defRPr>
            </a:lvl2pPr>
            <a:lvl3pPr marL="0" marR="0" lvl="2" indent="0" algn="r" rtl="0">
              <a:spcBef>
                <a:spcPts val="0"/>
              </a:spcBef>
              <a:buNone/>
              <a:defRPr sz="1000" b="0" i="0" u="none" strike="noStrike" cap="none">
                <a:solidFill>
                  <a:srgbClr val="888888"/>
                </a:solidFill>
                <a:latin typeface="Libre Franklin"/>
                <a:ea typeface="Libre Franklin"/>
                <a:cs typeface="Libre Franklin"/>
                <a:sym typeface="Libre Franklin"/>
              </a:defRPr>
            </a:lvl3pPr>
            <a:lvl4pPr marL="0" marR="0" lvl="3" indent="0" algn="r" rtl="0">
              <a:spcBef>
                <a:spcPts val="0"/>
              </a:spcBef>
              <a:buNone/>
              <a:defRPr sz="1000" b="0" i="0" u="none" strike="noStrike" cap="none">
                <a:solidFill>
                  <a:srgbClr val="888888"/>
                </a:solidFill>
                <a:latin typeface="Libre Franklin"/>
                <a:ea typeface="Libre Franklin"/>
                <a:cs typeface="Libre Franklin"/>
                <a:sym typeface="Libre Franklin"/>
              </a:defRPr>
            </a:lvl4pPr>
            <a:lvl5pPr marL="0" marR="0" lvl="4" indent="0" algn="r" rtl="0">
              <a:spcBef>
                <a:spcPts val="0"/>
              </a:spcBef>
              <a:buNone/>
              <a:defRPr sz="1000" b="0" i="0" u="none" strike="noStrike" cap="none">
                <a:solidFill>
                  <a:srgbClr val="888888"/>
                </a:solidFill>
                <a:latin typeface="Libre Franklin"/>
                <a:ea typeface="Libre Franklin"/>
                <a:cs typeface="Libre Franklin"/>
                <a:sym typeface="Libre Franklin"/>
              </a:defRPr>
            </a:lvl5pPr>
            <a:lvl6pPr marL="0" marR="0" lvl="5" indent="0" algn="r" rtl="0">
              <a:spcBef>
                <a:spcPts val="0"/>
              </a:spcBef>
              <a:buNone/>
              <a:defRPr sz="1000" b="0" i="0" u="none" strike="noStrike" cap="none">
                <a:solidFill>
                  <a:srgbClr val="888888"/>
                </a:solidFill>
                <a:latin typeface="Libre Franklin"/>
                <a:ea typeface="Libre Franklin"/>
                <a:cs typeface="Libre Franklin"/>
                <a:sym typeface="Libre Franklin"/>
              </a:defRPr>
            </a:lvl6pPr>
            <a:lvl7pPr marL="0" marR="0" lvl="6" indent="0" algn="r" rtl="0">
              <a:spcBef>
                <a:spcPts val="0"/>
              </a:spcBef>
              <a:buNone/>
              <a:defRPr sz="1000" b="0" i="0" u="none" strike="noStrike" cap="none">
                <a:solidFill>
                  <a:srgbClr val="888888"/>
                </a:solidFill>
                <a:latin typeface="Libre Franklin"/>
                <a:ea typeface="Libre Franklin"/>
                <a:cs typeface="Libre Franklin"/>
                <a:sym typeface="Libre Franklin"/>
              </a:defRPr>
            </a:lvl7pPr>
            <a:lvl8pPr marL="0" marR="0" lvl="7" indent="0" algn="r" rtl="0">
              <a:spcBef>
                <a:spcPts val="0"/>
              </a:spcBef>
              <a:buNone/>
              <a:defRPr sz="1000" b="0" i="0" u="none" strike="noStrike" cap="none">
                <a:solidFill>
                  <a:srgbClr val="888888"/>
                </a:solidFill>
                <a:latin typeface="Libre Franklin"/>
                <a:ea typeface="Libre Franklin"/>
                <a:cs typeface="Libre Franklin"/>
                <a:sym typeface="Libre Franklin"/>
              </a:defRPr>
            </a:lvl8pPr>
            <a:lvl9pPr marL="0" marR="0" lvl="8" indent="0" algn="r" rtl="0">
              <a:spcBef>
                <a:spcPts val="0"/>
              </a:spcBef>
              <a:buNone/>
              <a:defRPr sz="10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6.xml"/><Relationship Id="rId16"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4"/>
          <p:cNvPicPr preferRelativeResize="0"/>
          <p:nvPr/>
        </p:nvPicPr>
        <p:blipFill>
          <a:blip r:embed="rId3">
            <a:alphaModFix/>
          </a:blip>
          <a:stretch>
            <a:fillRect/>
          </a:stretch>
        </p:blipFill>
        <p:spPr>
          <a:xfrm>
            <a:off x="64400" y="4089675"/>
            <a:ext cx="2307451" cy="978700"/>
          </a:xfrm>
          <a:prstGeom prst="rect">
            <a:avLst/>
          </a:prstGeom>
          <a:noFill/>
          <a:ln>
            <a:noFill/>
          </a:ln>
        </p:spPr>
      </p:pic>
      <p:sp>
        <p:nvSpPr>
          <p:cNvPr id="89" name="Google Shape;89;p14"/>
          <p:cNvSpPr txBox="1"/>
          <p:nvPr/>
        </p:nvSpPr>
        <p:spPr>
          <a:xfrm>
            <a:off x="880050" y="2318200"/>
            <a:ext cx="7383900" cy="92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700" b="1">
                <a:solidFill>
                  <a:srgbClr val="263A8F"/>
                </a:solidFill>
                <a:latin typeface="Constantia"/>
                <a:ea typeface="Constantia"/>
                <a:cs typeface="Constantia"/>
                <a:sym typeface="Constantia"/>
              </a:rPr>
              <a:t>Manchester Veterans Advisory Committee</a:t>
            </a:r>
            <a:br>
              <a:rPr lang="en" sz="2700" b="1">
                <a:solidFill>
                  <a:srgbClr val="263A8F"/>
                </a:solidFill>
                <a:latin typeface="Constantia"/>
                <a:ea typeface="Constantia"/>
                <a:cs typeface="Constantia"/>
                <a:sym typeface="Constantia"/>
              </a:rPr>
            </a:br>
            <a:r>
              <a:rPr lang="en" sz="2700" b="1">
                <a:solidFill>
                  <a:srgbClr val="263A8F"/>
                </a:solidFill>
                <a:latin typeface="Constantia"/>
                <a:ea typeface="Constantia"/>
                <a:cs typeface="Constantia"/>
                <a:sym typeface="Constantia"/>
              </a:rPr>
              <a:t>2024-Year-End Review</a:t>
            </a:r>
            <a:endParaRPr sz="2800">
              <a:solidFill>
                <a:schemeClr val="dk1"/>
              </a:solidFill>
              <a:latin typeface="Libre Franklin"/>
              <a:ea typeface="Libre Franklin"/>
              <a:cs typeface="Libre Franklin"/>
              <a:sym typeface="Libre Frankli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3"/>
          <p:cNvSpPr txBox="1">
            <a:spLocks noGrp="1"/>
          </p:cNvSpPr>
          <p:nvPr>
            <p:ph type="title"/>
          </p:nvPr>
        </p:nvSpPr>
        <p:spPr>
          <a:xfrm>
            <a:off x="428625" y="193105"/>
            <a:ext cx="7715100" cy="803700"/>
          </a:xfrm>
          <a:prstGeom prst="rect">
            <a:avLst/>
          </a:prstGeom>
        </p:spPr>
        <p:txBody>
          <a:bodyPr spcFirstLastPara="1" wrap="square" lIns="78575" tIns="39275" rIns="78575" bIns="39275" anchor="ctr" anchorCtr="0">
            <a:normAutofit/>
          </a:bodyPr>
          <a:lstStyle/>
          <a:p>
            <a:pPr marL="0" lvl="0" indent="0" algn="ctr" rtl="0">
              <a:spcBef>
                <a:spcPts val="0"/>
              </a:spcBef>
              <a:spcAft>
                <a:spcPts val="0"/>
              </a:spcAft>
              <a:buNone/>
            </a:pPr>
            <a:r>
              <a:rPr lang="en">
                <a:solidFill>
                  <a:schemeClr val="dk2"/>
                </a:solidFill>
              </a:rPr>
              <a:t>Closing Message</a:t>
            </a:r>
            <a:endParaRPr>
              <a:solidFill>
                <a:schemeClr val="dk2"/>
              </a:solidFill>
            </a:endParaRPr>
          </a:p>
        </p:txBody>
      </p:sp>
      <p:sp>
        <p:nvSpPr>
          <p:cNvPr id="160" name="Google Shape;160;p23"/>
          <p:cNvSpPr txBox="1"/>
          <p:nvPr/>
        </p:nvSpPr>
        <p:spPr>
          <a:xfrm>
            <a:off x="96700" y="918175"/>
            <a:ext cx="8901000" cy="2481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600">
                <a:solidFill>
                  <a:schemeClr val="dk2"/>
                </a:solidFill>
                <a:latin typeface="Roboto"/>
                <a:ea typeface="Roboto"/>
                <a:cs typeface="Roboto"/>
                <a:sym typeface="Roboto"/>
              </a:rPr>
              <a:t>As we reflect on the past year, I want to express my heartfelt gratitude to our Board of Directors and Committee Members for your outstanding dedication and support. Your efforts have been instrumental in achieving meaningful outcomes for Manchester’s veterans and their families.</a:t>
            </a:r>
            <a:endParaRPr sz="1600">
              <a:solidFill>
                <a:schemeClr val="dk2"/>
              </a:solidFill>
              <a:latin typeface="Roboto"/>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r>
              <a:rPr lang="en" sz="1600">
                <a:solidFill>
                  <a:schemeClr val="dk2"/>
                </a:solidFill>
                <a:latin typeface="Roboto"/>
                <a:ea typeface="Roboto"/>
                <a:cs typeface="Roboto"/>
                <a:sym typeface="Roboto"/>
              </a:rPr>
              <a:t>Looking ahead to 2025, I am inspired by the opportunities before us. Together, we will build on our successes, addressing new challenges with the same passion and commitment that drive our mission.</a:t>
            </a:r>
            <a:endParaRPr sz="1600">
              <a:solidFill>
                <a:schemeClr val="dk2"/>
              </a:solidFill>
              <a:latin typeface="Roboto"/>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r>
              <a:rPr lang="en" sz="1600">
                <a:solidFill>
                  <a:schemeClr val="dk2"/>
                </a:solidFill>
                <a:latin typeface="Roboto"/>
                <a:ea typeface="Roboto"/>
                <a:cs typeface="Roboto"/>
                <a:sym typeface="Roboto"/>
              </a:rPr>
              <a:t>Thank you for an incredible year. Let’s move forward with renewed energy and determination, ensuring we continue making a lasting impact in the lives of those we serve.</a:t>
            </a:r>
            <a:endParaRPr sz="1600">
              <a:solidFill>
                <a:schemeClr val="dk2"/>
              </a:solidFill>
              <a:latin typeface="Roboto"/>
              <a:ea typeface="Roboto"/>
              <a:cs typeface="Roboto"/>
              <a:sym typeface="Roboto"/>
            </a:endParaRPr>
          </a:p>
          <a:p>
            <a:pPr marL="0" lvl="0" indent="0" algn="l" rtl="0">
              <a:spcBef>
                <a:spcPts val="1200"/>
              </a:spcBef>
              <a:spcAft>
                <a:spcPts val="0"/>
              </a:spcAft>
              <a:buNone/>
            </a:pPr>
            <a:endParaRPr sz="1700">
              <a:solidFill>
                <a:schemeClr val="dk2"/>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5"/>
          <p:cNvSpPr txBox="1">
            <a:spLocks noGrp="1"/>
          </p:cNvSpPr>
          <p:nvPr>
            <p:ph type="title"/>
          </p:nvPr>
        </p:nvSpPr>
        <p:spPr>
          <a:xfrm>
            <a:off x="428625" y="193105"/>
            <a:ext cx="7715100" cy="803700"/>
          </a:xfrm>
          <a:prstGeom prst="rect">
            <a:avLst/>
          </a:prstGeom>
        </p:spPr>
        <p:txBody>
          <a:bodyPr spcFirstLastPara="1" wrap="square" lIns="78575" tIns="39275" rIns="78575" bIns="39275" anchor="ctr" anchorCtr="0">
            <a:noAutofit/>
          </a:bodyPr>
          <a:lstStyle/>
          <a:p>
            <a:pPr marL="0" lvl="0" indent="0" algn="ctr" rtl="0">
              <a:spcBef>
                <a:spcPts val="0"/>
              </a:spcBef>
              <a:spcAft>
                <a:spcPts val="0"/>
              </a:spcAft>
              <a:buNone/>
            </a:pPr>
            <a:r>
              <a:rPr lang="en">
                <a:solidFill>
                  <a:schemeClr val="dk2"/>
                </a:solidFill>
              </a:rPr>
              <a:t>Message from the Chairman</a:t>
            </a:r>
            <a:endParaRPr>
              <a:solidFill>
                <a:schemeClr val="dk2"/>
              </a:solidFill>
            </a:endParaRPr>
          </a:p>
        </p:txBody>
      </p:sp>
      <p:sp>
        <p:nvSpPr>
          <p:cNvPr id="95" name="Google Shape;95;p15"/>
          <p:cNvSpPr txBox="1">
            <a:spLocks noGrp="1"/>
          </p:cNvSpPr>
          <p:nvPr>
            <p:ph type="subTitle" idx="4294967295"/>
          </p:nvPr>
        </p:nvSpPr>
        <p:spPr>
          <a:xfrm>
            <a:off x="187425" y="996800"/>
            <a:ext cx="8826900" cy="3213900"/>
          </a:xfrm>
          <a:prstGeom prst="rect">
            <a:avLst/>
          </a:prstGeom>
        </p:spPr>
        <p:txBody>
          <a:bodyPr spcFirstLastPara="1" wrap="square" lIns="78575" tIns="39275" rIns="78575" bIns="39275" anchor="t" anchorCtr="0">
            <a:noAutofit/>
          </a:bodyPr>
          <a:lstStyle/>
          <a:p>
            <a:pPr marL="0" lvl="0" indent="0" algn="l" rtl="0">
              <a:spcBef>
                <a:spcPts val="600"/>
              </a:spcBef>
              <a:spcAft>
                <a:spcPts val="0"/>
              </a:spcAft>
              <a:buNone/>
            </a:pPr>
            <a:r>
              <a:rPr lang="en" sz="1900">
                <a:solidFill>
                  <a:schemeClr val="dk2"/>
                </a:solidFill>
              </a:rPr>
              <a:t>As the Chairman of the Manchester Veterans Advisory Committee, I want to express my heartfelt appreciation to each committee member and our town liaisons, Peter and Joel. Your dedication and collaboration are instrumental in improving the lives of veterans in Manchester and across Connecticut.</a:t>
            </a:r>
            <a:endParaRPr sz="1900">
              <a:solidFill>
                <a:schemeClr val="dk2"/>
              </a:solidFill>
            </a:endParaRPr>
          </a:p>
          <a:p>
            <a:pPr marL="0" lvl="0" indent="0" algn="l" rtl="0">
              <a:spcBef>
                <a:spcPts val="600"/>
              </a:spcBef>
              <a:spcAft>
                <a:spcPts val="0"/>
              </a:spcAft>
              <a:buNone/>
            </a:pPr>
            <a:br>
              <a:rPr lang="en" sz="1900">
                <a:solidFill>
                  <a:schemeClr val="dk2"/>
                </a:solidFill>
              </a:rPr>
            </a:br>
            <a:r>
              <a:rPr lang="en" sz="1900">
                <a:solidFill>
                  <a:schemeClr val="dk2"/>
                </a:solidFill>
              </a:rPr>
              <a:t>Your commitment and contributions ensure that our Nation’s Heroes receive the support and recognition they so richly deserve. Thank you for being an essential part of this mission. </a:t>
            </a:r>
            <a:endParaRPr sz="21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6"/>
          <p:cNvSpPr txBox="1">
            <a:spLocks noGrp="1"/>
          </p:cNvSpPr>
          <p:nvPr>
            <p:ph type="title"/>
          </p:nvPr>
        </p:nvSpPr>
        <p:spPr>
          <a:xfrm>
            <a:off x="2000250" y="159625"/>
            <a:ext cx="7089300" cy="803700"/>
          </a:xfrm>
          <a:prstGeom prst="rect">
            <a:avLst/>
          </a:prstGeom>
        </p:spPr>
        <p:txBody>
          <a:bodyPr spcFirstLastPara="1" wrap="square" lIns="78575" tIns="39275" rIns="78575" bIns="39275" anchor="ctr" anchorCtr="0">
            <a:noAutofit/>
          </a:bodyPr>
          <a:lstStyle/>
          <a:p>
            <a:pPr marL="0" lvl="0" indent="0" algn="ctr" rtl="0">
              <a:spcBef>
                <a:spcPts val="0"/>
              </a:spcBef>
              <a:spcAft>
                <a:spcPts val="0"/>
              </a:spcAft>
              <a:buNone/>
            </a:pPr>
            <a:r>
              <a:rPr lang="en" sz="2500">
                <a:solidFill>
                  <a:schemeClr val="dk2"/>
                </a:solidFill>
              </a:rPr>
              <a:t>Veteran Service Metrics 2024</a:t>
            </a:r>
            <a:endParaRPr sz="2500">
              <a:solidFill>
                <a:schemeClr val="dk2"/>
              </a:solidFill>
            </a:endParaRPr>
          </a:p>
        </p:txBody>
      </p:sp>
      <p:sp>
        <p:nvSpPr>
          <p:cNvPr id="101" name="Google Shape;101;p16"/>
          <p:cNvSpPr txBox="1">
            <a:spLocks noGrp="1"/>
          </p:cNvSpPr>
          <p:nvPr>
            <p:ph type="body" idx="1"/>
          </p:nvPr>
        </p:nvSpPr>
        <p:spPr>
          <a:xfrm>
            <a:off x="1865500" y="980550"/>
            <a:ext cx="2956500" cy="3182400"/>
          </a:xfrm>
          <a:prstGeom prst="rect">
            <a:avLst/>
          </a:prstGeom>
        </p:spPr>
        <p:txBody>
          <a:bodyPr spcFirstLastPara="1" wrap="square" lIns="78575" tIns="39275" rIns="78575" bIns="39275" anchor="t" anchorCtr="0">
            <a:noAutofit/>
          </a:bodyPr>
          <a:lstStyle/>
          <a:p>
            <a:pPr marL="457200" lvl="0" indent="-330200" algn="l" rtl="0">
              <a:spcBef>
                <a:spcPts val="500"/>
              </a:spcBef>
              <a:spcAft>
                <a:spcPts val="0"/>
              </a:spcAft>
              <a:buClr>
                <a:schemeClr val="dk2"/>
              </a:buClr>
              <a:buSzPts val="1600"/>
              <a:buChar char="•"/>
            </a:pPr>
            <a:r>
              <a:rPr lang="en" sz="1600" b="1">
                <a:solidFill>
                  <a:schemeClr val="dk2"/>
                </a:solidFill>
              </a:rPr>
              <a:t>Compensation Benefits Assistance: </a:t>
            </a:r>
            <a:r>
              <a:rPr lang="en" sz="1600" b="1">
                <a:solidFill>
                  <a:srgbClr val="FF0000"/>
                </a:solidFill>
              </a:rPr>
              <a:t>32</a:t>
            </a:r>
            <a:br>
              <a:rPr lang="en" sz="1600" b="1">
                <a:solidFill>
                  <a:schemeClr val="dk2"/>
                </a:solidFill>
              </a:rPr>
            </a:br>
            <a:endParaRPr sz="1600" b="1">
              <a:solidFill>
                <a:schemeClr val="dk2"/>
              </a:solidFill>
            </a:endParaRPr>
          </a:p>
          <a:p>
            <a:pPr marL="457200" lvl="0" indent="-330200" algn="l" rtl="0">
              <a:spcBef>
                <a:spcPts val="0"/>
              </a:spcBef>
              <a:spcAft>
                <a:spcPts val="0"/>
              </a:spcAft>
              <a:buClr>
                <a:schemeClr val="dk2"/>
              </a:buClr>
              <a:buSzPts val="1600"/>
              <a:buChar char="•"/>
            </a:pPr>
            <a:r>
              <a:rPr lang="en" sz="1600" b="1">
                <a:solidFill>
                  <a:schemeClr val="dk2"/>
                </a:solidFill>
              </a:rPr>
              <a:t>Resource Referrals: </a:t>
            </a:r>
            <a:r>
              <a:rPr lang="en" sz="1600" b="1">
                <a:solidFill>
                  <a:srgbClr val="FF0000"/>
                </a:solidFill>
              </a:rPr>
              <a:t>29</a:t>
            </a:r>
            <a:br>
              <a:rPr lang="en" sz="1600" b="1">
                <a:solidFill>
                  <a:schemeClr val="dk2"/>
                </a:solidFill>
              </a:rPr>
            </a:br>
            <a:endParaRPr sz="1600" b="1">
              <a:solidFill>
                <a:schemeClr val="dk2"/>
              </a:solidFill>
            </a:endParaRPr>
          </a:p>
          <a:p>
            <a:pPr marL="457200" lvl="0" indent="-330200" algn="l" rtl="0">
              <a:spcBef>
                <a:spcPts val="0"/>
              </a:spcBef>
              <a:spcAft>
                <a:spcPts val="0"/>
              </a:spcAft>
              <a:buClr>
                <a:schemeClr val="dk2"/>
              </a:buClr>
              <a:buSzPts val="1600"/>
              <a:buChar char="•"/>
            </a:pPr>
            <a:r>
              <a:rPr lang="en" sz="1600" b="1">
                <a:solidFill>
                  <a:schemeClr val="dk2"/>
                </a:solidFill>
              </a:rPr>
              <a:t>Homeless/or At Risk - Veterans Assisted: </a:t>
            </a:r>
            <a:r>
              <a:rPr lang="en" sz="1600" b="1">
                <a:solidFill>
                  <a:srgbClr val="FF0000"/>
                </a:solidFill>
              </a:rPr>
              <a:t>2</a:t>
            </a:r>
            <a:br>
              <a:rPr lang="en" sz="1600" b="1">
                <a:solidFill>
                  <a:schemeClr val="dk2"/>
                </a:solidFill>
              </a:rPr>
            </a:br>
            <a:endParaRPr sz="1600" b="1">
              <a:solidFill>
                <a:schemeClr val="dk2"/>
              </a:solidFill>
            </a:endParaRPr>
          </a:p>
          <a:p>
            <a:pPr marL="457200" lvl="0" indent="-330200" algn="l" rtl="0">
              <a:spcBef>
                <a:spcPts val="0"/>
              </a:spcBef>
              <a:spcAft>
                <a:spcPts val="0"/>
              </a:spcAft>
              <a:buClr>
                <a:schemeClr val="dk2"/>
              </a:buClr>
              <a:buSzPts val="1600"/>
              <a:buChar char="•"/>
            </a:pPr>
            <a:r>
              <a:rPr lang="en" sz="1600" b="1">
                <a:solidFill>
                  <a:schemeClr val="dk2"/>
                </a:solidFill>
              </a:rPr>
              <a:t>Widowers Supported: </a:t>
            </a:r>
            <a:r>
              <a:rPr lang="en" sz="1600" b="1">
                <a:solidFill>
                  <a:srgbClr val="FF0000"/>
                </a:solidFill>
              </a:rPr>
              <a:t>4</a:t>
            </a:r>
            <a:br>
              <a:rPr lang="en" sz="1600" b="1">
                <a:solidFill>
                  <a:srgbClr val="FF0000"/>
                </a:solidFill>
              </a:rPr>
            </a:br>
            <a:endParaRPr sz="1600" b="1">
              <a:solidFill>
                <a:srgbClr val="FF0000"/>
              </a:solidFill>
            </a:endParaRPr>
          </a:p>
          <a:p>
            <a:pPr marL="457200" lvl="0" indent="-330200" algn="l" rtl="0">
              <a:spcBef>
                <a:spcPts val="0"/>
              </a:spcBef>
              <a:spcAft>
                <a:spcPts val="0"/>
              </a:spcAft>
              <a:buClr>
                <a:schemeClr val="dk2"/>
              </a:buClr>
              <a:buSzPts val="1600"/>
              <a:buChar char="•"/>
            </a:pPr>
            <a:r>
              <a:rPr lang="en" sz="1600" b="1">
                <a:solidFill>
                  <a:schemeClr val="dk2"/>
                </a:solidFill>
              </a:rPr>
              <a:t>Voicemail Inquires: </a:t>
            </a:r>
            <a:r>
              <a:rPr lang="en" sz="1600" b="1">
                <a:solidFill>
                  <a:srgbClr val="FF0000"/>
                </a:solidFill>
              </a:rPr>
              <a:t>34</a:t>
            </a:r>
            <a:br>
              <a:rPr lang="en" sz="1600" b="1">
                <a:solidFill>
                  <a:schemeClr val="dk2"/>
                </a:solidFill>
              </a:rPr>
            </a:br>
            <a:endParaRPr sz="1600" b="1">
              <a:solidFill>
                <a:schemeClr val="dk2"/>
              </a:solidFill>
            </a:endParaRPr>
          </a:p>
          <a:p>
            <a:pPr marL="457200" lvl="0" indent="-330200" algn="l" rtl="0">
              <a:spcBef>
                <a:spcPts val="0"/>
              </a:spcBef>
              <a:spcAft>
                <a:spcPts val="0"/>
              </a:spcAft>
              <a:buClr>
                <a:schemeClr val="dk2"/>
              </a:buClr>
              <a:buSzPts val="1600"/>
              <a:buChar char="•"/>
            </a:pPr>
            <a:r>
              <a:rPr lang="en" sz="1600" b="1">
                <a:solidFill>
                  <a:schemeClr val="dk2"/>
                </a:solidFill>
              </a:rPr>
              <a:t>Total Serviced: </a:t>
            </a:r>
            <a:r>
              <a:rPr lang="en" sz="1600" b="1">
                <a:solidFill>
                  <a:srgbClr val="FF0000"/>
                </a:solidFill>
              </a:rPr>
              <a:t>101</a:t>
            </a:r>
            <a:endParaRPr sz="1600" b="1">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7"/>
          <p:cNvSpPr txBox="1">
            <a:spLocks noGrp="1"/>
          </p:cNvSpPr>
          <p:nvPr>
            <p:ph type="title"/>
          </p:nvPr>
        </p:nvSpPr>
        <p:spPr>
          <a:xfrm>
            <a:off x="2000250" y="105117"/>
            <a:ext cx="6800100" cy="803700"/>
          </a:xfrm>
          <a:prstGeom prst="rect">
            <a:avLst/>
          </a:prstGeom>
        </p:spPr>
        <p:txBody>
          <a:bodyPr spcFirstLastPara="1" wrap="square" lIns="78575" tIns="39275" rIns="78575" bIns="39275" anchor="ctr" anchorCtr="0">
            <a:noAutofit/>
          </a:bodyPr>
          <a:lstStyle/>
          <a:p>
            <a:pPr marL="0" lvl="0" indent="0" algn="ctr" rtl="0">
              <a:spcBef>
                <a:spcPts val="0"/>
              </a:spcBef>
              <a:spcAft>
                <a:spcPts val="0"/>
              </a:spcAft>
              <a:buNone/>
            </a:pPr>
            <a:r>
              <a:rPr lang="en" sz="2300" i="1">
                <a:solidFill>
                  <a:schemeClr val="dk2"/>
                </a:solidFill>
              </a:rPr>
              <a:t>Veteran Coffee House Initiative Impact</a:t>
            </a:r>
            <a:endParaRPr sz="2200" i="1">
              <a:solidFill>
                <a:schemeClr val="dk2"/>
              </a:solidFill>
            </a:endParaRPr>
          </a:p>
        </p:txBody>
      </p:sp>
      <p:sp>
        <p:nvSpPr>
          <p:cNvPr id="107" name="Google Shape;107;p17"/>
          <p:cNvSpPr txBox="1">
            <a:spLocks noGrp="1"/>
          </p:cNvSpPr>
          <p:nvPr>
            <p:ph type="body" idx="1"/>
          </p:nvPr>
        </p:nvSpPr>
        <p:spPr>
          <a:xfrm>
            <a:off x="1947750" y="908825"/>
            <a:ext cx="6905100" cy="3462300"/>
          </a:xfrm>
          <a:prstGeom prst="rect">
            <a:avLst/>
          </a:prstGeom>
        </p:spPr>
        <p:txBody>
          <a:bodyPr spcFirstLastPara="1" wrap="square" lIns="78575" tIns="39275" rIns="78575" bIns="39275" anchor="t" anchorCtr="0">
            <a:noAutofit/>
          </a:bodyPr>
          <a:lstStyle/>
          <a:p>
            <a:pPr marL="457200" lvl="0" indent="-311150" algn="l" rtl="0">
              <a:spcBef>
                <a:spcPts val="500"/>
              </a:spcBef>
              <a:spcAft>
                <a:spcPts val="0"/>
              </a:spcAft>
              <a:buClr>
                <a:schemeClr val="dk2"/>
              </a:buClr>
              <a:buSzPts val="1300"/>
              <a:buChar char="•"/>
            </a:pPr>
            <a:r>
              <a:rPr lang="en" sz="1400" b="1" u="sng" dirty="0">
                <a:solidFill>
                  <a:schemeClr val="dk2"/>
                </a:solidFill>
              </a:rPr>
              <a:t>Launched May 2023 (Coffee House TaskForce): </a:t>
            </a:r>
            <a:r>
              <a:rPr lang="en" sz="1400" dirty="0">
                <a:solidFill>
                  <a:schemeClr val="dk2"/>
                </a:solidFill>
              </a:rPr>
              <a:t> Advocated by Paul S. and Initiated and Supported by Manchester Veterans Advisory Committee and partners (Army Navy, Elks Lodge, DAV, VFW). </a:t>
            </a:r>
            <a:endParaRPr sz="1400" dirty="0">
              <a:solidFill>
                <a:schemeClr val="dk2"/>
              </a:solidFill>
            </a:endParaRPr>
          </a:p>
          <a:p>
            <a:pPr marL="914400" lvl="1" indent="-311150" algn="l" rtl="0">
              <a:spcBef>
                <a:spcPts val="0"/>
              </a:spcBef>
              <a:spcAft>
                <a:spcPts val="0"/>
              </a:spcAft>
              <a:buClr>
                <a:schemeClr val="dk2"/>
              </a:buClr>
              <a:buSzPts val="1300"/>
              <a:buChar char="–"/>
            </a:pPr>
            <a:r>
              <a:rPr lang="en" sz="1400" i="1" dirty="0">
                <a:solidFill>
                  <a:schemeClr val="dk2"/>
                </a:solidFill>
              </a:rPr>
              <a:t>Third Thursday of Every Month @ Army Navy Club:</a:t>
            </a:r>
          </a:p>
          <a:p>
            <a:pPr lvl="1" indent="-311150">
              <a:spcBef>
                <a:spcPts val="0"/>
              </a:spcBef>
              <a:buClr>
                <a:schemeClr val="dk2"/>
              </a:buClr>
              <a:buSzPts val="1300"/>
            </a:pPr>
            <a:r>
              <a:rPr lang="en" sz="1400" i="1" dirty="0">
                <a:solidFill>
                  <a:schemeClr val="dk2"/>
                </a:solidFill>
              </a:rPr>
              <a:t>Day time Months are 10a-1230p</a:t>
            </a:r>
          </a:p>
          <a:p>
            <a:pPr lvl="1" indent="-311150">
              <a:spcBef>
                <a:spcPts val="0"/>
              </a:spcBef>
              <a:buClr>
                <a:schemeClr val="dk2"/>
              </a:buClr>
              <a:buSzPts val="1300"/>
            </a:pPr>
            <a:r>
              <a:rPr lang="en-US" sz="1400" i="1" dirty="0">
                <a:solidFill>
                  <a:schemeClr val="dk2"/>
                </a:solidFill>
              </a:rPr>
              <a:t>March and October Coffee Houses are Evenings 6p to 830p</a:t>
            </a:r>
            <a:br>
              <a:rPr lang="en" sz="1400" i="1" dirty="0">
                <a:solidFill>
                  <a:schemeClr val="dk2"/>
                </a:solidFill>
              </a:rPr>
            </a:br>
            <a:endParaRPr sz="1400" i="1" dirty="0">
              <a:solidFill>
                <a:schemeClr val="dk2"/>
              </a:solidFill>
            </a:endParaRPr>
          </a:p>
          <a:p>
            <a:pPr marL="457200" lvl="0" indent="-311150" algn="l" rtl="0">
              <a:spcBef>
                <a:spcPts val="0"/>
              </a:spcBef>
              <a:spcAft>
                <a:spcPts val="0"/>
              </a:spcAft>
              <a:buClr>
                <a:schemeClr val="dk2"/>
              </a:buClr>
              <a:buSzPts val="1300"/>
              <a:buChar char="•"/>
            </a:pPr>
            <a:r>
              <a:rPr lang="en" sz="1400" b="1" u="sng" dirty="0">
                <a:solidFill>
                  <a:schemeClr val="dk2"/>
                </a:solidFill>
              </a:rPr>
              <a:t>*1-Year Anniversary Achievement (May 2024):</a:t>
            </a:r>
            <a:r>
              <a:rPr lang="en" sz="1400" dirty="0">
                <a:solidFill>
                  <a:schemeClr val="dk2"/>
                </a:solidFill>
              </a:rPr>
              <a:t> We Successfully accomplished our 2023 goal of hosting a </a:t>
            </a:r>
            <a:r>
              <a:rPr lang="en" sz="1400" b="1" dirty="0">
                <a:solidFill>
                  <a:schemeClr val="dk2"/>
                </a:solidFill>
              </a:rPr>
              <a:t>Veterans Benefits Event (PACT ACT)</a:t>
            </a:r>
            <a:r>
              <a:rPr lang="en" sz="1400" dirty="0">
                <a:solidFill>
                  <a:schemeClr val="dk2"/>
                </a:solidFill>
              </a:rPr>
              <a:t> on the 1-year anniversary in May 2024, Coordination with Federal and State VA and other Veteran Service Lines, to include VA claims assistance, and VA Health Care Enrollment, this Event serviced </a:t>
            </a:r>
            <a:r>
              <a:rPr lang="en" sz="1400" b="1" dirty="0">
                <a:solidFill>
                  <a:schemeClr val="dk2"/>
                </a:solidFill>
              </a:rPr>
              <a:t>150+ veterans</a:t>
            </a:r>
            <a:r>
              <a:rPr lang="en" sz="1400" dirty="0">
                <a:solidFill>
                  <a:schemeClr val="dk2"/>
                </a:solidFill>
              </a:rPr>
              <a:t>.   </a:t>
            </a:r>
            <a:br>
              <a:rPr lang="en" sz="1400" dirty="0">
                <a:solidFill>
                  <a:schemeClr val="dk2"/>
                </a:solidFill>
              </a:rPr>
            </a:br>
            <a:endParaRPr sz="1400" dirty="0">
              <a:solidFill>
                <a:schemeClr val="dk2"/>
              </a:solidFill>
            </a:endParaRPr>
          </a:p>
          <a:p>
            <a:pPr marL="457200" lvl="0" indent="-311150" algn="l" rtl="0">
              <a:spcBef>
                <a:spcPts val="0"/>
              </a:spcBef>
              <a:spcAft>
                <a:spcPts val="0"/>
              </a:spcAft>
              <a:buClr>
                <a:schemeClr val="dk2"/>
              </a:buClr>
              <a:buSzPts val="1300"/>
              <a:buChar char="•"/>
            </a:pPr>
            <a:r>
              <a:rPr lang="en" sz="1400" b="1" u="sng" dirty="0">
                <a:solidFill>
                  <a:schemeClr val="dk2"/>
                </a:solidFill>
              </a:rPr>
              <a:t>Outreach Impact FY2024:</a:t>
            </a:r>
            <a:br>
              <a:rPr lang="en" sz="1400" b="1" u="sng" dirty="0">
                <a:solidFill>
                  <a:schemeClr val="dk2"/>
                </a:solidFill>
              </a:rPr>
            </a:br>
            <a:endParaRPr sz="1400" b="1" u="sng" dirty="0">
              <a:solidFill>
                <a:schemeClr val="dk2"/>
              </a:solidFill>
            </a:endParaRPr>
          </a:p>
          <a:p>
            <a:pPr marL="457200" lvl="0" indent="-311150" algn="l" rtl="0">
              <a:spcBef>
                <a:spcPts val="0"/>
              </a:spcBef>
              <a:spcAft>
                <a:spcPts val="0"/>
              </a:spcAft>
              <a:buClr>
                <a:schemeClr val="dk2"/>
              </a:buClr>
              <a:buSzPts val="1300"/>
              <a:buChar char="•"/>
            </a:pPr>
            <a:r>
              <a:rPr lang="en" sz="1400" dirty="0">
                <a:solidFill>
                  <a:schemeClr val="dk2"/>
                </a:solidFill>
              </a:rPr>
              <a:t>Avg Coffee House Attendance: </a:t>
            </a:r>
            <a:r>
              <a:rPr lang="en" sz="1400" b="1" dirty="0">
                <a:solidFill>
                  <a:schemeClr val="dk2"/>
                </a:solidFill>
              </a:rPr>
              <a:t>20-30 attendees.</a:t>
            </a:r>
            <a:r>
              <a:rPr lang="en" sz="1400" dirty="0">
                <a:solidFill>
                  <a:schemeClr val="dk2"/>
                </a:solidFill>
              </a:rPr>
              <a:t> </a:t>
            </a:r>
            <a:endParaRPr sz="1400" b="1" u="sng" dirty="0">
              <a:solidFill>
                <a:schemeClr val="dk2"/>
              </a:solidFill>
            </a:endParaRPr>
          </a:p>
          <a:p>
            <a:pPr marL="457200" lvl="0" indent="-311150" algn="l" rtl="0">
              <a:spcBef>
                <a:spcPts val="0"/>
              </a:spcBef>
              <a:spcAft>
                <a:spcPts val="0"/>
              </a:spcAft>
              <a:buClr>
                <a:schemeClr val="dk2"/>
              </a:buClr>
              <a:buSzPts val="1300"/>
              <a:buChar char="•"/>
            </a:pPr>
            <a:r>
              <a:rPr lang="en" sz="1400" dirty="0">
                <a:solidFill>
                  <a:schemeClr val="dk2"/>
                </a:solidFill>
              </a:rPr>
              <a:t>*May 2024: </a:t>
            </a:r>
            <a:r>
              <a:rPr lang="en" sz="1400" b="1" dirty="0">
                <a:solidFill>
                  <a:schemeClr val="dk2"/>
                </a:solidFill>
              </a:rPr>
              <a:t>150+ veterans serviced</a:t>
            </a:r>
            <a:r>
              <a:rPr lang="en" sz="1400" dirty="0">
                <a:solidFill>
                  <a:schemeClr val="dk2"/>
                </a:solidFill>
              </a:rPr>
              <a:t>.</a:t>
            </a:r>
            <a:endParaRPr sz="1400" dirty="0">
              <a:solidFill>
                <a:schemeClr val="dk2"/>
              </a:solidFill>
            </a:endParaRPr>
          </a:p>
          <a:p>
            <a:pPr marL="457200" lvl="0" indent="-311150" algn="l" rtl="0">
              <a:spcBef>
                <a:spcPts val="0"/>
              </a:spcBef>
              <a:spcAft>
                <a:spcPts val="0"/>
              </a:spcAft>
              <a:buClr>
                <a:schemeClr val="dk2"/>
              </a:buClr>
              <a:buSzPts val="1300"/>
              <a:buChar char="•"/>
            </a:pPr>
            <a:r>
              <a:rPr lang="en" sz="1400" dirty="0">
                <a:solidFill>
                  <a:schemeClr val="dk2"/>
                </a:solidFill>
              </a:rPr>
              <a:t>*October 2024 Evening Event: </a:t>
            </a:r>
            <a:r>
              <a:rPr lang="en" sz="1400" b="1" dirty="0">
                <a:solidFill>
                  <a:schemeClr val="dk2"/>
                </a:solidFill>
              </a:rPr>
              <a:t>50+ veterans serviced.</a:t>
            </a:r>
            <a:endParaRPr sz="1400" dirty="0">
              <a:solidFill>
                <a:schemeClr val="dk2"/>
              </a:solidFill>
            </a:endParaRPr>
          </a:p>
          <a:p>
            <a:pPr marL="0" lvl="0" indent="0" algn="l" rtl="0">
              <a:spcBef>
                <a:spcPts val="500"/>
              </a:spcBef>
              <a:spcAft>
                <a:spcPts val="0"/>
              </a:spcAft>
              <a:buNone/>
            </a:pPr>
            <a:br>
              <a:rPr lang="en" sz="1300" dirty="0">
                <a:solidFill>
                  <a:schemeClr val="dk2"/>
                </a:solidFill>
              </a:rPr>
            </a:br>
            <a:endParaRPr sz="1300" dirty="0">
              <a:solidFill>
                <a:schemeClr val="dk2"/>
              </a:solidFill>
            </a:endParaRPr>
          </a:p>
          <a:p>
            <a:pPr marL="457200" lvl="0" indent="0" algn="l" rtl="0">
              <a:spcBef>
                <a:spcPts val="500"/>
              </a:spcBef>
              <a:spcAft>
                <a:spcPts val="0"/>
              </a:spcAft>
              <a:buNone/>
            </a:pPr>
            <a:endParaRPr sz="1400" b="1" dirty="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2000250" y="159617"/>
            <a:ext cx="6800100" cy="803700"/>
          </a:xfrm>
          <a:prstGeom prst="rect">
            <a:avLst/>
          </a:prstGeom>
        </p:spPr>
        <p:txBody>
          <a:bodyPr spcFirstLastPara="1" wrap="square" lIns="78575" tIns="39275" rIns="78575" bIns="39275" anchor="ctr" anchorCtr="0">
            <a:normAutofit fontScale="90000"/>
          </a:bodyPr>
          <a:lstStyle/>
          <a:p>
            <a:pPr marL="0" lvl="0" indent="0" algn="ctr" rtl="0">
              <a:spcBef>
                <a:spcPts val="0"/>
              </a:spcBef>
              <a:spcAft>
                <a:spcPts val="0"/>
              </a:spcAft>
              <a:buClr>
                <a:schemeClr val="dk1"/>
              </a:buClr>
              <a:buSzPct val="44000"/>
              <a:buFont typeface="Arial"/>
              <a:buNone/>
            </a:pPr>
            <a:r>
              <a:rPr lang="en" sz="2500">
                <a:solidFill>
                  <a:schemeClr val="dk2"/>
                </a:solidFill>
              </a:rPr>
              <a:t>2024 Veterans Advisory Committee: Involvement</a:t>
            </a:r>
            <a:endParaRPr>
              <a:solidFill>
                <a:schemeClr val="dk2"/>
              </a:solidFill>
            </a:endParaRPr>
          </a:p>
        </p:txBody>
      </p:sp>
      <p:sp>
        <p:nvSpPr>
          <p:cNvPr id="113" name="Google Shape;113;p18"/>
          <p:cNvSpPr txBox="1">
            <a:spLocks noGrp="1"/>
          </p:cNvSpPr>
          <p:nvPr>
            <p:ph type="body" idx="1"/>
          </p:nvPr>
        </p:nvSpPr>
        <p:spPr>
          <a:xfrm>
            <a:off x="2000250" y="1138525"/>
            <a:ext cx="3643200" cy="1562400"/>
          </a:xfrm>
          <a:prstGeom prst="rect">
            <a:avLst/>
          </a:prstGeom>
        </p:spPr>
        <p:txBody>
          <a:bodyPr spcFirstLastPara="1" wrap="square" lIns="78575" tIns="39275" rIns="78575" bIns="39275" anchor="t" anchorCtr="0">
            <a:noAutofit/>
          </a:bodyPr>
          <a:lstStyle/>
          <a:p>
            <a:pPr marL="457200" lvl="0" indent="-325120" algn="l" rtl="0">
              <a:lnSpc>
                <a:spcPct val="115000"/>
              </a:lnSpc>
              <a:spcBef>
                <a:spcPts val="0"/>
              </a:spcBef>
              <a:spcAft>
                <a:spcPts val="0"/>
              </a:spcAft>
              <a:buClr>
                <a:schemeClr val="dk2"/>
              </a:buClr>
              <a:buSzPts val="1520"/>
              <a:buChar char="•"/>
            </a:pPr>
            <a:r>
              <a:rPr lang="en" sz="1200" b="1" u="sng">
                <a:solidFill>
                  <a:schemeClr val="dk2"/>
                </a:solidFill>
              </a:rPr>
              <a:t>Gold Sponsorship of </a:t>
            </a:r>
            <a:r>
              <a:rPr lang="en" sz="1200" b="1" i="1" u="sng">
                <a:solidFill>
                  <a:schemeClr val="dk2"/>
                </a:solidFill>
              </a:rPr>
              <a:t>The Wall That Heals</a:t>
            </a:r>
            <a:r>
              <a:rPr lang="en" sz="1200" b="1" u="sng">
                <a:solidFill>
                  <a:schemeClr val="dk2"/>
                </a:solidFill>
              </a:rPr>
              <a:t>: </a:t>
            </a:r>
            <a:r>
              <a:rPr lang="en" sz="1200">
                <a:solidFill>
                  <a:schemeClr val="dk2"/>
                </a:solidFill>
              </a:rPr>
              <a:t>The committee was proud to serve as a Gold Sponsor for </a:t>
            </a:r>
            <a:r>
              <a:rPr lang="en" sz="1200" i="1">
                <a:solidFill>
                  <a:schemeClr val="dk2"/>
                </a:solidFill>
              </a:rPr>
              <a:t>The Wall That Heals</a:t>
            </a:r>
            <a:r>
              <a:rPr lang="en" sz="1200">
                <a:solidFill>
                  <a:schemeClr val="dk2"/>
                </a:solidFill>
              </a:rPr>
              <a:t> during its visit to Manchester, providing both financial and volunteer support to honor Vietnam veterans and foster community remembrance.</a:t>
            </a:r>
            <a:endParaRPr sz="1520">
              <a:solidFill>
                <a:schemeClr val="dk2"/>
              </a:solidFill>
            </a:endParaRPr>
          </a:p>
        </p:txBody>
      </p:sp>
      <p:sp>
        <p:nvSpPr>
          <p:cNvPr id="114" name="Google Shape;114;p18"/>
          <p:cNvSpPr txBox="1">
            <a:spLocks noGrp="1"/>
          </p:cNvSpPr>
          <p:nvPr>
            <p:ph type="body" idx="2"/>
          </p:nvPr>
        </p:nvSpPr>
        <p:spPr>
          <a:xfrm>
            <a:off x="5643575" y="1125150"/>
            <a:ext cx="3297900" cy="1597800"/>
          </a:xfrm>
          <a:prstGeom prst="rect">
            <a:avLst/>
          </a:prstGeom>
        </p:spPr>
        <p:txBody>
          <a:bodyPr spcFirstLastPara="1" wrap="square" lIns="78575" tIns="39275" rIns="78575" bIns="39275" anchor="t" anchorCtr="0">
            <a:normAutofit/>
          </a:bodyPr>
          <a:lstStyle/>
          <a:p>
            <a:pPr marL="457200" lvl="0" indent="-311150" algn="l" rtl="0">
              <a:lnSpc>
                <a:spcPct val="115000"/>
              </a:lnSpc>
              <a:spcBef>
                <a:spcPts val="0"/>
              </a:spcBef>
              <a:spcAft>
                <a:spcPts val="0"/>
              </a:spcAft>
              <a:buClr>
                <a:schemeClr val="dk2"/>
              </a:buClr>
              <a:buSzPts val="1300"/>
              <a:buChar char="•"/>
            </a:pPr>
            <a:r>
              <a:rPr lang="en" sz="1300" b="1" u="sng">
                <a:solidFill>
                  <a:schemeClr val="dk2"/>
                </a:solidFill>
              </a:rPr>
              <a:t>Manchester Memorial Parade Involvement</a:t>
            </a:r>
            <a:r>
              <a:rPr lang="en" sz="1300" b="1">
                <a:solidFill>
                  <a:schemeClr val="dk2"/>
                </a:solidFill>
              </a:rPr>
              <a:t>: </a:t>
            </a:r>
            <a:r>
              <a:rPr lang="en" sz="1300">
                <a:solidFill>
                  <a:schemeClr val="dk2"/>
                </a:solidFill>
              </a:rPr>
              <a:t>Committee Members participated in the Manchester Memorial Parade, honoring veterans and fostering community spirit.</a:t>
            </a:r>
            <a:endParaRPr sz="2300">
              <a:solidFill>
                <a:schemeClr val="dk2"/>
              </a:solidFill>
            </a:endParaRPr>
          </a:p>
        </p:txBody>
      </p:sp>
      <p:pic>
        <p:nvPicPr>
          <p:cNvPr id="115" name="Google Shape;115;p18"/>
          <p:cNvPicPr preferRelativeResize="0"/>
          <p:nvPr/>
        </p:nvPicPr>
        <p:blipFill>
          <a:blip r:embed="rId3">
            <a:alphaModFix/>
          </a:blip>
          <a:stretch>
            <a:fillRect/>
          </a:stretch>
        </p:blipFill>
        <p:spPr>
          <a:xfrm>
            <a:off x="6106550" y="2783725"/>
            <a:ext cx="2834924" cy="2126200"/>
          </a:xfrm>
          <a:prstGeom prst="rect">
            <a:avLst/>
          </a:prstGeom>
          <a:noFill/>
          <a:ln>
            <a:noFill/>
          </a:ln>
        </p:spPr>
      </p:pic>
      <p:pic>
        <p:nvPicPr>
          <p:cNvPr id="116" name="Google Shape;116;p18"/>
          <p:cNvPicPr preferRelativeResize="0"/>
          <p:nvPr/>
        </p:nvPicPr>
        <p:blipFill>
          <a:blip r:embed="rId4">
            <a:alphaModFix/>
          </a:blip>
          <a:stretch>
            <a:fillRect/>
          </a:stretch>
        </p:blipFill>
        <p:spPr>
          <a:xfrm>
            <a:off x="2443800" y="2722950"/>
            <a:ext cx="2980567" cy="2235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9"/>
          <p:cNvSpPr txBox="1">
            <a:spLocks noGrp="1"/>
          </p:cNvSpPr>
          <p:nvPr>
            <p:ph type="title"/>
          </p:nvPr>
        </p:nvSpPr>
        <p:spPr>
          <a:xfrm>
            <a:off x="2035238" y="30092"/>
            <a:ext cx="6800100" cy="803700"/>
          </a:xfrm>
          <a:prstGeom prst="rect">
            <a:avLst/>
          </a:prstGeom>
        </p:spPr>
        <p:txBody>
          <a:bodyPr spcFirstLastPara="1" wrap="square" lIns="78575" tIns="39275" rIns="78575" bIns="39275" anchor="ctr" anchorCtr="0">
            <a:noAutofit/>
          </a:bodyPr>
          <a:lstStyle/>
          <a:p>
            <a:pPr marL="0" lvl="0" indent="0" algn="ctr" rtl="0">
              <a:spcBef>
                <a:spcPts val="0"/>
              </a:spcBef>
              <a:spcAft>
                <a:spcPts val="0"/>
              </a:spcAft>
              <a:buNone/>
            </a:pPr>
            <a:r>
              <a:rPr lang="en" sz="2900">
                <a:solidFill>
                  <a:schemeClr val="dk2"/>
                </a:solidFill>
              </a:rPr>
              <a:t>Manchester Veteran Banner Program</a:t>
            </a:r>
            <a:endParaRPr sz="2900">
              <a:solidFill>
                <a:schemeClr val="dk2"/>
              </a:solidFill>
            </a:endParaRPr>
          </a:p>
        </p:txBody>
      </p:sp>
      <p:sp>
        <p:nvSpPr>
          <p:cNvPr id="122" name="Google Shape;122;p19"/>
          <p:cNvSpPr txBox="1">
            <a:spLocks noGrp="1"/>
          </p:cNvSpPr>
          <p:nvPr>
            <p:ph type="body" idx="1"/>
          </p:nvPr>
        </p:nvSpPr>
        <p:spPr>
          <a:xfrm>
            <a:off x="1718625" y="817450"/>
            <a:ext cx="3301800" cy="4087200"/>
          </a:xfrm>
          <a:prstGeom prst="rect">
            <a:avLst/>
          </a:prstGeom>
        </p:spPr>
        <p:txBody>
          <a:bodyPr spcFirstLastPara="1" wrap="square" lIns="78575" tIns="39275" rIns="78575" bIns="39275" anchor="t" anchorCtr="0">
            <a:noAutofit/>
          </a:bodyPr>
          <a:lstStyle/>
          <a:p>
            <a:pPr marL="457200" lvl="0" indent="-318770" algn="l" rtl="0">
              <a:lnSpc>
                <a:spcPct val="80000"/>
              </a:lnSpc>
              <a:spcBef>
                <a:spcPts val="500"/>
              </a:spcBef>
              <a:spcAft>
                <a:spcPts val="0"/>
              </a:spcAft>
              <a:buClr>
                <a:schemeClr val="dk2"/>
              </a:buClr>
              <a:buSzPts val="1420"/>
              <a:buChar char="•"/>
            </a:pPr>
            <a:r>
              <a:rPr lang="en" sz="1420" b="1" u="sng">
                <a:solidFill>
                  <a:schemeClr val="dk2"/>
                </a:solidFill>
              </a:rPr>
              <a:t>Veterans Banner Program:</a:t>
            </a:r>
            <a:r>
              <a:rPr lang="en" sz="1420">
                <a:solidFill>
                  <a:schemeClr val="dk2"/>
                </a:solidFill>
              </a:rPr>
              <a:t> Manchester Veterans Banner Program, inspired by and in collaboration with South Windsor Veteran Banner Founder: </a:t>
            </a:r>
            <a:endParaRPr sz="1420">
              <a:solidFill>
                <a:schemeClr val="dk2"/>
              </a:solidFill>
            </a:endParaRPr>
          </a:p>
          <a:p>
            <a:pPr marL="457200" lvl="0" indent="0" algn="l" rtl="0">
              <a:lnSpc>
                <a:spcPct val="80000"/>
              </a:lnSpc>
              <a:spcBef>
                <a:spcPts val="500"/>
              </a:spcBef>
              <a:spcAft>
                <a:spcPts val="0"/>
              </a:spcAft>
              <a:buNone/>
            </a:pPr>
            <a:r>
              <a:rPr lang="en" sz="1420">
                <a:solidFill>
                  <a:schemeClr val="dk2"/>
                </a:solidFill>
              </a:rPr>
              <a:t>This Year, In conjunction with The Wall That Heals Visit to Manchester, we honor the 14 Vietnam veterans from Manchester who were killed in action by featuring them on this year’s banners. In a heartfelt gesture, the banner vendor waived the cost for these 14 banners in recognition of their sacrifice. This initiative reflects our commitment to preserving the legacy of our local heroes and engaging the community in meaningful remembrance.</a:t>
            </a:r>
            <a:endParaRPr sz="1600">
              <a:solidFill>
                <a:schemeClr val="dk2"/>
              </a:solidFill>
            </a:endParaRPr>
          </a:p>
        </p:txBody>
      </p:sp>
      <p:pic>
        <p:nvPicPr>
          <p:cNvPr id="123" name="Google Shape;123;p19"/>
          <p:cNvPicPr preferRelativeResize="0"/>
          <p:nvPr/>
        </p:nvPicPr>
        <p:blipFill>
          <a:blip r:embed="rId3">
            <a:alphaModFix/>
          </a:blip>
          <a:stretch>
            <a:fillRect/>
          </a:stretch>
        </p:blipFill>
        <p:spPr>
          <a:xfrm>
            <a:off x="8308525" y="834313"/>
            <a:ext cx="806550" cy="1518712"/>
          </a:xfrm>
          <a:prstGeom prst="rect">
            <a:avLst/>
          </a:prstGeom>
          <a:noFill/>
          <a:ln>
            <a:noFill/>
          </a:ln>
        </p:spPr>
      </p:pic>
      <p:pic>
        <p:nvPicPr>
          <p:cNvPr id="124" name="Google Shape;124;p19"/>
          <p:cNvPicPr preferRelativeResize="0"/>
          <p:nvPr/>
        </p:nvPicPr>
        <p:blipFill rotWithShape="1">
          <a:blip r:embed="rId4">
            <a:alphaModFix/>
          </a:blip>
          <a:srcRect t="8330" b="-8330"/>
          <a:stretch/>
        </p:blipFill>
        <p:spPr>
          <a:xfrm>
            <a:off x="4985263" y="817450"/>
            <a:ext cx="900075" cy="1662650"/>
          </a:xfrm>
          <a:prstGeom prst="rect">
            <a:avLst/>
          </a:prstGeom>
          <a:noFill/>
          <a:ln>
            <a:noFill/>
          </a:ln>
        </p:spPr>
      </p:pic>
      <p:pic>
        <p:nvPicPr>
          <p:cNvPr id="125" name="Google Shape;125;p19"/>
          <p:cNvPicPr preferRelativeResize="0"/>
          <p:nvPr/>
        </p:nvPicPr>
        <p:blipFill>
          <a:blip r:embed="rId5">
            <a:alphaModFix/>
          </a:blip>
          <a:stretch>
            <a:fillRect/>
          </a:stretch>
        </p:blipFill>
        <p:spPr>
          <a:xfrm>
            <a:off x="5857825" y="817988"/>
            <a:ext cx="806550" cy="1494270"/>
          </a:xfrm>
          <a:prstGeom prst="rect">
            <a:avLst/>
          </a:prstGeom>
          <a:noFill/>
          <a:ln>
            <a:noFill/>
          </a:ln>
        </p:spPr>
      </p:pic>
      <p:pic>
        <p:nvPicPr>
          <p:cNvPr id="126" name="Google Shape;126;p19"/>
          <p:cNvPicPr preferRelativeResize="0"/>
          <p:nvPr/>
        </p:nvPicPr>
        <p:blipFill>
          <a:blip r:embed="rId6">
            <a:alphaModFix/>
          </a:blip>
          <a:stretch>
            <a:fillRect/>
          </a:stretch>
        </p:blipFill>
        <p:spPr>
          <a:xfrm>
            <a:off x="6667376" y="831824"/>
            <a:ext cx="838089" cy="1524100"/>
          </a:xfrm>
          <a:prstGeom prst="rect">
            <a:avLst/>
          </a:prstGeom>
          <a:noFill/>
          <a:ln>
            <a:noFill/>
          </a:ln>
        </p:spPr>
      </p:pic>
      <p:pic>
        <p:nvPicPr>
          <p:cNvPr id="127" name="Google Shape;127;p19"/>
          <p:cNvPicPr preferRelativeResize="0"/>
          <p:nvPr/>
        </p:nvPicPr>
        <p:blipFill>
          <a:blip r:embed="rId7">
            <a:alphaModFix/>
          </a:blip>
          <a:stretch>
            <a:fillRect/>
          </a:stretch>
        </p:blipFill>
        <p:spPr>
          <a:xfrm>
            <a:off x="7482700" y="833825"/>
            <a:ext cx="838100" cy="1519975"/>
          </a:xfrm>
          <a:prstGeom prst="rect">
            <a:avLst/>
          </a:prstGeom>
          <a:noFill/>
          <a:ln>
            <a:noFill/>
          </a:ln>
        </p:spPr>
      </p:pic>
      <p:pic>
        <p:nvPicPr>
          <p:cNvPr id="128" name="Google Shape;128;p19"/>
          <p:cNvPicPr preferRelativeResize="0"/>
          <p:nvPr/>
        </p:nvPicPr>
        <p:blipFill>
          <a:blip r:embed="rId8">
            <a:alphaModFix/>
          </a:blip>
          <a:stretch>
            <a:fillRect/>
          </a:stretch>
        </p:blipFill>
        <p:spPr>
          <a:xfrm>
            <a:off x="5029025" y="2254725"/>
            <a:ext cx="806525" cy="1495792"/>
          </a:xfrm>
          <a:prstGeom prst="rect">
            <a:avLst/>
          </a:prstGeom>
          <a:noFill/>
          <a:ln>
            <a:noFill/>
          </a:ln>
        </p:spPr>
      </p:pic>
      <p:pic>
        <p:nvPicPr>
          <p:cNvPr id="129" name="Google Shape;129;p19"/>
          <p:cNvPicPr preferRelativeResize="0"/>
          <p:nvPr/>
        </p:nvPicPr>
        <p:blipFill>
          <a:blip r:embed="rId9">
            <a:alphaModFix/>
          </a:blip>
          <a:stretch>
            <a:fillRect/>
          </a:stretch>
        </p:blipFill>
        <p:spPr>
          <a:xfrm>
            <a:off x="5848189" y="2249866"/>
            <a:ext cx="806525" cy="1505508"/>
          </a:xfrm>
          <a:prstGeom prst="rect">
            <a:avLst/>
          </a:prstGeom>
          <a:noFill/>
          <a:ln>
            <a:noFill/>
          </a:ln>
        </p:spPr>
      </p:pic>
      <p:pic>
        <p:nvPicPr>
          <p:cNvPr id="130" name="Google Shape;130;p19"/>
          <p:cNvPicPr preferRelativeResize="0"/>
          <p:nvPr/>
        </p:nvPicPr>
        <p:blipFill>
          <a:blip r:embed="rId10">
            <a:alphaModFix/>
          </a:blip>
          <a:stretch>
            <a:fillRect/>
          </a:stretch>
        </p:blipFill>
        <p:spPr>
          <a:xfrm>
            <a:off x="6670275" y="2254738"/>
            <a:ext cx="806525" cy="1495764"/>
          </a:xfrm>
          <a:prstGeom prst="rect">
            <a:avLst/>
          </a:prstGeom>
          <a:noFill/>
          <a:ln>
            <a:noFill/>
          </a:ln>
        </p:spPr>
      </p:pic>
      <p:pic>
        <p:nvPicPr>
          <p:cNvPr id="131" name="Google Shape;131;p19"/>
          <p:cNvPicPr preferRelativeResize="0"/>
          <p:nvPr/>
        </p:nvPicPr>
        <p:blipFill>
          <a:blip r:embed="rId11">
            <a:alphaModFix/>
          </a:blip>
          <a:stretch>
            <a:fillRect/>
          </a:stretch>
        </p:blipFill>
        <p:spPr>
          <a:xfrm>
            <a:off x="7489400" y="2255725"/>
            <a:ext cx="806525" cy="1493778"/>
          </a:xfrm>
          <a:prstGeom prst="rect">
            <a:avLst/>
          </a:prstGeom>
          <a:noFill/>
          <a:ln>
            <a:noFill/>
          </a:ln>
        </p:spPr>
      </p:pic>
      <p:pic>
        <p:nvPicPr>
          <p:cNvPr id="132" name="Google Shape;132;p19"/>
          <p:cNvPicPr preferRelativeResize="0"/>
          <p:nvPr/>
        </p:nvPicPr>
        <p:blipFill>
          <a:blip r:embed="rId12">
            <a:alphaModFix/>
          </a:blip>
          <a:stretch>
            <a:fillRect/>
          </a:stretch>
        </p:blipFill>
        <p:spPr>
          <a:xfrm>
            <a:off x="8314737" y="2256318"/>
            <a:ext cx="806525" cy="1492619"/>
          </a:xfrm>
          <a:prstGeom prst="rect">
            <a:avLst/>
          </a:prstGeom>
          <a:noFill/>
          <a:ln>
            <a:noFill/>
          </a:ln>
        </p:spPr>
      </p:pic>
      <p:pic>
        <p:nvPicPr>
          <p:cNvPr id="133" name="Google Shape;133;p19"/>
          <p:cNvPicPr preferRelativeResize="0"/>
          <p:nvPr/>
        </p:nvPicPr>
        <p:blipFill>
          <a:blip r:embed="rId13">
            <a:alphaModFix/>
          </a:blip>
          <a:stretch>
            <a:fillRect/>
          </a:stretch>
        </p:blipFill>
        <p:spPr>
          <a:xfrm>
            <a:off x="5054925" y="3698025"/>
            <a:ext cx="759728" cy="1445475"/>
          </a:xfrm>
          <a:prstGeom prst="rect">
            <a:avLst/>
          </a:prstGeom>
          <a:noFill/>
          <a:ln>
            <a:noFill/>
          </a:ln>
        </p:spPr>
      </p:pic>
      <p:pic>
        <p:nvPicPr>
          <p:cNvPr id="134" name="Google Shape;134;p19"/>
          <p:cNvPicPr preferRelativeResize="0"/>
          <p:nvPr/>
        </p:nvPicPr>
        <p:blipFill>
          <a:blip r:embed="rId14">
            <a:alphaModFix/>
          </a:blip>
          <a:stretch>
            <a:fillRect/>
          </a:stretch>
        </p:blipFill>
        <p:spPr>
          <a:xfrm>
            <a:off x="5850150" y="3650250"/>
            <a:ext cx="801313" cy="1493250"/>
          </a:xfrm>
          <a:prstGeom prst="rect">
            <a:avLst/>
          </a:prstGeom>
          <a:noFill/>
          <a:ln>
            <a:noFill/>
          </a:ln>
        </p:spPr>
      </p:pic>
      <p:pic>
        <p:nvPicPr>
          <p:cNvPr id="135" name="Google Shape;135;p19"/>
          <p:cNvPicPr preferRelativeResize="0"/>
          <p:nvPr/>
        </p:nvPicPr>
        <p:blipFill>
          <a:blip r:embed="rId15">
            <a:alphaModFix/>
          </a:blip>
          <a:stretch>
            <a:fillRect/>
          </a:stretch>
        </p:blipFill>
        <p:spPr>
          <a:xfrm>
            <a:off x="6645375" y="3673350"/>
            <a:ext cx="825213" cy="1470150"/>
          </a:xfrm>
          <a:prstGeom prst="rect">
            <a:avLst/>
          </a:prstGeom>
          <a:noFill/>
          <a:ln>
            <a:noFill/>
          </a:ln>
        </p:spPr>
      </p:pic>
      <p:pic>
        <p:nvPicPr>
          <p:cNvPr id="136" name="Google Shape;136;p19"/>
          <p:cNvPicPr preferRelativeResize="0"/>
          <p:nvPr/>
        </p:nvPicPr>
        <p:blipFill>
          <a:blip r:embed="rId16">
            <a:alphaModFix/>
          </a:blip>
          <a:stretch>
            <a:fillRect/>
          </a:stretch>
        </p:blipFill>
        <p:spPr>
          <a:xfrm>
            <a:off x="7486149" y="3685487"/>
            <a:ext cx="773313" cy="1445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0"/>
          <p:cNvSpPr txBox="1">
            <a:spLocks noGrp="1"/>
          </p:cNvSpPr>
          <p:nvPr>
            <p:ph type="title"/>
          </p:nvPr>
        </p:nvSpPr>
        <p:spPr>
          <a:xfrm>
            <a:off x="428625" y="193105"/>
            <a:ext cx="7715100" cy="803700"/>
          </a:xfrm>
          <a:prstGeom prst="rect">
            <a:avLst/>
          </a:prstGeom>
        </p:spPr>
        <p:txBody>
          <a:bodyPr spcFirstLastPara="1" wrap="square" lIns="78575" tIns="39275" rIns="78575" bIns="39275" anchor="ctr" anchorCtr="0">
            <a:noAutofit/>
          </a:bodyPr>
          <a:lstStyle/>
          <a:p>
            <a:pPr marL="0" lvl="0" indent="0" algn="ctr" rtl="0">
              <a:spcBef>
                <a:spcPts val="0"/>
              </a:spcBef>
              <a:spcAft>
                <a:spcPts val="0"/>
              </a:spcAft>
              <a:buNone/>
            </a:pPr>
            <a:r>
              <a:rPr lang="en" sz="3000">
                <a:solidFill>
                  <a:schemeClr val="dk2"/>
                </a:solidFill>
              </a:rPr>
              <a:t>2024 Impact Story</a:t>
            </a:r>
            <a:endParaRPr sz="3000">
              <a:solidFill>
                <a:schemeClr val="dk2"/>
              </a:solidFill>
            </a:endParaRPr>
          </a:p>
        </p:txBody>
      </p:sp>
      <p:sp>
        <p:nvSpPr>
          <p:cNvPr id="142" name="Google Shape;142;p20"/>
          <p:cNvSpPr txBox="1">
            <a:spLocks noGrp="1"/>
          </p:cNvSpPr>
          <p:nvPr>
            <p:ph type="subTitle" idx="4294967295"/>
          </p:nvPr>
        </p:nvSpPr>
        <p:spPr>
          <a:xfrm>
            <a:off x="339750" y="876950"/>
            <a:ext cx="8464500" cy="2960100"/>
          </a:xfrm>
          <a:prstGeom prst="rect">
            <a:avLst/>
          </a:prstGeom>
        </p:spPr>
        <p:txBody>
          <a:bodyPr spcFirstLastPara="1" wrap="square" lIns="78575" tIns="39275" rIns="78575" bIns="39275" anchor="t" anchorCtr="0">
            <a:noAutofit/>
          </a:bodyPr>
          <a:lstStyle/>
          <a:p>
            <a:pPr marL="0" lvl="0" indent="0" algn="l" rtl="0">
              <a:spcBef>
                <a:spcPts val="600"/>
              </a:spcBef>
              <a:spcAft>
                <a:spcPts val="0"/>
              </a:spcAft>
              <a:buNone/>
            </a:pPr>
            <a:r>
              <a:rPr lang="en" sz="2100">
                <a:solidFill>
                  <a:schemeClr val="dk2"/>
                </a:solidFill>
              </a:rPr>
              <a:t>In our 2023 report, we shared the story of a veteran who was initially denied a VA claim for cancer. Referred to us for assistance, we helped guide him through a higher-level appeal by pointing out key aspects of the new PACT Act law related to toxic military exposure during his service. We explained what documentation and evidence were needed to strengthen his case, ultimately leading to a successful resolution. The veteran was able to witness this victory before his passing.</a:t>
            </a:r>
            <a:endParaRPr sz="21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1"/>
          <p:cNvSpPr txBox="1">
            <a:spLocks noGrp="1"/>
          </p:cNvSpPr>
          <p:nvPr>
            <p:ph type="title"/>
          </p:nvPr>
        </p:nvSpPr>
        <p:spPr>
          <a:xfrm>
            <a:off x="428625" y="193105"/>
            <a:ext cx="7715100" cy="803700"/>
          </a:xfrm>
          <a:prstGeom prst="rect">
            <a:avLst/>
          </a:prstGeom>
        </p:spPr>
        <p:txBody>
          <a:bodyPr spcFirstLastPara="1" wrap="square" lIns="78575" tIns="39275" rIns="78575" bIns="39275" anchor="ctr" anchorCtr="0">
            <a:noAutofit/>
          </a:bodyPr>
          <a:lstStyle/>
          <a:p>
            <a:pPr marL="0" lvl="0" indent="0" algn="ctr" rtl="0">
              <a:spcBef>
                <a:spcPts val="0"/>
              </a:spcBef>
              <a:spcAft>
                <a:spcPts val="0"/>
              </a:spcAft>
              <a:buNone/>
            </a:pPr>
            <a:r>
              <a:rPr lang="en" sz="3000">
                <a:solidFill>
                  <a:schemeClr val="dk2"/>
                </a:solidFill>
              </a:rPr>
              <a:t>Update on Impact Story</a:t>
            </a:r>
            <a:endParaRPr sz="3000">
              <a:solidFill>
                <a:schemeClr val="dk2"/>
              </a:solidFill>
            </a:endParaRPr>
          </a:p>
        </p:txBody>
      </p:sp>
      <p:sp>
        <p:nvSpPr>
          <p:cNvPr id="148" name="Google Shape;148;p21"/>
          <p:cNvSpPr txBox="1">
            <a:spLocks noGrp="1"/>
          </p:cNvSpPr>
          <p:nvPr>
            <p:ph type="subTitle" idx="4294967295"/>
          </p:nvPr>
        </p:nvSpPr>
        <p:spPr>
          <a:xfrm>
            <a:off x="428625" y="996800"/>
            <a:ext cx="8465700" cy="2952300"/>
          </a:xfrm>
          <a:prstGeom prst="rect">
            <a:avLst/>
          </a:prstGeom>
        </p:spPr>
        <p:txBody>
          <a:bodyPr spcFirstLastPara="1" wrap="square" lIns="78575" tIns="39275" rIns="78575" bIns="39275" anchor="t" anchorCtr="0">
            <a:noAutofit/>
          </a:bodyPr>
          <a:lstStyle/>
          <a:p>
            <a:pPr marL="0" lvl="0" indent="0" algn="l" rtl="0">
              <a:spcBef>
                <a:spcPts val="600"/>
              </a:spcBef>
              <a:spcAft>
                <a:spcPts val="0"/>
              </a:spcAft>
              <a:buNone/>
            </a:pPr>
            <a:r>
              <a:rPr lang="en" sz="2100">
                <a:solidFill>
                  <a:schemeClr val="dk2"/>
                </a:solidFill>
              </a:rPr>
              <a:t>We are now pleased to provide an update on his surviving spouse. Initially denied Dependency and Indemnity Compensation (DIC), she sought our help. We guided her through the appeals process, clearly explaining the requirements and assisting in submitting the necessary documentation. As a result, she successfully secured her rightful surviving spouse benefits. This reflects our ongoing commitment to supporting veterans and their families by ensuring they receive the benefits they deserve.</a:t>
            </a:r>
            <a:endParaRPr sz="2100">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2"/>
          <p:cNvSpPr txBox="1">
            <a:spLocks noGrp="1"/>
          </p:cNvSpPr>
          <p:nvPr>
            <p:ph type="title"/>
          </p:nvPr>
        </p:nvSpPr>
        <p:spPr>
          <a:xfrm>
            <a:off x="428625" y="193105"/>
            <a:ext cx="7715100" cy="803700"/>
          </a:xfrm>
          <a:prstGeom prst="rect">
            <a:avLst/>
          </a:prstGeom>
        </p:spPr>
        <p:txBody>
          <a:bodyPr spcFirstLastPara="1" wrap="square" lIns="78575" tIns="39275" rIns="78575" bIns="39275" anchor="ctr" anchorCtr="0">
            <a:noAutofit/>
          </a:bodyPr>
          <a:lstStyle/>
          <a:p>
            <a:pPr marL="0" lvl="0" indent="0" algn="ctr" rtl="0">
              <a:spcBef>
                <a:spcPts val="0"/>
              </a:spcBef>
              <a:spcAft>
                <a:spcPts val="0"/>
              </a:spcAft>
              <a:buNone/>
            </a:pPr>
            <a:r>
              <a:rPr lang="en" sz="2600">
                <a:solidFill>
                  <a:schemeClr val="dk2"/>
                </a:solidFill>
              </a:rPr>
              <a:t>Looking Ahead: 2024 Goals </a:t>
            </a:r>
            <a:endParaRPr sz="2600">
              <a:solidFill>
                <a:schemeClr val="dk2"/>
              </a:solidFill>
            </a:endParaRPr>
          </a:p>
        </p:txBody>
      </p:sp>
      <p:sp>
        <p:nvSpPr>
          <p:cNvPr id="154" name="Google Shape;154;p22"/>
          <p:cNvSpPr txBox="1">
            <a:spLocks noGrp="1"/>
          </p:cNvSpPr>
          <p:nvPr>
            <p:ph type="subTitle" idx="4294967295"/>
          </p:nvPr>
        </p:nvSpPr>
        <p:spPr>
          <a:xfrm>
            <a:off x="399750" y="862050"/>
            <a:ext cx="8344500" cy="2848500"/>
          </a:xfrm>
          <a:prstGeom prst="rect">
            <a:avLst/>
          </a:prstGeom>
        </p:spPr>
        <p:txBody>
          <a:bodyPr spcFirstLastPara="1" wrap="square" lIns="78575" tIns="39275" rIns="78575" bIns="39275" anchor="t" anchorCtr="0">
            <a:noAutofit/>
          </a:bodyPr>
          <a:lstStyle/>
          <a:p>
            <a:pPr marL="457200" lvl="0" indent="-349250" algn="l" rtl="0">
              <a:spcBef>
                <a:spcPts val="600"/>
              </a:spcBef>
              <a:spcAft>
                <a:spcPts val="0"/>
              </a:spcAft>
              <a:buClr>
                <a:schemeClr val="dk2"/>
              </a:buClr>
              <a:buSzPts val="1900"/>
              <a:buChar char="•"/>
            </a:pPr>
            <a:r>
              <a:rPr lang="en" sz="1200" b="1">
                <a:solidFill>
                  <a:schemeClr val="dk2"/>
                </a:solidFill>
              </a:rPr>
              <a:t>Outreach and Marketing Initiative</a:t>
            </a:r>
            <a:br>
              <a:rPr lang="en" sz="1200" b="1">
                <a:solidFill>
                  <a:schemeClr val="dk2"/>
                </a:solidFill>
              </a:rPr>
            </a:br>
            <a:r>
              <a:rPr lang="en" sz="1200">
                <a:solidFill>
                  <a:schemeClr val="dk2"/>
                </a:solidFill>
              </a:rPr>
              <a:t>Expand outreach efforts by distributing marketing materials that inform veterans on how to contact us and get involved. This will include printed and digital campaigns to increase awareness of our mission and programs.</a:t>
            </a:r>
            <a:endParaRPr sz="1200">
              <a:solidFill>
                <a:schemeClr val="dk2"/>
              </a:solidFill>
            </a:endParaRPr>
          </a:p>
          <a:p>
            <a:pPr marL="457200" lvl="0" indent="-349250" algn="l" rtl="0">
              <a:spcBef>
                <a:spcPts val="0"/>
              </a:spcBef>
              <a:spcAft>
                <a:spcPts val="0"/>
              </a:spcAft>
              <a:buClr>
                <a:schemeClr val="dk2"/>
              </a:buClr>
              <a:buSzPts val="1900"/>
              <a:buChar char="•"/>
            </a:pPr>
            <a:r>
              <a:rPr lang="en" sz="1200" b="1">
                <a:solidFill>
                  <a:schemeClr val="dk2"/>
                </a:solidFill>
              </a:rPr>
              <a:t>Community Cookout for Veterans</a:t>
            </a:r>
            <a:br>
              <a:rPr lang="en" sz="1200" b="1">
                <a:solidFill>
                  <a:schemeClr val="dk2"/>
                </a:solidFill>
              </a:rPr>
            </a:br>
            <a:r>
              <a:rPr lang="en" sz="1200">
                <a:solidFill>
                  <a:schemeClr val="dk2"/>
                </a:solidFill>
              </a:rPr>
              <a:t>Plan and host a summer cookout aimed at connecting local veterans with the Veterans Advisory Committee. This event will foster camaraderie while providing an opportunity to share information about resources and support available to veterans in the Manchester area.</a:t>
            </a:r>
            <a:endParaRPr sz="1200">
              <a:solidFill>
                <a:schemeClr val="dk2"/>
              </a:solidFill>
            </a:endParaRPr>
          </a:p>
          <a:p>
            <a:pPr marL="457200" lvl="0" indent="-349250" algn="l" rtl="0">
              <a:spcBef>
                <a:spcPts val="0"/>
              </a:spcBef>
              <a:spcAft>
                <a:spcPts val="0"/>
              </a:spcAft>
              <a:buClr>
                <a:schemeClr val="dk2"/>
              </a:buClr>
              <a:buSzPts val="1900"/>
              <a:buChar char="•"/>
            </a:pPr>
            <a:r>
              <a:rPr lang="en" sz="1200" b="1">
                <a:solidFill>
                  <a:schemeClr val="dk2"/>
                </a:solidFill>
              </a:rPr>
              <a:t>Veterans Discussion Invitations</a:t>
            </a:r>
            <a:br>
              <a:rPr lang="en" sz="1200" b="1">
                <a:solidFill>
                  <a:schemeClr val="dk2"/>
                </a:solidFill>
              </a:rPr>
            </a:br>
            <a:r>
              <a:rPr lang="en" sz="1200">
                <a:solidFill>
                  <a:schemeClr val="dk2"/>
                </a:solidFill>
              </a:rPr>
              <a:t>Organize dedicated discussion sessions with local veterans in Manchester to hear directly from them about pressing issues they face in the community. These sessions will guide our advocacy efforts and ensure we are addressing the most significant challenges veterans encounter.</a:t>
            </a:r>
            <a:endParaRPr sz="2000">
              <a:solidFill>
                <a:schemeClr val="dk2"/>
              </a:solidFill>
            </a:endParaRPr>
          </a:p>
          <a:p>
            <a:pPr marL="0" lvl="0" indent="0" algn="l" rtl="0">
              <a:spcBef>
                <a:spcPts val="600"/>
              </a:spcBef>
              <a:spcAft>
                <a:spcPts val="0"/>
              </a:spcAft>
              <a:buNone/>
            </a:pPr>
            <a:endParaRPr sz="1900">
              <a:solidFill>
                <a:schemeClr val="dk2"/>
              </a:solidFil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895</Words>
  <Application>Microsoft Office PowerPoint</Application>
  <PresentationFormat>On-screen Show (16:9)</PresentationFormat>
  <Paragraphs>40</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Constantia</vt:lpstr>
      <vt:lpstr>Arial</vt:lpstr>
      <vt:lpstr>Roboto</vt:lpstr>
      <vt:lpstr>Libre Franklin</vt:lpstr>
      <vt:lpstr>Office Theme</vt:lpstr>
      <vt:lpstr>PowerPoint Presentation</vt:lpstr>
      <vt:lpstr>Message from the Chairman</vt:lpstr>
      <vt:lpstr>Veteran Service Metrics 2024</vt:lpstr>
      <vt:lpstr>Veteran Coffee House Initiative Impact</vt:lpstr>
      <vt:lpstr>2024 Veterans Advisory Committee: Involvement</vt:lpstr>
      <vt:lpstr>Manchester Veteran Banner Program</vt:lpstr>
      <vt:lpstr>2024 Impact Story</vt:lpstr>
      <vt:lpstr>Update on Impact Story</vt:lpstr>
      <vt:lpstr>Looking Ahead: 2024 Goals </vt:lpstr>
      <vt:lpstr>Closing Message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Sgt. Amaro</dc:creator>
  <cp:lastModifiedBy>Sgt. Amaro</cp:lastModifiedBy>
  <cp:revision>2</cp:revision>
  <dcterms:modified xsi:type="dcterms:W3CDTF">2024-12-09T14:08:48Z</dcterms:modified>
</cp:coreProperties>
</file>