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3.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4.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5.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6.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20" r:id="rId1"/>
    <p:sldMasterId id="2147483921" r:id="rId2"/>
    <p:sldMasterId id="2147483922" r:id="rId3"/>
    <p:sldMasterId id="2147483923" r:id="rId4"/>
    <p:sldMasterId id="2147483924" r:id="rId5"/>
    <p:sldMasterId id="2147483925" r:id="rId6"/>
    <p:sldMasterId id="2147483926" r:id="rId7"/>
  </p:sldMasterIdLst>
  <p:notesMasterIdLst>
    <p:notesMasterId r:id="rId38"/>
  </p:notesMasterIdLst>
  <p:sldIdLst>
    <p:sldId id="256" r:id="rId8"/>
    <p:sldId id="257" r:id="rId9"/>
    <p:sldId id="258" r:id="rId10"/>
    <p:sldId id="259" r:id="rId11"/>
    <p:sldId id="261" r:id="rId12"/>
    <p:sldId id="262" r:id="rId13"/>
    <p:sldId id="263" r:id="rId14"/>
    <p:sldId id="264" r:id="rId15"/>
    <p:sldId id="265" r:id="rId16"/>
    <p:sldId id="266" r:id="rId17"/>
    <p:sldId id="267" r:id="rId18"/>
    <p:sldId id="281" r:id="rId19"/>
    <p:sldId id="282" r:id="rId20"/>
    <p:sldId id="279" r:id="rId21"/>
    <p:sldId id="280" r:id="rId22"/>
    <p:sldId id="283" r:id="rId23"/>
    <p:sldId id="284" r:id="rId24"/>
    <p:sldId id="285" r:id="rId25"/>
    <p:sldId id="286" r:id="rId26"/>
    <p:sldId id="287" r:id="rId27"/>
    <p:sldId id="288" r:id="rId28"/>
    <p:sldId id="260" r:id="rId29"/>
    <p:sldId id="271" r:id="rId30"/>
    <p:sldId id="272" r:id="rId31"/>
    <p:sldId id="274" r:id="rId32"/>
    <p:sldId id="275" r:id="rId33"/>
    <p:sldId id="276" r:id="rId34"/>
    <p:sldId id="277" r:id="rId35"/>
    <p:sldId id="289" r:id="rId36"/>
    <p:sldId id="278" r:id="rId37"/>
  </p:sldIdLst>
  <p:sldSz cx="9144000" cy="5143500" type="screen16x9"/>
  <p:notesSz cx="7010400" cy="9296400"/>
  <p:embeddedFontLst>
    <p:embeddedFont>
      <p:font typeface="Archivo" panose="020B0604020202020204" charset="0"/>
      <p:regular r:id="rId39"/>
      <p:bold r:id="rId40"/>
      <p:italic r:id="rId41"/>
      <p:boldItalic r:id="rId42"/>
    </p:embeddedFont>
    <p:embeddedFont>
      <p:font typeface="Archivo Medium" panose="020B0604020202020204" charset="0"/>
      <p:regular r:id="rId43"/>
      <p:bold r:id="rId44"/>
      <p:italic r:id="rId45"/>
      <p:boldItalic r:id="rId46"/>
    </p:embeddedFont>
    <p:embeddedFont>
      <p:font typeface="Archivo SemiBold" panose="020B0604020202020204" charset="0"/>
      <p:regular r:id="rId47"/>
      <p:bold r:id="rId48"/>
      <p:italic r:id="rId49"/>
      <p:boldItalic r:id="rId50"/>
    </p:embeddedFont>
    <p:embeddedFont>
      <p:font typeface="Century Gothic" panose="020B0502020202020204" pitchFamily="34" charset="0"/>
      <p:regular r:id="rId51"/>
      <p:bold r:id="rId52"/>
      <p:italic r:id="rId53"/>
      <p:boldItalic r:id="rId54"/>
    </p:embeddedFont>
    <p:embeddedFont>
      <p:font typeface="Helvetica Neue" panose="020B0604020202020204" charset="0"/>
      <p:regular r:id="rId55"/>
      <p:bold r:id="rId56"/>
      <p:italic r:id="rId57"/>
      <p:boldItalic r:id="rId58"/>
    </p:embeddedFont>
    <p:embeddedFont>
      <p:font typeface="Inter" panose="020B0604020202020204" charset="0"/>
      <p:regular r:id="rId59"/>
      <p:bold r:id="rId60"/>
      <p:italic r:id="rId61"/>
      <p:boldItalic r:id="rId62"/>
    </p:embeddedFont>
    <p:embeddedFont>
      <p:font typeface="Inter Medium" panose="020B0604020202020204" charset="0"/>
      <p:regular r:id="rId63"/>
      <p:bold r:id="rId64"/>
      <p:italic r:id="rId65"/>
      <p:boldItalic r:id="rId66"/>
    </p:embeddedFont>
    <p:embeddedFont>
      <p:font typeface="Merriweather" panose="00000500000000000000" pitchFamily="2" charset="0"/>
      <p:regular r:id="rId67"/>
      <p:bold r:id="rId68"/>
      <p:italic r:id="rId69"/>
      <p:boldItalic r:id="rId70"/>
    </p:embeddedFont>
    <p:embeddedFont>
      <p:font typeface="Merriweather Medium" panose="020B0604020202020204" charset="0"/>
      <p:regular r:id="rId71"/>
      <p:bold r:id="rId72"/>
      <p:italic r:id="rId73"/>
      <p:boldItalic r:id="rId74"/>
    </p:embeddedFont>
    <p:embeddedFont>
      <p:font typeface="Merriweather SemiBold" panose="020B0604020202020204" charset="0"/>
      <p:regular r:id="rId75"/>
      <p:bold r:id="rId76"/>
      <p:italic r:id="rId77"/>
      <p:boldItalic r:id="rId78"/>
    </p:embeddedFont>
    <p:embeddedFont>
      <p:font typeface="Roboto" panose="02000000000000000000" pitchFamily="2" charset="0"/>
      <p:regular r:id="rId79"/>
      <p:bold r:id="rId80"/>
      <p:italic r:id="rId81"/>
      <p:boldItalic r:id="rId82"/>
    </p:embeddedFont>
    <p:embeddedFont>
      <p:font typeface="Schibsted Grotesk" panose="020B0604020202020204" charset="0"/>
      <p:regular r:id="rId83"/>
      <p:bold r:id="rId84"/>
      <p:italic r:id="rId85"/>
      <p:boldItalic r:id="rId86"/>
    </p:embeddedFont>
    <p:embeddedFont>
      <p:font typeface="Schibsted Grotesk Medium" panose="020B0604020202020204" charset="0"/>
      <p:regular r:id="rId87"/>
      <p:bold r:id="rId88"/>
      <p:italic r:id="rId89"/>
      <p:boldItalic r:id="rId90"/>
    </p:embeddedFont>
    <p:embeddedFont>
      <p:font typeface="Schibsted Grotesk SemiBold" panose="020B0604020202020204" charset="0"/>
      <p:regular r:id="rId91"/>
      <p:bold r:id="rId92"/>
      <p:italic r:id="rId93"/>
      <p:boldItalic r:id="rId94"/>
    </p:embeddedFont>
    <p:embeddedFont>
      <p:font typeface="Wingdings 3" panose="05040102010807070707" pitchFamily="18" charset="2"/>
      <p:regular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07">
          <p15:clr>
            <a:srgbClr val="747775"/>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F4F8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67D36AA-159F-44C1-B14C-D023416FC204}">
  <a:tblStyle styleId="{667D36AA-159F-44C1-B14C-D023416FC20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1522" y="58"/>
      </p:cViewPr>
      <p:guideLst>
        <p:guide orient="horz" pos="1207"/>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font" Target="fonts/font30.fntdata"/><Relationship Id="rId84" Type="http://schemas.openxmlformats.org/officeDocument/2006/relationships/font" Target="fonts/font46.fntdata"/><Relationship Id="rId89" Type="http://schemas.openxmlformats.org/officeDocument/2006/relationships/font" Target="fonts/font51.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font" Target="fonts/font15.fntdata"/><Relationship Id="rId58" Type="http://schemas.openxmlformats.org/officeDocument/2006/relationships/font" Target="fonts/font20.fntdata"/><Relationship Id="rId74" Type="http://schemas.openxmlformats.org/officeDocument/2006/relationships/font" Target="fonts/font36.fntdata"/><Relationship Id="rId79" Type="http://schemas.openxmlformats.org/officeDocument/2006/relationships/font" Target="fonts/font41.fntdata"/><Relationship Id="rId5" Type="http://schemas.openxmlformats.org/officeDocument/2006/relationships/slideMaster" Target="slideMasters/slideMaster5.xml"/><Relationship Id="rId90" Type="http://schemas.openxmlformats.org/officeDocument/2006/relationships/font" Target="fonts/font52.fntdata"/><Relationship Id="rId95" Type="http://schemas.openxmlformats.org/officeDocument/2006/relationships/font" Target="fonts/font57.fntdata"/><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font" Target="fonts/font5.fntdata"/><Relationship Id="rId48" Type="http://schemas.openxmlformats.org/officeDocument/2006/relationships/font" Target="fonts/font10.fntdata"/><Relationship Id="rId64" Type="http://schemas.openxmlformats.org/officeDocument/2006/relationships/font" Target="fonts/font26.fntdata"/><Relationship Id="rId69" Type="http://schemas.openxmlformats.org/officeDocument/2006/relationships/font" Target="fonts/font31.fntdata"/><Relationship Id="rId80" Type="http://schemas.openxmlformats.org/officeDocument/2006/relationships/font" Target="fonts/font42.fntdata"/><Relationship Id="rId85" Type="http://schemas.openxmlformats.org/officeDocument/2006/relationships/font" Target="fonts/font47.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font" Target="fonts/font29.fntdata"/><Relationship Id="rId20" Type="http://schemas.openxmlformats.org/officeDocument/2006/relationships/slide" Target="slides/slide13.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font" Target="fonts/font32.fntdata"/><Relationship Id="rId75" Type="http://schemas.openxmlformats.org/officeDocument/2006/relationships/font" Target="fonts/font37.fntdata"/><Relationship Id="rId83" Type="http://schemas.openxmlformats.org/officeDocument/2006/relationships/font" Target="fonts/font45.fntdata"/><Relationship Id="rId88" Type="http://schemas.openxmlformats.org/officeDocument/2006/relationships/font" Target="fonts/font50.fntdata"/><Relationship Id="rId91" Type="http://schemas.openxmlformats.org/officeDocument/2006/relationships/font" Target="fonts/font53.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73" Type="http://schemas.openxmlformats.org/officeDocument/2006/relationships/font" Target="fonts/font35.fntdata"/><Relationship Id="rId78" Type="http://schemas.openxmlformats.org/officeDocument/2006/relationships/font" Target="fonts/font40.fntdata"/><Relationship Id="rId81" Type="http://schemas.openxmlformats.org/officeDocument/2006/relationships/font" Target="fonts/font43.fntdata"/><Relationship Id="rId86" Type="http://schemas.openxmlformats.org/officeDocument/2006/relationships/font" Target="fonts/font48.fntdata"/><Relationship Id="rId94" Type="http://schemas.openxmlformats.org/officeDocument/2006/relationships/font" Target="fonts/font56.fntdata"/><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font" Target="fonts/font1.fntdata"/><Relationship Id="rId34" Type="http://schemas.openxmlformats.org/officeDocument/2006/relationships/slide" Target="slides/slide27.xml"/><Relationship Id="rId50" Type="http://schemas.openxmlformats.org/officeDocument/2006/relationships/font" Target="fonts/font12.fntdata"/><Relationship Id="rId55" Type="http://schemas.openxmlformats.org/officeDocument/2006/relationships/font" Target="fonts/font17.fntdata"/><Relationship Id="rId76" Type="http://schemas.openxmlformats.org/officeDocument/2006/relationships/font" Target="fonts/font38.fntdata"/><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font" Target="fonts/font33.fntdata"/><Relationship Id="rId92" Type="http://schemas.openxmlformats.org/officeDocument/2006/relationships/font" Target="fonts/font54.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font" Target="fonts/font2.fntdata"/><Relationship Id="rId45" Type="http://schemas.openxmlformats.org/officeDocument/2006/relationships/font" Target="fonts/font7.fntdata"/><Relationship Id="rId66" Type="http://schemas.openxmlformats.org/officeDocument/2006/relationships/font" Target="fonts/font28.fntdata"/><Relationship Id="rId87" Type="http://schemas.openxmlformats.org/officeDocument/2006/relationships/font" Target="fonts/font49.fntdata"/><Relationship Id="rId61" Type="http://schemas.openxmlformats.org/officeDocument/2006/relationships/font" Target="fonts/font23.fntdata"/><Relationship Id="rId82" Type="http://schemas.openxmlformats.org/officeDocument/2006/relationships/font" Target="fonts/font44.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font" Target="fonts/font18.fntdata"/><Relationship Id="rId77" Type="http://schemas.openxmlformats.org/officeDocument/2006/relationships/font" Target="fonts/font39.fntdata"/><Relationship Id="rId8" Type="http://schemas.openxmlformats.org/officeDocument/2006/relationships/slide" Target="slides/slide1.xml"/><Relationship Id="rId51" Type="http://schemas.openxmlformats.org/officeDocument/2006/relationships/font" Target="fonts/font13.fntdata"/><Relationship Id="rId72" Type="http://schemas.openxmlformats.org/officeDocument/2006/relationships/font" Target="fonts/font34.fntdata"/><Relationship Id="rId93" Type="http://schemas.openxmlformats.org/officeDocument/2006/relationships/font" Target="fonts/font55.fntdata"/><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3"/>
        <p:cNvGrpSpPr/>
        <p:nvPr/>
      </p:nvGrpSpPr>
      <p:grpSpPr>
        <a:xfrm>
          <a:off x="0" y="0"/>
          <a:ext cx="0" cy="0"/>
          <a:chOff x="0" y="0"/>
          <a:chExt cx="0" cy="0"/>
        </a:xfrm>
      </p:grpSpPr>
      <p:sp>
        <p:nvSpPr>
          <p:cNvPr id="3314" name="Google Shape;3314;g3d1e2ea741f_1_105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5" name="Google Shape;3315;g3d1e2ea741f_1_105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Chief to intro</a:t>
            </a:r>
            <a:endParaRPr/>
          </a:p>
          <a:p>
            <a:pPr marL="0" indent="0">
              <a:buNone/>
            </a:pPr>
            <a:r>
              <a:rPr lang="en"/>
              <a:t>Kristen will provide background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8"/>
        <p:cNvGrpSpPr/>
        <p:nvPr/>
      </p:nvGrpSpPr>
      <p:grpSpPr>
        <a:xfrm>
          <a:off x="0" y="0"/>
          <a:ext cx="0" cy="0"/>
          <a:chOff x="0" y="0"/>
          <a:chExt cx="0" cy="0"/>
        </a:xfrm>
      </p:grpSpPr>
      <p:sp>
        <p:nvSpPr>
          <p:cNvPr id="3489" name="Google Shape;3489;g3d1da044717_7_139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0" name="Google Shape;3490;g3d1da044717_7_1391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8"/>
        <p:cNvGrpSpPr/>
        <p:nvPr/>
      </p:nvGrpSpPr>
      <p:grpSpPr>
        <a:xfrm>
          <a:off x="0" y="0"/>
          <a:ext cx="0" cy="0"/>
          <a:chOff x="0" y="0"/>
          <a:chExt cx="0" cy="0"/>
        </a:xfrm>
      </p:grpSpPr>
      <p:sp>
        <p:nvSpPr>
          <p:cNvPr id="3499" name="Google Shape;3499;g3d1da044717_7_1487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0" name="Google Shape;3500;g3d1da044717_7_1487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
                <a:solidFill>
                  <a:schemeClr val="dk1"/>
                </a:solidFill>
              </a:rPr>
              <a:t>May also add outline of how agency will measure success/ROI and commitment to providing those insights publicly, if applicable</a:t>
            </a:r>
            <a:endParaRPr>
              <a:solidFill>
                <a:schemeClr val="dk1"/>
              </a:solidFill>
            </a:endParaRPr>
          </a:p>
          <a:p>
            <a:pPr marL="0" indent="0">
              <a:buClr>
                <a:schemeClr val="dk1"/>
              </a:buClr>
              <a:buNone/>
            </a:pPr>
            <a:endParaRPr>
              <a:solidFill>
                <a:schemeClr val="dk1"/>
              </a:solidFill>
            </a:endParaRPr>
          </a:p>
          <a:p>
            <a:pPr marL="0" indent="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4"/>
        <p:cNvGrpSpPr/>
        <p:nvPr/>
      </p:nvGrpSpPr>
      <p:grpSpPr>
        <a:xfrm>
          <a:off x="0" y="0"/>
          <a:ext cx="0" cy="0"/>
          <a:chOff x="0" y="0"/>
          <a:chExt cx="0" cy="0"/>
        </a:xfrm>
      </p:grpSpPr>
      <p:sp>
        <p:nvSpPr>
          <p:cNvPr id="3365" name="Google Shape;3365;g3d1e2ea741f_1_217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6" name="Google Shape;3366;g3d1e2ea741f_1_217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1"/>
        <p:cNvGrpSpPr/>
        <p:nvPr/>
      </p:nvGrpSpPr>
      <p:grpSpPr>
        <a:xfrm>
          <a:off x="0" y="0"/>
          <a:ext cx="0" cy="0"/>
          <a:chOff x="0" y="0"/>
          <a:chExt cx="0" cy="0"/>
        </a:xfrm>
      </p:grpSpPr>
      <p:sp>
        <p:nvSpPr>
          <p:cNvPr id="3582" name="Google Shape;3582;g3d1da044717_7_14031: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3" name="Google Shape;3583;g3d1da044717_7_1403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9"/>
        <p:cNvGrpSpPr/>
        <p:nvPr/>
      </p:nvGrpSpPr>
      <p:grpSpPr>
        <a:xfrm>
          <a:off x="0" y="0"/>
          <a:ext cx="0" cy="0"/>
          <a:chOff x="0" y="0"/>
          <a:chExt cx="0" cy="0"/>
        </a:xfrm>
      </p:grpSpPr>
      <p:sp>
        <p:nvSpPr>
          <p:cNvPr id="3590" name="Google Shape;3590;g3d1e2ea741f_1_269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1" name="Google Shape;3591;g3d1e2ea741f_1_269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solidFill>
                  <a:schemeClr val="dk1"/>
                </a:solidFill>
              </a:rPr>
              <a:t>Only sharing w/ WI municipal and state LE agencies and adjoining state’s agencies. </a:t>
            </a:r>
            <a:endParaRPr>
              <a:solidFill>
                <a:schemeClr val="dk1"/>
              </a:solidFill>
            </a:endParaRPr>
          </a:p>
          <a:p>
            <a:pPr marL="0" indent="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0"/>
        <p:cNvGrpSpPr/>
        <p:nvPr/>
      </p:nvGrpSpPr>
      <p:grpSpPr>
        <a:xfrm>
          <a:off x="0" y="0"/>
          <a:ext cx="0" cy="0"/>
          <a:chOff x="0" y="0"/>
          <a:chExt cx="0" cy="0"/>
        </a:xfrm>
      </p:grpSpPr>
      <p:sp>
        <p:nvSpPr>
          <p:cNvPr id="3631" name="Google Shape;3631;g3cd48546e76_0_57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2" name="Google Shape;3632;g3cd48546e76_0_57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2"/>
        <p:cNvGrpSpPr/>
        <p:nvPr/>
      </p:nvGrpSpPr>
      <p:grpSpPr>
        <a:xfrm>
          <a:off x="0" y="0"/>
          <a:ext cx="0" cy="0"/>
          <a:chOff x="0" y="0"/>
          <a:chExt cx="0" cy="0"/>
        </a:xfrm>
      </p:grpSpPr>
      <p:sp>
        <p:nvSpPr>
          <p:cNvPr id="3643" name="Google Shape;3643;g3d1e2ea741f_1_29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4" name="Google Shape;3644;g3d1e2ea741f_1_293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4"/>
        <p:cNvGrpSpPr/>
        <p:nvPr/>
      </p:nvGrpSpPr>
      <p:grpSpPr>
        <a:xfrm>
          <a:off x="0" y="0"/>
          <a:ext cx="0" cy="0"/>
          <a:chOff x="0" y="0"/>
          <a:chExt cx="0" cy="0"/>
        </a:xfrm>
      </p:grpSpPr>
      <p:sp>
        <p:nvSpPr>
          <p:cNvPr id="3655" name="Google Shape;3655;g3d1e2ea741f_1_2737: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6" name="Google Shape;3656;g3d1e2ea741f_1_273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4"/>
        <p:cNvGrpSpPr/>
        <p:nvPr/>
      </p:nvGrpSpPr>
      <p:grpSpPr>
        <a:xfrm>
          <a:off x="0" y="0"/>
          <a:ext cx="0" cy="0"/>
          <a:chOff x="0" y="0"/>
          <a:chExt cx="0" cy="0"/>
        </a:xfrm>
      </p:grpSpPr>
      <p:sp>
        <p:nvSpPr>
          <p:cNvPr id="3675" name="Google Shape;3675;g3d1da044717_7_1456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6" name="Google Shape;3676;g3d1da044717_7_1456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
                <a:solidFill>
                  <a:schemeClr val="dk1"/>
                </a:solidFill>
              </a:rPr>
              <a:t>May also add outline of how agency will measure success/ROI and commitment to providing those insights publicly, if applicable</a:t>
            </a:r>
            <a:endParaRPr>
              <a:solidFill>
                <a:schemeClr val="dk1"/>
              </a:solidFill>
            </a:endParaRPr>
          </a:p>
          <a:p>
            <a:pPr marL="0" indent="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4">
          <a:extLst>
            <a:ext uri="{FF2B5EF4-FFF2-40B4-BE49-F238E27FC236}">
              <a16:creationId xmlns:a16="http://schemas.microsoft.com/office/drawing/2014/main" id="{BAE49A2D-254F-8E6D-7CB2-E9A28FDAE311}"/>
            </a:ext>
          </a:extLst>
        </p:cNvPr>
        <p:cNvGrpSpPr/>
        <p:nvPr/>
      </p:nvGrpSpPr>
      <p:grpSpPr>
        <a:xfrm>
          <a:off x="0" y="0"/>
          <a:ext cx="0" cy="0"/>
          <a:chOff x="0" y="0"/>
          <a:chExt cx="0" cy="0"/>
        </a:xfrm>
      </p:grpSpPr>
      <p:sp>
        <p:nvSpPr>
          <p:cNvPr id="3675" name="Google Shape;3675;g3d1da044717_7_14562:notes">
            <a:extLst>
              <a:ext uri="{FF2B5EF4-FFF2-40B4-BE49-F238E27FC236}">
                <a16:creationId xmlns:a16="http://schemas.microsoft.com/office/drawing/2014/main" id="{6D28CAC5-8698-4D3C-0B8E-6F33110643B7}"/>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6" name="Google Shape;3676;g3d1da044717_7_14562:notes">
            <a:extLst>
              <a:ext uri="{FF2B5EF4-FFF2-40B4-BE49-F238E27FC236}">
                <a16:creationId xmlns:a16="http://schemas.microsoft.com/office/drawing/2014/main" id="{9E595C41-5AA8-20E6-4CE7-42D257CE08C0}"/>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
                <a:solidFill>
                  <a:schemeClr val="dk1"/>
                </a:solidFill>
              </a:rPr>
              <a:t>May also add outline of how agency will measure success/ROI and commitment to providing those insights publicly, if applicable</a:t>
            </a:r>
            <a:endParaRPr>
              <a:solidFill>
                <a:schemeClr val="dk1"/>
              </a:solidFill>
            </a:endParaRPr>
          </a:p>
          <a:p>
            <a:pPr marL="0" indent="0">
              <a:buNone/>
            </a:pPr>
            <a:endParaRPr/>
          </a:p>
        </p:txBody>
      </p:sp>
    </p:spTree>
    <p:extLst>
      <p:ext uri="{BB962C8B-B14F-4D97-AF65-F5344CB8AC3E}">
        <p14:creationId xmlns:p14="http://schemas.microsoft.com/office/powerpoint/2010/main" val="3218747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2"/>
        <p:cNvGrpSpPr/>
        <p:nvPr/>
      </p:nvGrpSpPr>
      <p:grpSpPr>
        <a:xfrm>
          <a:off x="0" y="0"/>
          <a:ext cx="0" cy="0"/>
          <a:chOff x="0" y="0"/>
          <a:chExt cx="0" cy="0"/>
        </a:xfrm>
      </p:grpSpPr>
      <p:sp>
        <p:nvSpPr>
          <p:cNvPr id="3323" name="Google Shape;3323;g3d1e2ea741f_1_105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4" name="Google Shape;3324;g3d1e2ea741f_1_105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Kristen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6"/>
        <p:cNvGrpSpPr/>
        <p:nvPr/>
      </p:nvGrpSpPr>
      <p:grpSpPr>
        <a:xfrm>
          <a:off x="0" y="0"/>
          <a:ext cx="0" cy="0"/>
          <a:chOff x="0" y="0"/>
          <a:chExt cx="0" cy="0"/>
        </a:xfrm>
      </p:grpSpPr>
      <p:sp>
        <p:nvSpPr>
          <p:cNvPr id="3707" name="Google Shape;3707;g3d1da044717_7_1438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8" name="Google Shape;3708;g3d1da044717_7_1438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
                <a:solidFill>
                  <a:schemeClr val="dk1"/>
                </a:solidFill>
              </a:rPr>
              <a:t>Can tailor points based on department/community and need i.e. “X department will not use this technology to assist the federal government with any kind of immigration enforcement activities”</a:t>
            </a:r>
            <a:endParaRPr>
              <a:solidFill>
                <a:schemeClr val="dk1"/>
              </a:solidFill>
            </a:endParaRPr>
          </a:p>
          <a:p>
            <a:pPr marL="0" indent="0">
              <a:buClr>
                <a:schemeClr val="dk1"/>
              </a:buClr>
              <a:buNone/>
            </a:pPr>
            <a:endParaRPr>
              <a:solidFill>
                <a:schemeClr val="dk1"/>
              </a:solidFill>
            </a:endParaRPr>
          </a:p>
          <a:p>
            <a:pPr marL="0" indent="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3"/>
        <p:cNvGrpSpPr/>
        <p:nvPr/>
      </p:nvGrpSpPr>
      <p:grpSpPr>
        <a:xfrm>
          <a:off x="0" y="0"/>
          <a:ext cx="0" cy="0"/>
          <a:chOff x="0" y="0"/>
          <a:chExt cx="0" cy="0"/>
        </a:xfrm>
      </p:grpSpPr>
      <p:sp>
        <p:nvSpPr>
          <p:cNvPr id="3344" name="Google Shape;3344;g3d1e2ea741f_1_107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5" name="Google Shape;3345;g3d1e2ea741f_1_107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115000"/>
              </a:lnSpc>
              <a:buClr>
                <a:schemeClr val="dk1"/>
              </a:buClr>
              <a:buNone/>
            </a:pPr>
            <a:r>
              <a:rPr lang="en">
                <a:solidFill>
                  <a:schemeClr val="dk1"/>
                </a:solidFill>
                <a:latin typeface="Inter"/>
                <a:ea typeface="Inter"/>
                <a:cs typeface="Inter"/>
                <a:sym typeface="Inter"/>
              </a:rPr>
              <a:t>Kristen</a:t>
            </a:r>
            <a:endParaRPr>
              <a:solidFill>
                <a:schemeClr val="dk1"/>
              </a:solidFill>
              <a:latin typeface="Inter"/>
              <a:ea typeface="Inter"/>
              <a:cs typeface="Inter"/>
              <a:sym typeface="Inter"/>
            </a:endParaRPr>
          </a:p>
          <a:p>
            <a:pPr marL="0" indent="0">
              <a:lnSpc>
                <a:spcPct val="115000"/>
              </a:lnSpc>
              <a:buClr>
                <a:schemeClr val="dk1"/>
              </a:buClr>
              <a:buNone/>
            </a:pPr>
            <a:r>
              <a:rPr lang="en">
                <a:solidFill>
                  <a:schemeClr val="dk1"/>
                </a:solidFill>
                <a:latin typeface="Inter"/>
                <a:ea typeface="Inter"/>
                <a:cs typeface="Inter"/>
                <a:sym typeface="Inter"/>
              </a:rPr>
              <a:t>Low staffing levels are putting law enforcement agencies in a difficult position nationwide. Recruiting challenges, increasing retirements, and overwhelming demands have left 85% of agencies understaffed, with many operating at or below minimum levels.</a:t>
            </a:r>
            <a:endParaRPr>
              <a:solidFill>
                <a:schemeClr val="dk1"/>
              </a:solidFill>
              <a:latin typeface="Inter"/>
              <a:ea typeface="Inter"/>
              <a:cs typeface="Inter"/>
              <a:sym typeface="Inter"/>
            </a:endParaRPr>
          </a:p>
          <a:p>
            <a:pPr marL="0" indent="0">
              <a:lnSpc>
                <a:spcPct val="115000"/>
              </a:lnSpc>
              <a:buClr>
                <a:schemeClr val="dk1"/>
              </a:buClr>
              <a:buNone/>
            </a:pPr>
            <a:endParaRPr>
              <a:solidFill>
                <a:schemeClr val="dk1"/>
              </a:solidFill>
              <a:latin typeface="Inter"/>
              <a:ea typeface="Inter"/>
              <a:cs typeface="Inter"/>
              <a:sym typeface="Inter"/>
            </a:endParaRPr>
          </a:p>
          <a:p>
            <a:pPr marL="0" indent="0">
              <a:lnSpc>
                <a:spcPct val="115000"/>
              </a:lnSpc>
              <a:buClr>
                <a:schemeClr val="dk1"/>
              </a:buClr>
              <a:buNone/>
            </a:pPr>
            <a:r>
              <a:rPr lang="en">
                <a:solidFill>
                  <a:schemeClr val="dk1"/>
                </a:solidFill>
                <a:latin typeface="Inter"/>
                <a:ea typeface="Inter"/>
                <a:cs typeface="Inter"/>
                <a:sym typeface="Inter"/>
              </a:rPr>
              <a:t>Meanwhile, public safety concerns are rising. Forty percent of Americans now report feeling unsafe walking home at night—a level of fear we haven’t seen in 30 years.</a:t>
            </a:r>
            <a:br>
              <a:rPr lang="en">
                <a:solidFill>
                  <a:schemeClr val="dk1"/>
                </a:solidFill>
                <a:latin typeface="Inter"/>
                <a:ea typeface="Inter"/>
                <a:cs typeface="Inter"/>
                <a:sym typeface="Inter"/>
              </a:rPr>
            </a:br>
            <a:br>
              <a:rPr lang="en">
                <a:solidFill>
                  <a:schemeClr val="dk1"/>
                </a:solidFill>
                <a:latin typeface="Inter"/>
                <a:ea typeface="Inter"/>
                <a:cs typeface="Inter"/>
                <a:sym typeface="Inter"/>
              </a:rPr>
            </a:br>
            <a:r>
              <a:rPr lang="en">
                <a:solidFill>
                  <a:schemeClr val="dk1"/>
                </a:solidFill>
                <a:latin typeface="Inter"/>
                <a:ea typeface="Inter"/>
                <a:cs typeface="Inter"/>
                <a:sym typeface="Inter"/>
              </a:rPr>
              <a:t>In the past, when communities felt less safe, the solution was to hire more officers. But with today’s staffing shortages, that’s just not realistic for most agencies. Now more than ever, agencies are turning to technology to find smarter ways to get more done with fewer resources.</a:t>
            </a:r>
            <a:endParaRPr>
              <a:solidFill>
                <a:schemeClr val="dk1"/>
              </a:solidFill>
              <a:latin typeface="Inter"/>
              <a:ea typeface="Inter"/>
              <a:cs typeface="Inter"/>
              <a:sym typeface="Inter"/>
            </a:endParaRPr>
          </a:p>
          <a:p>
            <a:pPr marL="0" indent="0">
              <a:buClr>
                <a:schemeClr val="dk1"/>
              </a:buClr>
              <a:buNone/>
            </a:pPr>
            <a:endParaRPr>
              <a:solidFill>
                <a:schemeClr val="dk1"/>
              </a:solidFill>
            </a:endParaRPr>
          </a:p>
          <a:p>
            <a:pPr marL="0" indent="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9"/>
        <p:cNvGrpSpPr/>
        <p:nvPr/>
      </p:nvGrpSpPr>
      <p:grpSpPr>
        <a:xfrm>
          <a:off x="0" y="0"/>
          <a:ext cx="0" cy="0"/>
          <a:chOff x="0" y="0"/>
          <a:chExt cx="0" cy="0"/>
        </a:xfrm>
      </p:grpSpPr>
      <p:sp>
        <p:nvSpPr>
          <p:cNvPr id="3360" name="Google Shape;3360;g3d1e2ea741f_1_232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1" name="Google Shape;3361;g3d1e2ea741f_1_232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
                <a:solidFill>
                  <a:schemeClr val="dk1"/>
                </a:solidFill>
              </a:rPr>
              <a:t>SG</a:t>
            </a:r>
            <a:endParaRPr>
              <a:solidFill>
                <a:schemeClr val="dk1"/>
              </a:solidFill>
            </a:endParaRPr>
          </a:p>
          <a:p>
            <a:pPr marL="0" indent="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1"/>
        <p:cNvGrpSpPr/>
        <p:nvPr/>
      </p:nvGrpSpPr>
      <p:grpSpPr>
        <a:xfrm>
          <a:off x="0" y="0"/>
          <a:ext cx="0" cy="0"/>
          <a:chOff x="0" y="0"/>
          <a:chExt cx="0" cy="0"/>
        </a:xfrm>
      </p:grpSpPr>
      <p:sp>
        <p:nvSpPr>
          <p:cNvPr id="3392" name="Google Shape;3392;g3d1da044717_7_1356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3" name="Google Shape;3393;g3d1da044717_7_1356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solidFill>
                <a:srgbClr val="444746"/>
              </a:solidFill>
              <a:latin typeface="Roboto"/>
              <a:ea typeface="Roboto"/>
              <a:cs typeface="Roboto"/>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8"/>
        <p:cNvGrpSpPr/>
        <p:nvPr/>
      </p:nvGrpSpPr>
      <p:grpSpPr>
        <a:xfrm>
          <a:off x="0" y="0"/>
          <a:ext cx="0" cy="0"/>
          <a:chOff x="0" y="0"/>
          <a:chExt cx="0" cy="0"/>
        </a:xfrm>
      </p:grpSpPr>
      <p:sp>
        <p:nvSpPr>
          <p:cNvPr id="3439" name="Google Shape;3439;g3d1da044717_7_136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0" name="Google Shape;3440;g3d1da044717_7_1361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solidFill>
                <a:srgbClr val="444746"/>
              </a:solidFill>
              <a:latin typeface="Roboto"/>
              <a:ea typeface="Roboto"/>
              <a:cs typeface="Roboto"/>
              <a:sym typeface="Robo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4"/>
        <p:cNvGrpSpPr/>
        <p:nvPr/>
      </p:nvGrpSpPr>
      <p:grpSpPr>
        <a:xfrm>
          <a:off x="0" y="0"/>
          <a:ext cx="0" cy="0"/>
          <a:chOff x="0" y="0"/>
          <a:chExt cx="0" cy="0"/>
        </a:xfrm>
      </p:grpSpPr>
      <p:sp>
        <p:nvSpPr>
          <p:cNvPr id="3445" name="Google Shape;3445;g3d1da044717_7_13727: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6" name="Google Shape;3446;g3d1da044717_7_1372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2"/>
        <p:cNvGrpSpPr/>
        <p:nvPr/>
      </p:nvGrpSpPr>
      <p:grpSpPr>
        <a:xfrm>
          <a:off x="0" y="0"/>
          <a:ext cx="0" cy="0"/>
          <a:chOff x="0" y="0"/>
          <a:chExt cx="0" cy="0"/>
        </a:xfrm>
      </p:grpSpPr>
      <p:sp>
        <p:nvSpPr>
          <p:cNvPr id="3453" name="Google Shape;3453;g3d1da044717_7_1493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4" name="Google Shape;3454;g3d1da044717_7_1493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Clr>
                <a:schemeClr val="dk1"/>
              </a:buClr>
              <a:buNone/>
            </a:pPr>
            <a:r>
              <a:rPr lang="en">
                <a:solidFill>
                  <a:schemeClr val="dk1"/>
                </a:solidFill>
              </a:rPr>
              <a:t>Flock LPR cameras take point-in-time images focused on the rear of vehicles from public roadways. Either alerts to wanted vehicles or provides limited (30 days) of historical information that your PD can search for critical investigative leads when a crime has occurred or someone is missing. Ethically built–no facial recognition, no speed tracking.</a:t>
            </a:r>
            <a:endParaRPr>
              <a:solidFill>
                <a:schemeClr val="dk1"/>
              </a:solidFill>
            </a:endParaRPr>
          </a:p>
          <a:p>
            <a:pPr marL="0" indent="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6"/>
        <p:cNvGrpSpPr/>
        <p:nvPr/>
      </p:nvGrpSpPr>
      <p:grpSpPr>
        <a:xfrm>
          <a:off x="0" y="0"/>
          <a:ext cx="0" cy="0"/>
          <a:chOff x="0" y="0"/>
          <a:chExt cx="0" cy="0"/>
        </a:xfrm>
      </p:grpSpPr>
      <p:sp>
        <p:nvSpPr>
          <p:cNvPr id="3477" name="Google Shape;3477;g3d1e2ea741f_1_2388: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8" name="Google Shape;3478;g3d1e2ea741f_1_238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5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Master" Target="../slideMasters/slideMaster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32.png"/><Relationship Id="rId4" Type="http://schemas.openxmlformats.org/officeDocument/2006/relationships/image" Target="../media/image21.png"/></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37.png"/><Relationship Id="rId11" Type="http://schemas.openxmlformats.org/officeDocument/2006/relationships/image" Target="../media/image1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5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44.png"/><Relationship Id="rId11" Type="http://schemas.openxmlformats.org/officeDocument/2006/relationships/image" Target="../media/image17.png"/><Relationship Id="rId5" Type="http://schemas.openxmlformats.org/officeDocument/2006/relationships/image" Target="../media/image32.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6.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8.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1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32.png"/><Relationship Id="rId4" Type="http://schemas.openxmlformats.org/officeDocument/2006/relationships/image" Target="../media/image21.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7.png"/><Relationship Id="rId11" Type="http://schemas.openxmlformats.org/officeDocument/2006/relationships/image" Target="../media/image1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Master" Target="../slideMasters/slideMaster2.xml"/><Relationship Id="rId6" Type="http://schemas.openxmlformats.org/officeDocument/2006/relationships/image" Target="../media/image44.png"/><Relationship Id="rId11" Type="http://schemas.openxmlformats.org/officeDocument/2006/relationships/image" Target="../media/image17.png"/><Relationship Id="rId5" Type="http://schemas.openxmlformats.org/officeDocument/2006/relationships/image" Target="../media/image32.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8.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_13">
  <p:cSld name="TITLE_13">
    <p:spTree>
      <p:nvGrpSpPr>
        <p:cNvPr id="1" name="Shape 1204"/>
        <p:cNvGrpSpPr/>
        <p:nvPr/>
      </p:nvGrpSpPr>
      <p:grpSpPr>
        <a:xfrm>
          <a:off x="0" y="0"/>
          <a:ext cx="0" cy="0"/>
          <a:chOff x="0" y="0"/>
          <a:chExt cx="0" cy="0"/>
        </a:xfrm>
      </p:grpSpPr>
      <p:sp>
        <p:nvSpPr>
          <p:cNvPr id="1205" name="Google Shape;1205;p10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06" name="Google Shape;1206;p10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07" name="Google Shape;1207;p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_14">
  <p:cSld name="TITLE_14">
    <p:spTree>
      <p:nvGrpSpPr>
        <p:cNvPr id="1" name="Shape 1208"/>
        <p:cNvGrpSpPr/>
        <p:nvPr/>
      </p:nvGrpSpPr>
      <p:grpSpPr>
        <a:xfrm>
          <a:off x="0" y="0"/>
          <a:ext cx="0" cy="0"/>
          <a:chOff x="0" y="0"/>
          <a:chExt cx="0" cy="0"/>
        </a:xfrm>
      </p:grpSpPr>
      <p:sp>
        <p:nvSpPr>
          <p:cNvPr id="1209" name="Google Shape;1209;p10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10" name="Google Shape;1210;p10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11" name="Google Shape;1211;p10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Flock Safety Template 6">
  <p:cSld name="TITLE_15">
    <p:spTree>
      <p:nvGrpSpPr>
        <p:cNvPr id="1" name="Shape 1212"/>
        <p:cNvGrpSpPr/>
        <p:nvPr/>
      </p:nvGrpSpPr>
      <p:grpSpPr>
        <a:xfrm>
          <a:off x="0" y="0"/>
          <a:ext cx="0" cy="0"/>
          <a:chOff x="0" y="0"/>
          <a:chExt cx="0" cy="0"/>
        </a:xfrm>
      </p:grpSpPr>
      <p:sp>
        <p:nvSpPr>
          <p:cNvPr id="1213" name="Google Shape;1213;p10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14" name="Google Shape;1214;p10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Font typeface="Inter"/>
              <a:buNone/>
              <a:defRPr sz="2800">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15" name="Google Shape;1215;p1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ext and Image 3">
  <p:cSld name="CUSTOM_7_1_1_1_1_1">
    <p:bg>
      <p:bgPr>
        <a:solidFill>
          <a:schemeClr val="accent2"/>
        </a:solidFill>
        <a:effectLst/>
      </p:bgPr>
    </p:bg>
    <p:spTree>
      <p:nvGrpSpPr>
        <p:cNvPr id="1" name="Shape 1216"/>
        <p:cNvGrpSpPr/>
        <p:nvPr/>
      </p:nvGrpSpPr>
      <p:grpSpPr>
        <a:xfrm>
          <a:off x="0" y="0"/>
          <a:ext cx="0" cy="0"/>
          <a:chOff x="0" y="0"/>
          <a:chExt cx="0" cy="0"/>
        </a:xfrm>
      </p:grpSpPr>
      <p:sp>
        <p:nvSpPr>
          <p:cNvPr id="1217" name="Google Shape;1217;p105"/>
          <p:cNvSpPr/>
          <p:nvPr/>
        </p:nvSpPr>
        <p:spPr>
          <a:xfrm>
            <a:off x="228600" y="1499025"/>
            <a:ext cx="5009700" cy="3415800"/>
          </a:xfrm>
          <a:prstGeom prst="roundRect">
            <a:avLst>
              <a:gd name="adj" fmla="val 1366"/>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18" name="Google Shape;1218;p105"/>
          <p:cNvSpPr txBox="1">
            <a:spLocks noGrp="1"/>
          </p:cNvSpPr>
          <p:nvPr>
            <p:ph type="body" idx="1"/>
          </p:nvPr>
        </p:nvSpPr>
        <p:spPr>
          <a:xfrm>
            <a:off x="366900" y="1637325"/>
            <a:ext cx="4871400" cy="3139200"/>
          </a:xfrm>
          <a:prstGeom prst="rect">
            <a:avLst/>
          </a:prstGeom>
        </p:spPr>
        <p:txBody>
          <a:bodyPr spcFirstLastPara="1" wrap="square" lIns="0" tIns="0" rIns="91425" bIns="0" anchor="t" anchorCtr="0">
            <a:normAutofit/>
          </a:bodyPr>
          <a:lstStyle>
            <a:lvl1pPr marL="457200" lvl="0"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1pPr>
            <a:lvl2pPr marL="914400" lvl="1"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2pPr>
            <a:lvl3pPr marL="1371600" lvl="2"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3pPr>
            <a:lvl4pPr marL="1828800" lvl="3"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4pPr>
            <a:lvl5pPr marL="2286000" lvl="4"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5pPr>
            <a:lvl6pPr marL="2743200" lvl="5"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6pPr>
            <a:lvl7pPr marL="3200400" lvl="6"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7pPr>
            <a:lvl8pPr marL="3657600" lvl="7"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8pPr>
            <a:lvl9pPr marL="4114800" lvl="8"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9pPr>
          </a:lstStyle>
          <a:p>
            <a:endParaRPr/>
          </a:p>
        </p:txBody>
      </p:sp>
      <p:grpSp>
        <p:nvGrpSpPr>
          <p:cNvPr id="1219" name="Google Shape;1219;p105"/>
          <p:cNvGrpSpPr/>
          <p:nvPr/>
        </p:nvGrpSpPr>
        <p:grpSpPr>
          <a:xfrm>
            <a:off x="228588" y="228700"/>
            <a:ext cx="216600" cy="216600"/>
            <a:chOff x="228588" y="228700"/>
            <a:chExt cx="216600" cy="216600"/>
          </a:xfrm>
        </p:grpSpPr>
        <p:sp>
          <p:nvSpPr>
            <p:cNvPr id="1220" name="Google Shape;1220;p105"/>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221" name="Google Shape;1221;p105"/>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1222" name="Google Shape;1222;p105"/>
          <p:cNvSpPr>
            <a:spLocks noGrp="1"/>
          </p:cNvSpPr>
          <p:nvPr>
            <p:ph type="pic" idx="2"/>
          </p:nvPr>
        </p:nvSpPr>
        <p:spPr>
          <a:xfrm>
            <a:off x="5973725" y="1499325"/>
            <a:ext cx="2941800" cy="3415800"/>
          </a:xfrm>
          <a:prstGeom prst="roundRect">
            <a:avLst>
              <a:gd name="adj" fmla="val 2030"/>
            </a:avLst>
          </a:prstGeom>
          <a:noFill/>
          <a:ln>
            <a:noFill/>
          </a:ln>
        </p:spPr>
      </p:sp>
      <p:sp>
        <p:nvSpPr>
          <p:cNvPr id="1223" name="Google Shape;1223;p105"/>
          <p:cNvSpPr txBox="1">
            <a:spLocks noGrp="1"/>
          </p:cNvSpPr>
          <p:nvPr>
            <p:ph type="title"/>
          </p:nvPr>
        </p:nvSpPr>
        <p:spPr>
          <a:xfrm>
            <a:off x="228600" y="621000"/>
            <a:ext cx="8091600" cy="801900"/>
          </a:xfrm>
          <a:prstGeom prst="rect">
            <a:avLst/>
          </a:prstGeom>
        </p:spPr>
        <p:txBody>
          <a:bodyPr spcFirstLastPara="1" wrap="square" lIns="0" tIns="0" rIns="0" bIns="0" anchor="t" anchorCtr="0">
            <a:normAutofit/>
          </a:bodyPr>
          <a:lstStyle>
            <a:lvl1pPr lvl="0">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1224" name="Google Shape;1224;p105"/>
          <p:cNvSpPr txBox="1">
            <a:spLocks noGrp="1"/>
          </p:cNvSpPr>
          <p:nvPr>
            <p:ph type="sldNum" idx="12"/>
          </p:nvPr>
        </p:nvSpPr>
        <p:spPr>
          <a:xfrm>
            <a:off x="8318400" y="98125"/>
            <a:ext cx="597000" cy="328200"/>
          </a:xfrm>
          <a:prstGeom prst="rect">
            <a:avLst/>
          </a:prstGeom>
        </p:spPr>
        <p:txBody>
          <a:bodyPr spcFirstLastPara="1" wrap="square" lIns="0" tIns="0" rIns="0" bIns="0"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ext and Image 2">
  <p:cSld name="CUSTOM_7_1_1_1_1_2">
    <p:bg>
      <p:bgPr>
        <a:solidFill>
          <a:schemeClr val="lt2"/>
        </a:solidFill>
        <a:effectLst/>
      </p:bgPr>
    </p:bg>
    <p:spTree>
      <p:nvGrpSpPr>
        <p:cNvPr id="1" name="Shape 1225"/>
        <p:cNvGrpSpPr/>
        <p:nvPr/>
      </p:nvGrpSpPr>
      <p:grpSpPr>
        <a:xfrm>
          <a:off x="0" y="0"/>
          <a:ext cx="0" cy="0"/>
          <a:chOff x="0" y="0"/>
          <a:chExt cx="0" cy="0"/>
        </a:xfrm>
      </p:grpSpPr>
      <p:sp>
        <p:nvSpPr>
          <p:cNvPr id="1226" name="Google Shape;1226;p106"/>
          <p:cNvSpPr/>
          <p:nvPr/>
        </p:nvSpPr>
        <p:spPr>
          <a:xfrm>
            <a:off x="228600" y="1499025"/>
            <a:ext cx="4341600" cy="1586100"/>
          </a:xfrm>
          <a:prstGeom prst="roundRect">
            <a:avLst>
              <a:gd name="adj" fmla="val 1542"/>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7" name="Google Shape;1227;p106"/>
          <p:cNvSpPr>
            <a:spLocks noGrp="1"/>
          </p:cNvSpPr>
          <p:nvPr>
            <p:ph type="pic" idx="2"/>
          </p:nvPr>
        </p:nvSpPr>
        <p:spPr>
          <a:xfrm>
            <a:off x="6111875" y="1495125"/>
            <a:ext cx="2803500" cy="3420000"/>
          </a:xfrm>
          <a:prstGeom prst="roundRect">
            <a:avLst>
              <a:gd name="adj" fmla="val 2030"/>
            </a:avLst>
          </a:prstGeom>
          <a:noFill/>
          <a:ln>
            <a:noFill/>
          </a:ln>
        </p:spPr>
      </p:sp>
      <p:grpSp>
        <p:nvGrpSpPr>
          <p:cNvPr id="1228" name="Google Shape;1228;p106"/>
          <p:cNvGrpSpPr/>
          <p:nvPr/>
        </p:nvGrpSpPr>
        <p:grpSpPr>
          <a:xfrm>
            <a:off x="228588" y="228700"/>
            <a:ext cx="216600" cy="216600"/>
            <a:chOff x="228588" y="228700"/>
            <a:chExt cx="216600" cy="216600"/>
          </a:xfrm>
        </p:grpSpPr>
        <p:sp>
          <p:nvSpPr>
            <p:cNvPr id="1229" name="Google Shape;1229;p106"/>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230" name="Google Shape;1230;p106"/>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1231" name="Google Shape;1231;p106"/>
          <p:cNvSpPr txBox="1">
            <a:spLocks noGrp="1"/>
          </p:cNvSpPr>
          <p:nvPr>
            <p:ph type="title"/>
          </p:nvPr>
        </p:nvSpPr>
        <p:spPr>
          <a:xfrm>
            <a:off x="228600" y="621000"/>
            <a:ext cx="8091600" cy="801900"/>
          </a:xfrm>
          <a:prstGeom prst="rect">
            <a:avLst/>
          </a:prstGeom>
        </p:spPr>
        <p:txBody>
          <a:bodyPr spcFirstLastPara="1" wrap="square" lIns="0" tIns="0" rIns="0" bIns="0" anchor="t" anchorCtr="0">
            <a:normAutofit/>
          </a:bodyPr>
          <a:lstStyle>
            <a:lvl1pPr lvl="0">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1232" name="Google Shape;1232;p106"/>
          <p:cNvSpPr txBox="1">
            <a:spLocks noGrp="1"/>
          </p:cNvSpPr>
          <p:nvPr>
            <p:ph type="body" idx="1"/>
          </p:nvPr>
        </p:nvSpPr>
        <p:spPr>
          <a:xfrm>
            <a:off x="366900" y="1637325"/>
            <a:ext cx="5480400" cy="3139200"/>
          </a:xfrm>
          <a:prstGeom prst="rect">
            <a:avLst/>
          </a:prstGeom>
        </p:spPr>
        <p:txBody>
          <a:bodyPr spcFirstLastPara="1" wrap="square" lIns="0" tIns="0" rIns="91425" bIns="0" anchor="t" anchorCtr="0">
            <a:normAutofit/>
          </a:bodyPr>
          <a:lstStyle>
            <a:lvl1pPr marL="457200" lvl="0"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1pPr>
            <a:lvl2pPr marL="914400" lvl="1"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2pPr>
            <a:lvl3pPr marL="1371600" lvl="2"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3pPr>
            <a:lvl4pPr marL="1828800" lvl="3"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4pPr>
            <a:lvl5pPr marL="2286000" lvl="4"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5pPr>
            <a:lvl6pPr marL="2743200" lvl="5"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6pPr>
            <a:lvl7pPr marL="3200400" lvl="6"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7pPr>
            <a:lvl8pPr marL="3657600" lvl="7"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8pPr>
            <a:lvl9pPr marL="4114800" lvl="8"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9pPr>
          </a:lstStyle>
          <a:p>
            <a:endParaRPr/>
          </a:p>
        </p:txBody>
      </p:sp>
      <p:sp>
        <p:nvSpPr>
          <p:cNvPr id="1233" name="Google Shape;1233;p106"/>
          <p:cNvSpPr txBox="1">
            <a:spLocks noGrp="1"/>
          </p:cNvSpPr>
          <p:nvPr>
            <p:ph type="sldNum" idx="12"/>
          </p:nvPr>
        </p:nvSpPr>
        <p:spPr>
          <a:xfrm>
            <a:off x="8318400" y="98125"/>
            <a:ext cx="597000" cy="328200"/>
          </a:xfrm>
          <a:prstGeom prst="rect">
            <a:avLst/>
          </a:prstGeom>
        </p:spPr>
        <p:txBody>
          <a:bodyPr spcFirstLastPara="1" wrap="square" lIns="0" tIns="0" rIns="0" bIns="0"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plit Page 7 1">
  <p:cSld name="CUSTOM_6_1_1_1_1_2_1_1_1_1_1">
    <p:spTree>
      <p:nvGrpSpPr>
        <p:cNvPr id="1" name="Shape 1234"/>
        <p:cNvGrpSpPr/>
        <p:nvPr/>
      </p:nvGrpSpPr>
      <p:grpSpPr>
        <a:xfrm>
          <a:off x="0" y="0"/>
          <a:ext cx="0" cy="0"/>
          <a:chOff x="0" y="0"/>
          <a:chExt cx="0" cy="0"/>
        </a:xfrm>
      </p:grpSpPr>
      <p:sp>
        <p:nvSpPr>
          <p:cNvPr id="1235" name="Google Shape;1235;p107"/>
          <p:cNvSpPr>
            <a:spLocks noGrp="1"/>
          </p:cNvSpPr>
          <p:nvPr>
            <p:ph type="pic" idx="2"/>
          </p:nvPr>
        </p:nvSpPr>
        <p:spPr>
          <a:xfrm>
            <a:off x="228600" y="2556000"/>
            <a:ext cx="4274100" cy="2358900"/>
          </a:xfrm>
          <a:prstGeom prst="roundRect">
            <a:avLst>
              <a:gd name="adj" fmla="val 2386"/>
            </a:avLst>
          </a:prstGeom>
          <a:noFill/>
          <a:ln>
            <a:noFill/>
          </a:ln>
        </p:spPr>
      </p:sp>
      <p:sp>
        <p:nvSpPr>
          <p:cNvPr id="1236" name="Google Shape;1236;p107"/>
          <p:cNvSpPr txBox="1">
            <a:spLocks noGrp="1"/>
          </p:cNvSpPr>
          <p:nvPr>
            <p:ph type="body" idx="1"/>
          </p:nvPr>
        </p:nvSpPr>
        <p:spPr>
          <a:xfrm>
            <a:off x="4502825" y="621000"/>
            <a:ext cx="4412700" cy="1616400"/>
          </a:xfrm>
          <a:prstGeom prst="rect">
            <a:avLst/>
          </a:prstGeom>
        </p:spPr>
        <p:txBody>
          <a:bodyPr spcFirstLastPara="1" wrap="square" lIns="0" tIns="0" rIns="0" bIns="0" anchor="t" anchorCtr="0">
            <a:normAutofit/>
          </a:bodyPr>
          <a:lstStyle>
            <a:lvl1pPr marL="457200" lvl="0" indent="-304800">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1pPr>
            <a:lvl2pPr marL="914400" lvl="1" indent="-304800">
              <a:spcBef>
                <a:spcPts val="100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2pPr>
            <a:lvl3pPr marL="1371600" lvl="2" indent="-304800">
              <a:spcBef>
                <a:spcPts val="100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3pPr>
            <a:lvl4pPr marL="1828800" lvl="3" indent="-304800">
              <a:spcBef>
                <a:spcPts val="100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4pPr>
            <a:lvl5pPr marL="2286000" lvl="4" indent="-304800">
              <a:spcBef>
                <a:spcPts val="100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5pPr>
            <a:lvl6pPr marL="2743200" lvl="5" indent="-304800">
              <a:spcBef>
                <a:spcPts val="100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6pPr>
            <a:lvl7pPr marL="3200400" lvl="6" indent="-304800">
              <a:spcBef>
                <a:spcPts val="100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7pPr>
            <a:lvl8pPr marL="3657600" lvl="7" indent="-304800">
              <a:spcBef>
                <a:spcPts val="100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8pPr>
            <a:lvl9pPr marL="4114800" lvl="8" indent="-304800">
              <a:spcBef>
                <a:spcPts val="1000"/>
              </a:spcBef>
              <a:spcAft>
                <a:spcPts val="100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9pPr>
          </a:lstStyle>
          <a:p>
            <a:endParaRPr/>
          </a:p>
        </p:txBody>
      </p:sp>
      <p:grpSp>
        <p:nvGrpSpPr>
          <p:cNvPr id="1237" name="Google Shape;1237;p107"/>
          <p:cNvGrpSpPr/>
          <p:nvPr/>
        </p:nvGrpSpPr>
        <p:grpSpPr>
          <a:xfrm>
            <a:off x="228588" y="228700"/>
            <a:ext cx="216600" cy="216600"/>
            <a:chOff x="228588" y="228700"/>
            <a:chExt cx="216600" cy="216600"/>
          </a:xfrm>
        </p:grpSpPr>
        <p:sp>
          <p:nvSpPr>
            <p:cNvPr id="1238" name="Google Shape;1238;p107"/>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239" name="Google Shape;1239;p107"/>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1240" name="Google Shape;1240;p107"/>
          <p:cNvSpPr txBox="1">
            <a:spLocks noGrp="1"/>
          </p:cNvSpPr>
          <p:nvPr>
            <p:ph type="subTitle" idx="3"/>
          </p:nvPr>
        </p:nvSpPr>
        <p:spPr>
          <a:xfrm>
            <a:off x="228600" y="1839500"/>
            <a:ext cx="3677100" cy="661200"/>
          </a:xfrm>
          <a:prstGeom prst="rect">
            <a:avLst/>
          </a:prstGeom>
        </p:spPr>
        <p:txBody>
          <a:bodyPr spcFirstLastPara="1" wrap="square" lIns="0" tIns="0" rIns="0" bIns="0" anchor="t" anchorCtr="0">
            <a:normAutofit/>
          </a:bodyPr>
          <a:lstStyle>
            <a:lvl1pPr lvl="0">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1pPr>
            <a:lvl2pPr lvl="1">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2pPr>
            <a:lvl3pPr lvl="2">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3pPr>
            <a:lvl4pPr lvl="3">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4pPr>
            <a:lvl5pPr lvl="4">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5pPr>
            <a:lvl6pPr lvl="5">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6pPr>
            <a:lvl7pPr lvl="6">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7pPr>
            <a:lvl8pPr lvl="7">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8pPr>
            <a:lvl9pPr lvl="8">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9pPr>
          </a:lstStyle>
          <a:p>
            <a:endParaRPr/>
          </a:p>
        </p:txBody>
      </p:sp>
      <p:sp>
        <p:nvSpPr>
          <p:cNvPr id="1241" name="Google Shape;1241;p107"/>
          <p:cNvSpPr txBox="1">
            <a:spLocks noGrp="1"/>
          </p:cNvSpPr>
          <p:nvPr>
            <p:ph type="title"/>
          </p:nvPr>
        </p:nvSpPr>
        <p:spPr>
          <a:xfrm>
            <a:off x="228600" y="621000"/>
            <a:ext cx="3677100" cy="1181400"/>
          </a:xfrm>
          <a:prstGeom prst="rect">
            <a:avLst/>
          </a:prstGeom>
        </p:spPr>
        <p:txBody>
          <a:bodyPr spcFirstLastPara="1" wrap="square" lIns="0" tIns="0" rIns="0" bIns="0" anchor="t" anchorCtr="0">
            <a:normAutofit/>
          </a:bodyPr>
          <a:lstStyle>
            <a:lvl1pPr lvl="0">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1242" name="Google Shape;1242;p107"/>
          <p:cNvSpPr txBox="1">
            <a:spLocks noGrp="1"/>
          </p:cNvSpPr>
          <p:nvPr>
            <p:ph type="sldNum" idx="12"/>
          </p:nvPr>
        </p:nvSpPr>
        <p:spPr>
          <a:xfrm>
            <a:off x="8318400" y="98125"/>
            <a:ext cx="597000" cy="328200"/>
          </a:xfrm>
          <a:prstGeom prst="rect">
            <a:avLst/>
          </a:prstGeom>
        </p:spPr>
        <p:txBody>
          <a:bodyPr spcFirstLastPara="1" wrap="square" lIns="0" tIns="0" rIns="0" bIns="0"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243" name="Google Shape;1243;p107"/>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chibsted Grotesk"/>
              <a:ea typeface="Schibsted Grotesk"/>
              <a:cs typeface="Schibsted Grotesk"/>
              <a:sym typeface="Schibsted Grotesk"/>
            </a:endParaRPr>
          </a:p>
        </p:txBody>
      </p:sp>
      <p:sp>
        <p:nvSpPr>
          <p:cNvPr id="1244" name="Google Shape;1244;p107"/>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Schibsted Grotesk"/>
              <a:ea typeface="Schibsted Grotesk"/>
              <a:cs typeface="Schibsted Grotesk"/>
              <a:sym typeface="Schibsted Grotesk"/>
            </a:endParaRPr>
          </a:p>
        </p:txBody>
      </p:sp>
      <p:sp>
        <p:nvSpPr>
          <p:cNvPr id="1245" name="Google Shape;1245;p107"/>
          <p:cNvSpPr txBox="1">
            <a:spLocks noGrp="1"/>
          </p:cNvSpPr>
          <p:nvPr>
            <p:ph type="subTitle" idx="4"/>
          </p:nvPr>
        </p:nvSpPr>
        <p:spPr>
          <a:xfrm>
            <a:off x="524475" y="228600"/>
            <a:ext cx="960000" cy="219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1246" name="Google Shape;1246;p107"/>
          <p:cNvSpPr txBox="1">
            <a:spLocks noGrp="1"/>
          </p:cNvSpPr>
          <p:nvPr>
            <p:ph type="subTitle" idx="5"/>
          </p:nvPr>
        </p:nvSpPr>
        <p:spPr>
          <a:xfrm>
            <a:off x="1558350" y="228600"/>
            <a:ext cx="960000" cy="219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1247" name="Google Shape;1247;p107"/>
          <p:cNvSpPr>
            <a:spLocks noGrp="1"/>
          </p:cNvSpPr>
          <p:nvPr>
            <p:ph type="pic" idx="6"/>
          </p:nvPr>
        </p:nvSpPr>
        <p:spPr>
          <a:xfrm>
            <a:off x="4641275" y="2556000"/>
            <a:ext cx="4274100" cy="2358900"/>
          </a:xfrm>
          <a:prstGeom prst="roundRect">
            <a:avLst>
              <a:gd name="adj" fmla="val 2386"/>
            </a:avLst>
          </a:prstGeom>
          <a:noFill/>
          <a:ln>
            <a:noFill/>
          </a:ln>
        </p:spPr>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Divider Slide 1 1">
  <p:cSld name="CUSTOM_4_3">
    <p:bg>
      <p:bgPr>
        <a:solidFill>
          <a:schemeClr val="dk2"/>
        </a:solidFill>
        <a:effectLst/>
      </p:bgPr>
    </p:bg>
    <p:spTree>
      <p:nvGrpSpPr>
        <p:cNvPr id="1" name="Shape 1248"/>
        <p:cNvGrpSpPr/>
        <p:nvPr/>
      </p:nvGrpSpPr>
      <p:grpSpPr>
        <a:xfrm>
          <a:off x="0" y="0"/>
          <a:ext cx="0" cy="0"/>
          <a:chOff x="0" y="0"/>
          <a:chExt cx="0" cy="0"/>
        </a:xfrm>
      </p:grpSpPr>
      <p:sp>
        <p:nvSpPr>
          <p:cNvPr id="1249" name="Google Shape;1249;p108"/>
          <p:cNvSpPr txBox="1">
            <a:spLocks noGrp="1"/>
          </p:cNvSpPr>
          <p:nvPr>
            <p:ph type="title"/>
          </p:nvPr>
        </p:nvSpPr>
        <p:spPr>
          <a:xfrm>
            <a:off x="216000" y="1817250"/>
            <a:ext cx="5757600" cy="1509000"/>
          </a:xfrm>
          <a:prstGeom prst="rect">
            <a:avLst/>
          </a:prstGeom>
        </p:spPr>
        <p:txBody>
          <a:bodyPr spcFirstLastPara="1" wrap="square" lIns="0" tIns="0" rIns="0" bIns="0" anchor="ctr" anchorCtr="0">
            <a:normAutofit/>
          </a:bodyPr>
          <a:lstStyle>
            <a:lvl1pPr lvl="0">
              <a:spcBef>
                <a:spcPts val="0"/>
              </a:spcBef>
              <a:spcAft>
                <a:spcPts val="0"/>
              </a:spcAft>
              <a:buSzPts val="2800"/>
              <a:buNone/>
              <a:defRPr sz="4800">
                <a:latin typeface="Schibsted Grotesk SemiBold"/>
                <a:ea typeface="Schibsted Grotesk SemiBold"/>
                <a:cs typeface="Schibsted Grotesk SemiBold"/>
                <a:sym typeface="Schibsted Grotesk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50" name="Google Shape;1250;p108"/>
          <p:cNvGrpSpPr/>
          <p:nvPr/>
        </p:nvGrpSpPr>
        <p:grpSpPr>
          <a:xfrm>
            <a:off x="228588" y="228700"/>
            <a:ext cx="216600" cy="216600"/>
            <a:chOff x="228588" y="228700"/>
            <a:chExt cx="216600" cy="216600"/>
          </a:xfrm>
        </p:grpSpPr>
        <p:sp>
          <p:nvSpPr>
            <p:cNvPr id="1251" name="Google Shape;1251;p108"/>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252" name="Google Shape;1252;p108"/>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1253" name="Google Shape;1253;p10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lgn="r">
              <a:buNone/>
              <a:defRPr sz="1300">
                <a:solidFill>
                  <a:schemeClr val="dk1"/>
                </a:solidFill>
                <a:latin typeface="Schibsted Grotesk"/>
                <a:ea typeface="Schibsted Grotesk"/>
                <a:cs typeface="Schibsted Grotesk"/>
                <a:sym typeface="Schibsted Grotesk"/>
              </a:defRPr>
            </a:lvl1pPr>
            <a:lvl2pPr lvl="1" algn="r">
              <a:buNone/>
              <a:defRPr sz="1300">
                <a:solidFill>
                  <a:schemeClr val="dk1"/>
                </a:solidFill>
                <a:latin typeface="Schibsted Grotesk"/>
                <a:ea typeface="Schibsted Grotesk"/>
                <a:cs typeface="Schibsted Grotesk"/>
                <a:sym typeface="Schibsted Grotesk"/>
              </a:defRPr>
            </a:lvl2pPr>
            <a:lvl3pPr lvl="2" algn="r">
              <a:buNone/>
              <a:defRPr sz="1300">
                <a:solidFill>
                  <a:schemeClr val="dk1"/>
                </a:solidFill>
                <a:latin typeface="Schibsted Grotesk"/>
                <a:ea typeface="Schibsted Grotesk"/>
                <a:cs typeface="Schibsted Grotesk"/>
                <a:sym typeface="Schibsted Grotesk"/>
              </a:defRPr>
            </a:lvl3pPr>
            <a:lvl4pPr lvl="3" algn="r">
              <a:buNone/>
              <a:defRPr sz="1300">
                <a:solidFill>
                  <a:schemeClr val="dk1"/>
                </a:solidFill>
                <a:latin typeface="Schibsted Grotesk"/>
                <a:ea typeface="Schibsted Grotesk"/>
                <a:cs typeface="Schibsted Grotesk"/>
                <a:sym typeface="Schibsted Grotesk"/>
              </a:defRPr>
            </a:lvl4pPr>
            <a:lvl5pPr lvl="4" algn="r">
              <a:buNone/>
              <a:defRPr sz="1300">
                <a:solidFill>
                  <a:schemeClr val="dk1"/>
                </a:solidFill>
                <a:latin typeface="Schibsted Grotesk"/>
                <a:ea typeface="Schibsted Grotesk"/>
                <a:cs typeface="Schibsted Grotesk"/>
                <a:sym typeface="Schibsted Grotesk"/>
              </a:defRPr>
            </a:lvl5pPr>
            <a:lvl6pPr lvl="5" algn="r">
              <a:buNone/>
              <a:defRPr sz="1300">
                <a:solidFill>
                  <a:schemeClr val="dk1"/>
                </a:solidFill>
                <a:latin typeface="Schibsted Grotesk"/>
                <a:ea typeface="Schibsted Grotesk"/>
                <a:cs typeface="Schibsted Grotesk"/>
                <a:sym typeface="Schibsted Grotesk"/>
              </a:defRPr>
            </a:lvl6pPr>
            <a:lvl7pPr lvl="6" algn="r">
              <a:buNone/>
              <a:defRPr sz="1300">
                <a:solidFill>
                  <a:schemeClr val="dk1"/>
                </a:solidFill>
                <a:latin typeface="Schibsted Grotesk"/>
                <a:ea typeface="Schibsted Grotesk"/>
                <a:cs typeface="Schibsted Grotesk"/>
                <a:sym typeface="Schibsted Grotesk"/>
              </a:defRPr>
            </a:lvl7pPr>
            <a:lvl8pPr lvl="7" algn="r">
              <a:buNone/>
              <a:defRPr sz="1300">
                <a:solidFill>
                  <a:schemeClr val="dk1"/>
                </a:solidFill>
                <a:latin typeface="Schibsted Grotesk"/>
                <a:ea typeface="Schibsted Grotesk"/>
                <a:cs typeface="Schibsted Grotesk"/>
                <a:sym typeface="Schibsted Grotesk"/>
              </a:defRPr>
            </a:lvl8pPr>
            <a:lvl9pPr lvl="8" algn="r">
              <a:buNone/>
              <a:defRPr sz="13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plit Page - Callouts 1 1">
  <p:cSld name="CUSTOM_6_1_1_1_1_1_1_1_1_1_1_1_1_1_1_1_1_2_1_1_1_1_1_1_1_1_1_2">
    <p:bg>
      <p:bgPr>
        <a:solidFill>
          <a:schemeClr val="accent2"/>
        </a:solidFill>
        <a:effectLst/>
      </p:bgPr>
    </p:bg>
    <p:spTree>
      <p:nvGrpSpPr>
        <p:cNvPr id="1" name="Shape 1254"/>
        <p:cNvGrpSpPr/>
        <p:nvPr/>
      </p:nvGrpSpPr>
      <p:grpSpPr>
        <a:xfrm>
          <a:off x="0" y="0"/>
          <a:ext cx="0" cy="0"/>
          <a:chOff x="0" y="0"/>
          <a:chExt cx="0" cy="0"/>
        </a:xfrm>
      </p:grpSpPr>
      <p:sp>
        <p:nvSpPr>
          <p:cNvPr id="1255" name="Google Shape;1255;p109"/>
          <p:cNvSpPr/>
          <p:nvPr/>
        </p:nvSpPr>
        <p:spPr>
          <a:xfrm>
            <a:off x="228600" y="2886675"/>
            <a:ext cx="2071500" cy="2028000"/>
          </a:xfrm>
          <a:prstGeom prst="roundRect">
            <a:avLst>
              <a:gd name="adj" fmla="val 2663"/>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56" name="Google Shape;1256;p109"/>
          <p:cNvSpPr/>
          <p:nvPr/>
        </p:nvSpPr>
        <p:spPr>
          <a:xfrm>
            <a:off x="2434950" y="2886675"/>
            <a:ext cx="2071500" cy="2028000"/>
          </a:xfrm>
          <a:prstGeom prst="roundRect">
            <a:avLst>
              <a:gd name="adj" fmla="val 2663"/>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57" name="Google Shape;1257;p109"/>
          <p:cNvSpPr/>
          <p:nvPr/>
        </p:nvSpPr>
        <p:spPr>
          <a:xfrm>
            <a:off x="4641300" y="2886675"/>
            <a:ext cx="2071500" cy="2028000"/>
          </a:xfrm>
          <a:prstGeom prst="roundRect">
            <a:avLst>
              <a:gd name="adj" fmla="val 2663"/>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58" name="Google Shape;1258;p109"/>
          <p:cNvSpPr/>
          <p:nvPr/>
        </p:nvSpPr>
        <p:spPr>
          <a:xfrm>
            <a:off x="6847650" y="2886675"/>
            <a:ext cx="2071500" cy="2028000"/>
          </a:xfrm>
          <a:prstGeom prst="roundRect">
            <a:avLst>
              <a:gd name="adj" fmla="val 2663"/>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59" name="Google Shape;1259;p109"/>
          <p:cNvSpPr>
            <a:spLocks noGrp="1"/>
          </p:cNvSpPr>
          <p:nvPr>
            <p:ph type="pic" idx="2"/>
          </p:nvPr>
        </p:nvSpPr>
        <p:spPr>
          <a:xfrm>
            <a:off x="4502825" y="228450"/>
            <a:ext cx="4412700" cy="2518200"/>
          </a:xfrm>
          <a:prstGeom prst="roundRect">
            <a:avLst>
              <a:gd name="adj" fmla="val 2481"/>
            </a:avLst>
          </a:prstGeom>
          <a:noFill/>
          <a:ln>
            <a:noFill/>
          </a:ln>
        </p:spPr>
      </p:sp>
      <p:sp>
        <p:nvSpPr>
          <p:cNvPr id="1260" name="Google Shape;1260;p109"/>
          <p:cNvSpPr txBox="1">
            <a:spLocks noGrp="1"/>
          </p:cNvSpPr>
          <p:nvPr>
            <p:ph type="body" idx="1"/>
          </p:nvPr>
        </p:nvSpPr>
        <p:spPr>
          <a:xfrm>
            <a:off x="391200" y="3693575"/>
            <a:ext cx="1746300" cy="1016100"/>
          </a:xfrm>
          <a:prstGeom prst="rect">
            <a:avLst/>
          </a:prstGeom>
        </p:spPr>
        <p:txBody>
          <a:bodyPr spcFirstLastPara="1" wrap="square" lIns="0" tIns="0" rIns="0" bIns="0" anchor="t" anchorCtr="0">
            <a:normAutofit/>
          </a:bodyPr>
          <a:lstStyle>
            <a:lvl1pPr marL="457200" lvl="0"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1pPr>
            <a:lvl2pPr marL="914400" lvl="1"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2pPr>
            <a:lvl3pPr marL="1371600" lvl="2"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3pPr>
            <a:lvl4pPr marL="1828800" lvl="3"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4pPr>
            <a:lvl5pPr marL="2286000" lvl="4"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5pPr>
            <a:lvl6pPr marL="2743200" lvl="5"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6pPr>
            <a:lvl7pPr marL="3200400" lvl="6"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7pPr>
            <a:lvl8pPr marL="3657600" lvl="7"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8pPr>
            <a:lvl9pPr marL="4114800" lvl="8"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9pPr>
          </a:lstStyle>
          <a:p>
            <a:endParaRPr/>
          </a:p>
        </p:txBody>
      </p:sp>
      <p:sp>
        <p:nvSpPr>
          <p:cNvPr id="1261" name="Google Shape;1261;p109"/>
          <p:cNvSpPr txBox="1">
            <a:spLocks noGrp="1"/>
          </p:cNvSpPr>
          <p:nvPr>
            <p:ph type="title"/>
          </p:nvPr>
        </p:nvSpPr>
        <p:spPr>
          <a:xfrm>
            <a:off x="228600" y="621000"/>
            <a:ext cx="3538800" cy="1181400"/>
          </a:xfrm>
          <a:prstGeom prst="rect">
            <a:avLst/>
          </a:prstGeom>
        </p:spPr>
        <p:txBody>
          <a:bodyPr spcFirstLastPara="1" wrap="square" lIns="0" tIns="0" rIns="0" bIns="0" anchor="t" anchorCtr="0">
            <a:normAutofit/>
          </a:bodyPr>
          <a:lstStyle>
            <a:lvl1pPr lvl="0">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grpSp>
        <p:nvGrpSpPr>
          <p:cNvPr id="1262" name="Google Shape;1262;p109"/>
          <p:cNvGrpSpPr/>
          <p:nvPr/>
        </p:nvGrpSpPr>
        <p:grpSpPr>
          <a:xfrm>
            <a:off x="228588" y="228700"/>
            <a:ext cx="216600" cy="216600"/>
            <a:chOff x="228588" y="228700"/>
            <a:chExt cx="216600" cy="216600"/>
          </a:xfrm>
        </p:grpSpPr>
        <p:sp>
          <p:nvSpPr>
            <p:cNvPr id="1263" name="Google Shape;1263;p109"/>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264" name="Google Shape;1264;p109"/>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1265" name="Google Shape;1265;p109"/>
          <p:cNvSpPr txBox="1">
            <a:spLocks noGrp="1"/>
          </p:cNvSpPr>
          <p:nvPr>
            <p:ph type="subTitle" idx="3"/>
          </p:nvPr>
        </p:nvSpPr>
        <p:spPr>
          <a:xfrm>
            <a:off x="228600" y="1839500"/>
            <a:ext cx="3538800" cy="691200"/>
          </a:xfrm>
          <a:prstGeom prst="rect">
            <a:avLst/>
          </a:prstGeom>
        </p:spPr>
        <p:txBody>
          <a:bodyPr spcFirstLastPara="1" wrap="square" lIns="0" tIns="0" rIns="0" bIns="0" anchor="t" anchorCtr="0">
            <a:normAutofit/>
          </a:bodyPr>
          <a:lstStyle>
            <a:lvl1pPr lvl="0">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1pPr>
            <a:lvl2pPr lvl="1">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2pPr>
            <a:lvl3pPr lvl="2">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3pPr>
            <a:lvl4pPr lvl="3">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4pPr>
            <a:lvl5pPr lvl="4">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5pPr>
            <a:lvl6pPr lvl="5">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6pPr>
            <a:lvl7pPr lvl="6">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7pPr>
            <a:lvl8pPr lvl="7">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8pPr>
            <a:lvl9pPr lvl="8">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9pPr>
          </a:lstStyle>
          <a:p>
            <a:endParaRPr/>
          </a:p>
        </p:txBody>
      </p:sp>
      <p:sp>
        <p:nvSpPr>
          <p:cNvPr id="1266" name="Google Shape;1266;p109"/>
          <p:cNvSpPr txBox="1">
            <a:spLocks noGrp="1"/>
          </p:cNvSpPr>
          <p:nvPr>
            <p:ph type="body" idx="4"/>
          </p:nvPr>
        </p:nvSpPr>
        <p:spPr>
          <a:xfrm>
            <a:off x="2597550" y="3693575"/>
            <a:ext cx="1746300" cy="1016100"/>
          </a:xfrm>
          <a:prstGeom prst="rect">
            <a:avLst/>
          </a:prstGeom>
        </p:spPr>
        <p:txBody>
          <a:bodyPr spcFirstLastPara="1" wrap="square" lIns="0" tIns="0" rIns="0" bIns="0" anchor="t" anchorCtr="0">
            <a:normAutofit/>
          </a:bodyPr>
          <a:lstStyle>
            <a:lvl1pPr marL="457200" lvl="0"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1pPr>
            <a:lvl2pPr marL="914400" lvl="1"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2pPr>
            <a:lvl3pPr marL="1371600" lvl="2"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3pPr>
            <a:lvl4pPr marL="1828800" lvl="3"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4pPr>
            <a:lvl5pPr marL="2286000" lvl="4"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5pPr>
            <a:lvl6pPr marL="2743200" lvl="5"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6pPr>
            <a:lvl7pPr marL="3200400" lvl="6"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7pPr>
            <a:lvl8pPr marL="3657600" lvl="7"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8pPr>
            <a:lvl9pPr marL="4114800" lvl="8"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9pPr>
          </a:lstStyle>
          <a:p>
            <a:endParaRPr/>
          </a:p>
        </p:txBody>
      </p:sp>
      <p:sp>
        <p:nvSpPr>
          <p:cNvPr id="1267" name="Google Shape;1267;p109"/>
          <p:cNvSpPr txBox="1">
            <a:spLocks noGrp="1"/>
          </p:cNvSpPr>
          <p:nvPr>
            <p:ph type="body" idx="5"/>
          </p:nvPr>
        </p:nvSpPr>
        <p:spPr>
          <a:xfrm>
            <a:off x="4803900" y="3693575"/>
            <a:ext cx="1746300" cy="1016100"/>
          </a:xfrm>
          <a:prstGeom prst="rect">
            <a:avLst/>
          </a:prstGeom>
        </p:spPr>
        <p:txBody>
          <a:bodyPr spcFirstLastPara="1" wrap="square" lIns="0" tIns="0" rIns="0" bIns="0" anchor="t" anchorCtr="0">
            <a:normAutofit/>
          </a:bodyPr>
          <a:lstStyle>
            <a:lvl1pPr marL="457200" lvl="0"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1pPr>
            <a:lvl2pPr marL="914400" lvl="1"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2pPr>
            <a:lvl3pPr marL="1371600" lvl="2"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3pPr>
            <a:lvl4pPr marL="1828800" lvl="3"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4pPr>
            <a:lvl5pPr marL="2286000" lvl="4"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5pPr>
            <a:lvl6pPr marL="2743200" lvl="5"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6pPr>
            <a:lvl7pPr marL="3200400" lvl="6"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7pPr>
            <a:lvl8pPr marL="3657600" lvl="7"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8pPr>
            <a:lvl9pPr marL="4114800" lvl="8"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9pPr>
          </a:lstStyle>
          <a:p>
            <a:endParaRPr/>
          </a:p>
        </p:txBody>
      </p:sp>
      <p:sp>
        <p:nvSpPr>
          <p:cNvPr id="1268" name="Google Shape;1268;p109"/>
          <p:cNvSpPr txBox="1">
            <a:spLocks noGrp="1"/>
          </p:cNvSpPr>
          <p:nvPr>
            <p:ph type="body" idx="6"/>
          </p:nvPr>
        </p:nvSpPr>
        <p:spPr>
          <a:xfrm>
            <a:off x="7010250" y="3693575"/>
            <a:ext cx="1746300" cy="1016100"/>
          </a:xfrm>
          <a:prstGeom prst="rect">
            <a:avLst/>
          </a:prstGeom>
        </p:spPr>
        <p:txBody>
          <a:bodyPr spcFirstLastPara="1" wrap="square" lIns="0" tIns="0" rIns="0" bIns="0" anchor="t" anchorCtr="0">
            <a:normAutofit/>
          </a:bodyPr>
          <a:lstStyle>
            <a:lvl1pPr marL="457200" lvl="0"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1pPr>
            <a:lvl2pPr marL="914400" lvl="1"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2pPr>
            <a:lvl3pPr marL="1371600" lvl="2"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3pPr>
            <a:lvl4pPr marL="1828800" lvl="3"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4pPr>
            <a:lvl5pPr marL="2286000" lvl="4"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5pPr>
            <a:lvl6pPr marL="2743200" lvl="5"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6pPr>
            <a:lvl7pPr marL="3200400" lvl="6"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7pPr>
            <a:lvl8pPr marL="3657600" lvl="7"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8pPr>
            <a:lvl9pPr marL="4114800" lvl="8" indent="-304800" algn="ctr">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9pPr>
          </a:lstStyle>
          <a:p>
            <a:endParaRPr/>
          </a:p>
        </p:txBody>
      </p:sp>
      <p:sp>
        <p:nvSpPr>
          <p:cNvPr id="1269" name="Google Shape;1269;p109"/>
          <p:cNvSpPr>
            <a:spLocks noGrp="1"/>
          </p:cNvSpPr>
          <p:nvPr>
            <p:ph type="pic" idx="7"/>
          </p:nvPr>
        </p:nvSpPr>
        <p:spPr>
          <a:xfrm>
            <a:off x="1102800" y="3194563"/>
            <a:ext cx="323100" cy="323100"/>
          </a:xfrm>
          <a:prstGeom prst="ellipse">
            <a:avLst/>
          </a:prstGeom>
          <a:noFill/>
          <a:ln>
            <a:noFill/>
          </a:ln>
        </p:spPr>
      </p:sp>
      <p:sp>
        <p:nvSpPr>
          <p:cNvPr id="1270" name="Google Shape;1270;p109"/>
          <p:cNvSpPr>
            <a:spLocks noGrp="1"/>
          </p:cNvSpPr>
          <p:nvPr>
            <p:ph type="pic" idx="8"/>
          </p:nvPr>
        </p:nvSpPr>
        <p:spPr>
          <a:xfrm>
            <a:off x="3309150" y="3194563"/>
            <a:ext cx="323100" cy="323100"/>
          </a:xfrm>
          <a:prstGeom prst="ellipse">
            <a:avLst/>
          </a:prstGeom>
          <a:noFill/>
          <a:ln>
            <a:noFill/>
          </a:ln>
        </p:spPr>
      </p:sp>
      <p:sp>
        <p:nvSpPr>
          <p:cNvPr id="1271" name="Google Shape;1271;p109"/>
          <p:cNvSpPr>
            <a:spLocks noGrp="1"/>
          </p:cNvSpPr>
          <p:nvPr>
            <p:ph type="pic" idx="9"/>
          </p:nvPr>
        </p:nvSpPr>
        <p:spPr>
          <a:xfrm>
            <a:off x="5515500" y="3194563"/>
            <a:ext cx="323100" cy="323100"/>
          </a:xfrm>
          <a:prstGeom prst="ellipse">
            <a:avLst/>
          </a:prstGeom>
          <a:noFill/>
          <a:ln>
            <a:noFill/>
          </a:ln>
        </p:spPr>
      </p:sp>
      <p:sp>
        <p:nvSpPr>
          <p:cNvPr id="1272" name="Google Shape;1272;p109"/>
          <p:cNvSpPr>
            <a:spLocks noGrp="1"/>
          </p:cNvSpPr>
          <p:nvPr>
            <p:ph type="pic" idx="13"/>
          </p:nvPr>
        </p:nvSpPr>
        <p:spPr>
          <a:xfrm>
            <a:off x="7721850" y="3194563"/>
            <a:ext cx="323100" cy="323100"/>
          </a:xfrm>
          <a:prstGeom prst="ellipse">
            <a:avLst/>
          </a:prstGeom>
          <a:noFill/>
          <a:ln>
            <a:noFill/>
          </a:ln>
        </p:spPr>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Flock Safety Template 7">
  <p:cSld name="TITLE_16">
    <p:spTree>
      <p:nvGrpSpPr>
        <p:cNvPr id="1" name="Shape 1273"/>
        <p:cNvGrpSpPr/>
        <p:nvPr/>
      </p:nvGrpSpPr>
      <p:grpSpPr>
        <a:xfrm>
          <a:off x="0" y="0"/>
          <a:ext cx="0" cy="0"/>
          <a:chOff x="0" y="0"/>
          <a:chExt cx="0" cy="0"/>
        </a:xfrm>
      </p:grpSpPr>
      <p:sp>
        <p:nvSpPr>
          <p:cNvPr id="1274" name="Google Shape;1274;p1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75" name="Google Shape;1275;p11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Font typeface="Inter"/>
              <a:buNone/>
              <a:defRPr sz="2800">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76" name="Google Shape;1276;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Photo and Caption 2">
  <p:cSld name="CUSTOM_6_1_1_1_1_1_1_1_1_1_1_1_1_1_1_1_1_2_3">
    <p:spTree>
      <p:nvGrpSpPr>
        <p:cNvPr id="1" name="Shape 1277"/>
        <p:cNvGrpSpPr/>
        <p:nvPr/>
      </p:nvGrpSpPr>
      <p:grpSpPr>
        <a:xfrm>
          <a:off x="0" y="0"/>
          <a:ext cx="0" cy="0"/>
          <a:chOff x="0" y="0"/>
          <a:chExt cx="0" cy="0"/>
        </a:xfrm>
      </p:grpSpPr>
      <p:sp>
        <p:nvSpPr>
          <p:cNvPr id="1278" name="Google Shape;1278;p111"/>
          <p:cNvSpPr>
            <a:spLocks noGrp="1"/>
          </p:cNvSpPr>
          <p:nvPr>
            <p:ph type="pic" idx="2"/>
          </p:nvPr>
        </p:nvSpPr>
        <p:spPr>
          <a:xfrm>
            <a:off x="228600" y="648625"/>
            <a:ext cx="4268100" cy="3627600"/>
          </a:xfrm>
          <a:prstGeom prst="roundRect">
            <a:avLst>
              <a:gd name="adj" fmla="val 1378"/>
            </a:avLst>
          </a:prstGeom>
          <a:noFill/>
          <a:ln>
            <a:noFill/>
          </a:ln>
        </p:spPr>
      </p:sp>
      <p:grpSp>
        <p:nvGrpSpPr>
          <p:cNvPr id="1279" name="Google Shape;1279;p111"/>
          <p:cNvGrpSpPr/>
          <p:nvPr/>
        </p:nvGrpSpPr>
        <p:grpSpPr>
          <a:xfrm>
            <a:off x="228588" y="228700"/>
            <a:ext cx="216600" cy="216600"/>
            <a:chOff x="228588" y="228700"/>
            <a:chExt cx="216600" cy="216600"/>
          </a:xfrm>
        </p:grpSpPr>
        <p:sp>
          <p:nvSpPr>
            <p:cNvPr id="1280" name="Google Shape;1280;p111"/>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281" name="Google Shape;1281;p111"/>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1282" name="Google Shape;1282;p111"/>
          <p:cNvSpPr txBox="1">
            <a:spLocks noGrp="1"/>
          </p:cNvSpPr>
          <p:nvPr>
            <p:ph type="subTitle" idx="1"/>
          </p:nvPr>
        </p:nvSpPr>
        <p:spPr>
          <a:xfrm>
            <a:off x="228600" y="4446550"/>
            <a:ext cx="4270200" cy="488100"/>
          </a:xfrm>
          <a:prstGeom prst="rect">
            <a:avLst/>
          </a:prstGeom>
        </p:spPr>
        <p:txBody>
          <a:bodyPr spcFirstLastPara="1" wrap="square" lIns="0" tIns="0" rIns="91425" bIns="0" anchor="ctr" anchorCtr="0">
            <a:normAutofit/>
          </a:bodyPr>
          <a:lstStyle>
            <a:lvl1pPr lvl="0">
              <a:lnSpc>
                <a:spcPct val="100000"/>
              </a:lnSpc>
              <a:spcBef>
                <a:spcPts val="0"/>
              </a:spcBef>
              <a:spcAft>
                <a:spcPts val="0"/>
              </a:spcAft>
              <a:buClr>
                <a:schemeClr val="dk1"/>
              </a:buClr>
              <a:buSzPts val="1000"/>
              <a:buFont typeface="Schibsted Grotesk"/>
              <a:buNone/>
              <a:defRPr sz="1000">
                <a:solidFill>
                  <a:schemeClr val="dk1"/>
                </a:solidFill>
                <a:latin typeface="Schibsted Grotesk"/>
                <a:ea typeface="Schibsted Grotesk"/>
                <a:cs typeface="Schibsted Grotesk"/>
                <a:sym typeface="Schibsted Grotesk"/>
              </a:defRPr>
            </a:lvl1pPr>
            <a:lvl2pPr lvl="1">
              <a:spcBef>
                <a:spcPts val="0"/>
              </a:spcBef>
              <a:spcAft>
                <a:spcPts val="0"/>
              </a:spcAft>
              <a:buClr>
                <a:schemeClr val="dk1"/>
              </a:buClr>
              <a:buSzPts val="1400"/>
              <a:buFont typeface="Schibsted Grotesk"/>
              <a:buNone/>
              <a:defRPr>
                <a:solidFill>
                  <a:schemeClr val="dk1"/>
                </a:solidFill>
                <a:latin typeface="Schibsted Grotesk"/>
                <a:ea typeface="Schibsted Grotesk"/>
                <a:cs typeface="Schibsted Grotesk"/>
                <a:sym typeface="Schibsted Grotesk"/>
              </a:defRPr>
            </a:lvl2pPr>
            <a:lvl3pPr lvl="2">
              <a:spcBef>
                <a:spcPts val="0"/>
              </a:spcBef>
              <a:spcAft>
                <a:spcPts val="0"/>
              </a:spcAft>
              <a:buClr>
                <a:schemeClr val="dk1"/>
              </a:buClr>
              <a:buSzPts val="1400"/>
              <a:buFont typeface="Schibsted Grotesk"/>
              <a:buNone/>
              <a:defRPr>
                <a:solidFill>
                  <a:schemeClr val="dk1"/>
                </a:solidFill>
                <a:latin typeface="Schibsted Grotesk"/>
                <a:ea typeface="Schibsted Grotesk"/>
                <a:cs typeface="Schibsted Grotesk"/>
                <a:sym typeface="Schibsted Grotesk"/>
              </a:defRPr>
            </a:lvl3pPr>
            <a:lvl4pPr lvl="3">
              <a:spcBef>
                <a:spcPts val="0"/>
              </a:spcBef>
              <a:spcAft>
                <a:spcPts val="0"/>
              </a:spcAft>
              <a:buClr>
                <a:schemeClr val="dk1"/>
              </a:buClr>
              <a:buSzPts val="1400"/>
              <a:buFont typeface="Schibsted Grotesk"/>
              <a:buNone/>
              <a:defRPr>
                <a:solidFill>
                  <a:schemeClr val="dk1"/>
                </a:solidFill>
                <a:latin typeface="Schibsted Grotesk"/>
                <a:ea typeface="Schibsted Grotesk"/>
                <a:cs typeface="Schibsted Grotesk"/>
                <a:sym typeface="Schibsted Grotesk"/>
              </a:defRPr>
            </a:lvl4pPr>
            <a:lvl5pPr lvl="4">
              <a:spcBef>
                <a:spcPts val="0"/>
              </a:spcBef>
              <a:spcAft>
                <a:spcPts val="0"/>
              </a:spcAft>
              <a:buClr>
                <a:schemeClr val="dk1"/>
              </a:buClr>
              <a:buSzPts val="1400"/>
              <a:buFont typeface="Schibsted Grotesk"/>
              <a:buNone/>
              <a:defRPr>
                <a:solidFill>
                  <a:schemeClr val="dk1"/>
                </a:solidFill>
                <a:latin typeface="Schibsted Grotesk"/>
                <a:ea typeface="Schibsted Grotesk"/>
                <a:cs typeface="Schibsted Grotesk"/>
                <a:sym typeface="Schibsted Grotesk"/>
              </a:defRPr>
            </a:lvl5pPr>
            <a:lvl6pPr lvl="5">
              <a:spcBef>
                <a:spcPts val="0"/>
              </a:spcBef>
              <a:spcAft>
                <a:spcPts val="0"/>
              </a:spcAft>
              <a:buClr>
                <a:schemeClr val="dk1"/>
              </a:buClr>
              <a:buSzPts val="1400"/>
              <a:buFont typeface="Schibsted Grotesk"/>
              <a:buNone/>
              <a:defRPr>
                <a:solidFill>
                  <a:schemeClr val="dk1"/>
                </a:solidFill>
                <a:latin typeface="Schibsted Grotesk"/>
                <a:ea typeface="Schibsted Grotesk"/>
                <a:cs typeface="Schibsted Grotesk"/>
                <a:sym typeface="Schibsted Grotesk"/>
              </a:defRPr>
            </a:lvl6pPr>
            <a:lvl7pPr lvl="6">
              <a:spcBef>
                <a:spcPts val="0"/>
              </a:spcBef>
              <a:spcAft>
                <a:spcPts val="0"/>
              </a:spcAft>
              <a:buClr>
                <a:schemeClr val="dk1"/>
              </a:buClr>
              <a:buSzPts val="1400"/>
              <a:buFont typeface="Schibsted Grotesk"/>
              <a:buNone/>
              <a:defRPr>
                <a:solidFill>
                  <a:schemeClr val="dk1"/>
                </a:solidFill>
                <a:latin typeface="Schibsted Grotesk"/>
                <a:ea typeface="Schibsted Grotesk"/>
                <a:cs typeface="Schibsted Grotesk"/>
                <a:sym typeface="Schibsted Grotesk"/>
              </a:defRPr>
            </a:lvl7pPr>
            <a:lvl8pPr lvl="7">
              <a:spcBef>
                <a:spcPts val="0"/>
              </a:spcBef>
              <a:spcAft>
                <a:spcPts val="0"/>
              </a:spcAft>
              <a:buClr>
                <a:schemeClr val="dk1"/>
              </a:buClr>
              <a:buSzPts val="1400"/>
              <a:buFont typeface="Schibsted Grotesk"/>
              <a:buNone/>
              <a:defRPr>
                <a:solidFill>
                  <a:schemeClr val="dk1"/>
                </a:solidFill>
                <a:latin typeface="Schibsted Grotesk"/>
                <a:ea typeface="Schibsted Grotesk"/>
                <a:cs typeface="Schibsted Grotesk"/>
                <a:sym typeface="Schibsted Grotesk"/>
              </a:defRPr>
            </a:lvl8pPr>
            <a:lvl9pPr lvl="8">
              <a:spcBef>
                <a:spcPts val="0"/>
              </a:spcBef>
              <a:spcAft>
                <a:spcPts val="0"/>
              </a:spcAft>
              <a:buClr>
                <a:schemeClr val="dk1"/>
              </a:buClr>
              <a:buSzPts val="1400"/>
              <a:buFont typeface="Schibsted Grotesk"/>
              <a:buNone/>
              <a:defRPr>
                <a:solidFill>
                  <a:schemeClr val="dk1"/>
                </a:solidFill>
                <a:latin typeface="Schibsted Grotesk"/>
                <a:ea typeface="Schibsted Grotesk"/>
                <a:cs typeface="Schibsted Grotesk"/>
                <a:sym typeface="Schibsted Grotesk"/>
              </a:defRPr>
            </a:lvl9pPr>
          </a:lstStyle>
          <a:p>
            <a:endParaRPr/>
          </a:p>
        </p:txBody>
      </p:sp>
      <p:sp>
        <p:nvSpPr>
          <p:cNvPr id="1283" name="Google Shape;1283;p111"/>
          <p:cNvSpPr txBox="1">
            <a:spLocks noGrp="1"/>
          </p:cNvSpPr>
          <p:nvPr>
            <p:ph type="subTitle" idx="3"/>
          </p:nvPr>
        </p:nvSpPr>
        <p:spPr>
          <a:xfrm>
            <a:off x="4645337" y="4446550"/>
            <a:ext cx="4270200" cy="488100"/>
          </a:xfrm>
          <a:prstGeom prst="rect">
            <a:avLst/>
          </a:prstGeom>
        </p:spPr>
        <p:txBody>
          <a:bodyPr spcFirstLastPara="1" wrap="square" lIns="0" tIns="0" rIns="91425" bIns="0" anchor="ctr" anchorCtr="0">
            <a:normAutofit/>
          </a:bodyPr>
          <a:lstStyle>
            <a:lvl1pPr lvl="0">
              <a:lnSpc>
                <a:spcPct val="100000"/>
              </a:lnSpc>
              <a:spcBef>
                <a:spcPts val="0"/>
              </a:spcBef>
              <a:spcAft>
                <a:spcPts val="0"/>
              </a:spcAft>
              <a:buClr>
                <a:schemeClr val="dk1"/>
              </a:buClr>
              <a:buSzPts val="1000"/>
              <a:buFont typeface="Schibsted Grotesk"/>
              <a:buNone/>
              <a:defRPr sz="1000">
                <a:solidFill>
                  <a:schemeClr val="dk1"/>
                </a:solidFill>
                <a:latin typeface="Schibsted Grotesk"/>
                <a:ea typeface="Schibsted Grotesk"/>
                <a:cs typeface="Schibsted Grotesk"/>
                <a:sym typeface="Schibsted Grotesk"/>
              </a:defRPr>
            </a:lvl1pPr>
            <a:lvl2pPr lvl="1">
              <a:spcBef>
                <a:spcPts val="0"/>
              </a:spcBef>
              <a:spcAft>
                <a:spcPts val="0"/>
              </a:spcAft>
              <a:buClr>
                <a:schemeClr val="dk1"/>
              </a:buClr>
              <a:buSzPts val="1400"/>
              <a:buFont typeface="Schibsted Grotesk"/>
              <a:buNone/>
              <a:defRPr>
                <a:solidFill>
                  <a:schemeClr val="dk1"/>
                </a:solidFill>
                <a:latin typeface="Schibsted Grotesk"/>
                <a:ea typeface="Schibsted Grotesk"/>
                <a:cs typeface="Schibsted Grotesk"/>
                <a:sym typeface="Schibsted Grotesk"/>
              </a:defRPr>
            </a:lvl2pPr>
            <a:lvl3pPr lvl="2">
              <a:spcBef>
                <a:spcPts val="0"/>
              </a:spcBef>
              <a:spcAft>
                <a:spcPts val="0"/>
              </a:spcAft>
              <a:buClr>
                <a:schemeClr val="dk1"/>
              </a:buClr>
              <a:buSzPts val="1400"/>
              <a:buFont typeface="Schibsted Grotesk"/>
              <a:buNone/>
              <a:defRPr>
                <a:solidFill>
                  <a:schemeClr val="dk1"/>
                </a:solidFill>
                <a:latin typeface="Schibsted Grotesk"/>
                <a:ea typeface="Schibsted Grotesk"/>
                <a:cs typeface="Schibsted Grotesk"/>
                <a:sym typeface="Schibsted Grotesk"/>
              </a:defRPr>
            </a:lvl3pPr>
            <a:lvl4pPr lvl="3">
              <a:spcBef>
                <a:spcPts val="0"/>
              </a:spcBef>
              <a:spcAft>
                <a:spcPts val="0"/>
              </a:spcAft>
              <a:buClr>
                <a:schemeClr val="dk1"/>
              </a:buClr>
              <a:buSzPts val="1400"/>
              <a:buFont typeface="Schibsted Grotesk"/>
              <a:buNone/>
              <a:defRPr>
                <a:solidFill>
                  <a:schemeClr val="dk1"/>
                </a:solidFill>
                <a:latin typeface="Schibsted Grotesk"/>
                <a:ea typeface="Schibsted Grotesk"/>
                <a:cs typeface="Schibsted Grotesk"/>
                <a:sym typeface="Schibsted Grotesk"/>
              </a:defRPr>
            </a:lvl4pPr>
            <a:lvl5pPr lvl="4">
              <a:spcBef>
                <a:spcPts val="0"/>
              </a:spcBef>
              <a:spcAft>
                <a:spcPts val="0"/>
              </a:spcAft>
              <a:buClr>
                <a:schemeClr val="dk1"/>
              </a:buClr>
              <a:buSzPts val="1400"/>
              <a:buFont typeface="Schibsted Grotesk"/>
              <a:buNone/>
              <a:defRPr>
                <a:solidFill>
                  <a:schemeClr val="dk1"/>
                </a:solidFill>
                <a:latin typeface="Schibsted Grotesk"/>
                <a:ea typeface="Schibsted Grotesk"/>
                <a:cs typeface="Schibsted Grotesk"/>
                <a:sym typeface="Schibsted Grotesk"/>
              </a:defRPr>
            </a:lvl5pPr>
            <a:lvl6pPr lvl="5">
              <a:spcBef>
                <a:spcPts val="0"/>
              </a:spcBef>
              <a:spcAft>
                <a:spcPts val="0"/>
              </a:spcAft>
              <a:buClr>
                <a:schemeClr val="dk1"/>
              </a:buClr>
              <a:buSzPts val="1400"/>
              <a:buFont typeface="Schibsted Grotesk"/>
              <a:buNone/>
              <a:defRPr>
                <a:solidFill>
                  <a:schemeClr val="dk1"/>
                </a:solidFill>
                <a:latin typeface="Schibsted Grotesk"/>
                <a:ea typeface="Schibsted Grotesk"/>
                <a:cs typeface="Schibsted Grotesk"/>
                <a:sym typeface="Schibsted Grotesk"/>
              </a:defRPr>
            </a:lvl6pPr>
            <a:lvl7pPr lvl="6">
              <a:spcBef>
                <a:spcPts val="0"/>
              </a:spcBef>
              <a:spcAft>
                <a:spcPts val="0"/>
              </a:spcAft>
              <a:buClr>
                <a:schemeClr val="dk1"/>
              </a:buClr>
              <a:buSzPts val="1400"/>
              <a:buFont typeface="Schibsted Grotesk"/>
              <a:buNone/>
              <a:defRPr>
                <a:solidFill>
                  <a:schemeClr val="dk1"/>
                </a:solidFill>
                <a:latin typeface="Schibsted Grotesk"/>
                <a:ea typeface="Schibsted Grotesk"/>
                <a:cs typeface="Schibsted Grotesk"/>
                <a:sym typeface="Schibsted Grotesk"/>
              </a:defRPr>
            </a:lvl7pPr>
            <a:lvl8pPr lvl="7">
              <a:spcBef>
                <a:spcPts val="0"/>
              </a:spcBef>
              <a:spcAft>
                <a:spcPts val="0"/>
              </a:spcAft>
              <a:buClr>
                <a:schemeClr val="dk1"/>
              </a:buClr>
              <a:buSzPts val="1400"/>
              <a:buFont typeface="Schibsted Grotesk"/>
              <a:buNone/>
              <a:defRPr>
                <a:solidFill>
                  <a:schemeClr val="dk1"/>
                </a:solidFill>
                <a:latin typeface="Schibsted Grotesk"/>
                <a:ea typeface="Schibsted Grotesk"/>
                <a:cs typeface="Schibsted Grotesk"/>
                <a:sym typeface="Schibsted Grotesk"/>
              </a:defRPr>
            </a:lvl8pPr>
            <a:lvl9pPr lvl="8">
              <a:spcBef>
                <a:spcPts val="0"/>
              </a:spcBef>
              <a:spcAft>
                <a:spcPts val="0"/>
              </a:spcAft>
              <a:buClr>
                <a:schemeClr val="dk1"/>
              </a:buClr>
              <a:buSzPts val="1400"/>
              <a:buFont typeface="Schibsted Grotesk"/>
              <a:buNone/>
              <a:defRPr>
                <a:solidFill>
                  <a:schemeClr val="dk1"/>
                </a:solidFill>
                <a:latin typeface="Schibsted Grotesk"/>
                <a:ea typeface="Schibsted Grotesk"/>
                <a:cs typeface="Schibsted Grotesk"/>
                <a:sym typeface="Schibsted Grotesk"/>
              </a:defRPr>
            </a:lvl9pPr>
          </a:lstStyle>
          <a:p>
            <a:endParaRPr/>
          </a:p>
        </p:txBody>
      </p:sp>
      <p:sp>
        <p:nvSpPr>
          <p:cNvPr id="1284" name="Google Shape;1284;p111"/>
          <p:cNvSpPr>
            <a:spLocks noGrp="1"/>
          </p:cNvSpPr>
          <p:nvPr>
            <p:ph type="pic" idx="4"/>
          </p:nvPr>
        </p:nvSpPr>
        <p:spPr>
          <a:xfrm>
            <a:off x="4646375" y="648625"/>
            <a:ext cx="4268100" cy="3627600"/>
          </a:xfrm>
          <a:prstGeom prst="roundRect">
            <a:avLst>
              <a:gd name="adj" fmla="val 1378"/>
            </a:avLst>
          </a:prstGeom>
          <a:noFill/>
          <a:ln>
            <a:noFill/>
          </a:ln>
        </p:spPr>
      </p:sp>
      <p:sp>
        <p:nvSpPr>
          <p:cNvPr id="1285" name="Google Shape;1285;p111"/>
          <p:cNvSpPr txBox="1">
            <a:spLocks noGrp="1"/>
          </p:cNvSpPr>
          <p:nvPr>
            <p:ph type="sldNum" idx="12"/>
          </p:nvPr>
        </p:nvSpPr>
        <p:spPr>
          <a:xfrm>
            <a:off x="8318400" y="98125"/>
            <a:ext cx="597000" cy="328200"/>
          </a:xfrm>
          <a:prstGeom prst="rect">
            <a:avLst/>
          </a:prstGeom>
        </p:spPr>
        <p:txBody>
          <a:bodyPr spcFirstLastPara="1" wrap="square" lIns="0" tIns="0" rIns="0" bIns="0"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Product Slide 2">
  <p:cSld name="CUSTOM_7_1_1_1_1_1_1_1">
    <p:bg>
      <p:bgPr>
        <a:solidFill>
          <a:schemeClr val="accent2"/>
        </a:solidFill>
        <a:effectLst/>
      </p:bgPr>
    </p:bg>
    <p:spTree>
      <p:nvGrpSpPr>
        <p:cNvPr id="1" name="Shape 1286"/>
        <p:cNvGrpSpPr/>
        <p:nvPr/>
      </p:nvGrpSpPr>
      <p:grpSpPr>
        <a:xfrm>
          <a:off x="0" y="0"/>
          <a:ext cx="0" cy="0"/>
          <a:chOff x="0" y="0"/>
          <a:chExt cx="0" cy="0"/>
        </a:xfrm>
      </p:grpSpPr>
      <p:sp>
        <p:nvSpPr>
          <p:cNvPr id="1287" name="Google Shape;1287;p112"/>
          <p:cNvSpPr/>
          <p:nvPr/>
        </p:nvSpPr>
        <p:spPr>
          <a:xfrm>
            <a:off x="228600" y="1134750"/>
            <a:ext cx="2803200" cy="3780300"/>
          </a:xfrm>
          <a:prstGeom prst="roundRect">
            <a:avLst>
              <a:gd name="adj" fmla="val 1839"/>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288" name="Google Shape;1288;p112"/>
          <p:cNvGrpSpPr/>
          <p:nvPr/>
        </p:nvGrpSpPr>
        <p:grpSpPr>
          <a:xfrm>
            <a:off x="228588" y="228700"/>
            <a:ext cx="216600" cy="216600"/>
            <a:chOff x="228588" y="228700"/>
            <a:chExt cx="216600" cy="216600"/>
          </a:xfrm>
        </p:grpSpPr>
        <p:sp>
          <p:nvSpPr>
            <p:cNvPr id="1289" name="Google Shape;1289;p112"/>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290" name="Google Shape;1290;p112"/>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1291" name="Google Shape;1291;p112"/>
          <p:cNvSpPr/>
          <p:nvPr/>
        </p:nvSpPr>
        <p:spPr>
          <a:xfrm>
            <a:off x="3170400" y="1134750"/>
            <a:ext cx="2803200" cy="3780300"/>
          </a:xfrm>
          <a:prstGeom prst="roundRect">
            <a:avLst>
              <a:gd name="adj" fmla="val 2443"/>
            </a:avLst>
          </a:prstGeom>
          <a:solidFill>
            <a:srgbClr val="CEECC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92" name="Google Shape;1292;p112"/>
          <p:cNvSpPr/>
          <p:nvPr/>
        </p:nvSpPr>
        <p:spPr>
          <a:xfrm>
            <a:off x="6112200" y="1134750"/>
            <a:ext cx="2803200" cy="3780300"/>
          </a:xfrm>
          <a:prstGeom prst="roundRect">
            <a:avLst>
              <a:gd name="adj" fmla="val 2443"/>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93" name="Google Shape;1293;p112"/>
          <p:cNvSpPr txBox="1">
            <a:spLocks noGrp="1"/>
          </p:cNvSpPr>
          <p:nvPr>
            <p:ph type="body" idx="1"/>
          </p:nvPr>
        </p:nvSpPr>
        <p:spPr>
          <a:xfrm>
            <a:off x="366900" y="796925"/>
            <a:ext cx="2529000" cy="3979500"/>
          </a:xfrm>
          <a:prstGeom prst="rect">
            <a:avLst/>
          </a:prstGeom>
        </p:spPr>
        <p:txBody>
          <a:bodyPr spcFirstLastPara="1" wrap="square" lIns="0" tIns="0" rIns="91425" bIns="0" anchor="t" anchorCtr="0">
            <a:normAutofit/>
          </a:bodyPr>
          <a:lstStyle>
            <a:lvl1pPr marL="457200" lvl="0"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1pPr>
            <a:lvl2pPr marL="914400" lvl="1"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2pPr>
            <a:lvl3pPr marL="1371600" lvl="2"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3pPr>
            <a:lvl4pPr marL="1828800" lvl="3"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4pPr>
            <a:lvl5pPr marL="2286000" lvl="4"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5pPr>
            <a:lvl6pPr marL="2743200" lvl="5"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6pPr>
            <a:lvl7pPr marL="3200400" lvl="6"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7pPr>
            <a:lvl8pPr marL="3657600" lvl="7"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8pPr>
            <a:lvl9pPr marL="4114800" lvl="8"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9pPr>
          </a:lstStyle>
          <a:p>
            <a:endParaRPr/>
          </a:p>
        </p:txBody>
      </p:sp>
      <p:sp>
        <p:nvSpPr>
          <p:cNvPr id="1294" name="Google Shape;1294;p112"/>
          <p:cNvSpPr txBox="1">
            <a:spLocks noGrp="1"/>
          </p:cNvSpPr>
          <p:nvPr>
            <p:ph type="body" idx="2"/>
          </p:nvPr>
        </p:nvSpPr>
        <p:spPr>
          <a:xfrm>
            <a:off x="3307500" y="796925"/>
            <a:ext cx="2529000" cy="3979500"/>
          </a:xfrm>
          <a:prstGeom prst="rect">
            <a:avLst/>
          </a:prstGeom>
        </p:spPr>
        <p:txBody>
          <a:bodyPr spcFirstLastPara="1" wrap="square" lIns="0" tIns="0" rIns="91425" bIns="0" anchor="t" anchorCtr="0">
            <a:normAutofit/>
          </a:bodyPr>
          <a:lstStyle>
            <a:lvl1pPr marL="457200" lvl="0"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1pPr>
            <a:lvl2pPr marL="914400" lvl="1"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2pPr>
            <a:lvl3pPr marL="1371600" lvl="2"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3pPr>
            <a:lvl4pPr marL="1828800" lvl="3"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4pPr>
            <a:lvl5pPr marL="2286000" lvl="4"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5pPr>
            <a:lvl6pPr marL="2743200" lvl="5"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6pPr>
            <a:lvl7pPr marL="3200400" lvl="6"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7pPr>
            <a:lvl8pPr marL="3657600" lvl="7"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8pPr>
            <a:lvl9pPr marL="4114800" lvl="8"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9pPr>
          </a:lstStyle>
          <a:p>
            <a:endParaRPr/>
          </a:p>
        </p:txBody>
      </p:sp>
      <p:sp>
        <p:nvSpPr>
          <p:cNvPr id="1295" name="Google Shape;1295;p112"/>
          <p:cNvSpPr txBox="1">
            <a:spLocks noGrp="1"/>
          </p:cNvSpPr>
          <p:nvPr>
            <p:ph type="body" idx="3"/>
          </p:nvPr>
        </p:nvSpPr>
        <p:spPr>
          <a:xfrm>
            <a:off x="6249300" y="796925"/>
            <a:ext cx="2529000" cy="3979500"/>
          </a:xfrm>
          <a:prstGeom prst="rect">
            <a:avLst/>
          </a:prstGeom>
        </p:spPr>
        <p:txBody>
          <a:bodyPr spcFirstLastPara="1" wrap="square" lIns="0" tIns="0" rIns="91425" bIns="0" anchor="t" anchorCtr="0">
            <a:normAutofit/>
          </a:bodyPr>
          <a:lstStyle>
            <a:lvl1pPr marL="457200" lvl="0"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1pPr>
            <a:lvl2pPr marL="914400" lvl="1"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2pPr>
            <a:lvl3pPr marL="1371600" lvl="2"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3pPr>
            <a:lvl4pPr marL="1828800" lvl="3"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4pPr>
            <a:lvl5pPr marL="2286000" lvl="4"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5pPr>
            <a:lvl6pPr marL="2743200" lvl="5"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6pPr>
            <a:lvl7pPr marL="3200400" lvl="6"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7pPr>
            <a:lvl8pPr marL="3657600" lvl="7"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8pPr>
            <a:lvl9pPr marL="4114800" lvl="8" indent="-292100">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9pPr>
          </a:lstStyle>
          <a:p>
            <a:endParaRPr/>
          </a:p>
        </p:txBody>
      </p:sp>
      <p:sp>
        <p:nvSpPr>
          <p:cNvPr id="1296" name="Google Shape;1296;p112"/>
          <p:cNvSpPr txBox="1">
            <a:spLocks noGrp="1"/>
          </p:cNvSpPr>
          <p:nvPr>
            <p:ph type="sldNum" idx="12"/>
          </p:nvPr>
        </p:nvSpPr>
        <p:spPr>
          <a:xfrm>
            <a:off x="8318400" y="98125"/>
            <a:ext cx="597000" cy="328200"/>
          </a:xfrm>
          <a:prstGeom prst="rect">
            <a:avLst/>
          </a:prstGeom>
        </p:spPr>
        <p:txBody>
          <a:bodyPr spcFirstLastPara="1" wrap="square" lIns="0" tIns="0" rIns="0" bIns="0"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plit Page 4 1">
  <p:cSld name="CUSTOM_6_1_1_1_1_2_1_1">
    <p:spTree>
      <p:nvGrpSpPr>
        <p:cNvPr id="1" name="Shape 1297"/>
        <p:cNvGrpSpPr/>
        <p:nvPr/>
      </p:nvGrpSpPr>
      <p:grpSpPr>
        <a:xfrm>
          <a:off x="0" y="0"/>
          <a:ext cx="0" cy="0"/>
          <a:chOff x="0" y="0"/>
          <a:chExt cx="0" cy="0"/>
        </a:xfrm>
      </p:grpSpPr>
      <p:sp>
        <p:nvSpPr>
          <p:cNvPr id="1298" name="Google Shape;1298;p113"/>
          <p:cNvSpPr>
            <a:spLocks noGrp="1"/>
          </p:cNvSpPr>
          <p:nvPr>
            <p:ph type="pic" idx="2"/>
          </p:nvPr>
        </p:nvSpPr>
        <p:spPr>
          <a:xfrm>
            <a:off x="3905800" y="228450"/>
            <a:ext cx="5009700" cy="2295600"/>
          </a:xfrm>
          <a:prstGeom prst="roundRect">
            <a:avLst>
              <a:gd name="adj" fmla="val 2378"/>
            </a:avLst>
          </a:prstGeom>
          <a:noFill/>
          <a:ln>
            <a:noFill/>
          </a:ln>
        </p:spPr>
      </p:sp>
      <p:sp>
        <p:nvSpPr>
          <p:cNvPr id="1299" name="Google Shape;1299;p113"/>
          <p:cNvSpPr txBox="1">
            <a:spLocks noGrp="1"/>
          </p:cNvSpPr>
          <p:nvPr>
            <p:ph type="title"/>
          </p:nvPr>
        </p:nvSpPr>
        <p:spPr>
          <a:xfrm>
            <a:off x="228600" y="1708200"/>
            <a:ext cx="3538800" cy="1181400"/>
          </a:xfrm>
          <a:prstGeom prst="rect">
            <a:avLst/>
          </a:prstGeom>
        </p:spPr>
        <p:txBody>
          <a:bodyPr spcFirstLastPara="1" wrap="square" lIns="0" tIns="0" rIns="0" bIns="0" anchor="t" anchorCtr="0">
            <a:normAutofit/>
          </a:bodyPr>
          <a:lstStyle>
            <a:lvl1pPr lvl="0">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1300" name="Google Shape;1300;p113"/>
          <p:cNvSpPr txBox="1">
            <a:spLocks noGrp="1"/>
          </p:cNvSpPr>
          <p:nvPr>
            <p:ph type="subTitle" idx="1"/>
          </p:nvPr>
        </p:nvSpPr>
        <p:spPr>
          <a:xfrm>
            <a:off x="228600" y="2926700"/>
            <a:ext cx="3538800" cy="1988100"/>
          </a:xfrm>
          <a:prstGeom prst="rect">
            <a:avLst/>
          </a:prstGeom>
        </p:spPr>
        <p:txBody>
          <a:bodyPr spcFirstLastPara="1" wrap="square" lIns="0" tIns="0" rIns="0" bIns="0" anchor="t" anchorCtr="0">
            <a:normAutofit/>
          </a:bodyPr>
          <a:lstStyle>
            <a:lvl1pPr lvl="0">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1pPr>
            <a:lvl2pPr lvl="1">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2pPr>
            <a:lvl3pPr lvl="2">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3pPr>
            <a:lvl4pPr lvl="3">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4pPr>
            <a:lvl5pPr lvl="4">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5pPr>
            <a:lvl6pPr lvl="5">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6pPr>
            <a:lvl7pPr lvl="6">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7pPr>
            <a:lvl8pPr lvl="7">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8pPr>
            <a:lvl9pPr lvl="8">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9pPr>
          </a:lstStyle>
          <a:p>
            <a:endParaRPr/>
          </a:p>
        </p:txBody>
      </p:sp>
      <p:grpSp>
        <p:nvGrpSpPr>
          <p:cNvPr id="1301" name="Google Shape;1301;p113"/>
          <p:cNvGrpSpPr/>
          <p:nvPr/>
        </p:nvGrpSpPr>
        <p:grpSpPr>
          <a:xfrm>
            <a:off x="228588" y="228700"/>
            <a:ext cx="216600" cy="216600"/>
            <a:chOff x="228588" y="228700"/>
            <a:chExt cx="216600" cy="216600"/>
          </a:xfrm>
        </p:grpSpPr>
        <p:sp>
          <p:nvSpPr>
            <p:cNvPr id="1302" name="Google Shape;1302;p113"/>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03" name="Google Shape;1303;p113"/>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1304" name="Google Shape;1304;p113"/>
          <p:cNvSpPr>
            <a:spLocks noGrp="1"/>
          </p:cNvSpPr>
          <p:nvPr>
            <p:ph type="pic" idx="3"/>
          </p:nvPr>
        </p:nvSpPr>
        <p:spPr>
          <a:xfrm>
            <a:off x="3905800" y="2619300"/>
            <a:ext cx="5009700" cy="2295600"/>
          </a:xfrm>
          <a:prstGeom prst="roundRect">
            <a:avLst>
              <a:gd name="adj" fmla="val 2378"/>
            </a:avLst>
          </a:prstGeom>
          <a:noFill/>
          <a:ln>
            <a:noFill/>
          </a:ln>
        </p:spPr>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One Header">
  <p:cSld name="One Header">
    <p:bg>
      <p:bgPr>
        <a:solidFill>
          <a:schemeClr val="dk1"/>
        </a:solidFill>
        <a:effectLst/>
      </p:bgPr>
    </p:bg>
    <p:spTree>
      <p:nvGrpSpPr>
        <p:cNvPr id="1" name="Shape 1305"/>
        <p:cNvGrpSpPr/>
        <p:nvPr/>
      </p:nvGrpSpPr>
      <p:grpSpPr>
        <a:xfrm>
          <a:off x="0" y="0"/>
          <a:ext cx="0" cy="0"/>
          <a:chOff x="0" y="0"/>
          <a:chExt cx="0" cy="0"/>
        </a:xfrm>
      </p:grpSpPr>
      <p:sp>
        <p:nvSpPr>
          <p:cNvPr id="1306" name="Google Shape;1306;p114"/>
          <p:cNvSpPr txBox="1">
            <a:spLocks noGrp="1"/>
          </p:cNvSpPr>
          <p:nvPr>
            <p:ph type="ctrTitle"/>
          </p:nvPr>
        </p:nvSpPr>
        <p:spPr>
          <a:xfrm>
            <a:off x="628650" y="290150"/>
            <a:ext cx="4562700" cy="358500"/>
          </a:xfrm>
          <a:prstGeom prst="rect">
            <a:avLst/>
          </a:prstGeom>
          <a:noFill/>
          <a:ln>
            <a:noFill/>
          </a:ln>
        </p:spPr>
        <p:txBody>
          <a:bodyPr spcFirstLastPara="1" wrap="square" lIns="68575" tIns="34275" rIns="68575" bIns="34275" anchor="t" anchorCtr="0">
            <a:normAutofit/>
          </a:bodyPr>
          <a:lstStyle>
            <a:lvl1pPr marR="0" lvl="0" algn="l">
              <a:lnSpc>
                <a:spcPct val="90000"/>
              </a:lnSpc>
              <a:spcBef>
                <a:spcPts val="0"/>
              </a:spcBef>
              <a:spcAft>
                <a:spcPts val="0"/>
              </a:spcAft>
              <a:buClr>
                <a:schemeClr val="lt1"/>
              </a:buClr>
              <a:buSzPts val="1800"/>
              <a:buFont typeface="Sen"/>
              <a:buNone/>
              <a:defRPr sz="1800" b="1" i="0" u="none" strike="noStrike" cap="none">
                <a:solidFill>
                  <a:schemeClr val="lt1"/>
                </a:solidFill>
                <a:latin typeface="Sen"/>
                <a:ea typeface="Sen"/>
                <a:cs typeface="Sen"/>
                <a:sym typeface="Sen"/>
              </a:defRPr>
            </a:lvl1pPr>
            <a:lvl2pPr lvl="1">
              <a:spcBef>
                <a:spcPts val="0"/>
              </a:spcBef>
              <a:spcAft>
                <a:spcPts val="0"/>
              </a:spcAft>
              <a:buSzPts val="2800"/>
              <a:buNone/>
              <a:defRPr sz="1400"/>
            </a:lvl2pPr>
            <a:lvl3pPr lvl="2">
              <a:spcBef>
                <a:spcPts val="0"/>
              </a:spcBef>
              <a:spcAft>
                <a:spcPts val="0"/>
              </a:spcAft>
              <a:buSzPts val="2800"/>
              <a:buNone/>
              <a:defRPr sz="1400"/>
            </a:lvl3pPr>
            <a:lvl4pPr lvl="3">
              <a:spcBef>
                <a:spcPts val="0"/>
              </a:spcBef>
              <a:spcAft>
                <a:spcPts val="0"/>
              </a:spcAft>
              <a:buSzPts val="2800"/>
              <a:buNone/>
              <a:defRPr sz="1400"/>
            </a:lvl4pPr>
            <a:lvl5pPr lvl="4">
              <a:spcBef>
                <a:spcPts val="0"/>
              </a:spcBef>
              <a:spcAft>
                <a:spcPts val="0"/>
              </a:spcAft>
              <a:buSzPts val="2800"/>
              <a:buNone/>
              <a:defRPr sz="1400"/>
            </a:lvl5pPr>
            <a:lvl6pPr lvl="5">
              <a:spcBef>
                <a:spcPts val="0"/>
              </a:spcBef>
              <a:spcAft>
                <a:spcPts val="0"/>
              </a:spcAft>
              <a:buSzPts val="2800"/>
              <a:buNone/>
              <a:defRPr sz="1400"/>
            </a:lvl6pPr>
            <a:lvl7pPr lvl="6">
              <a:spcBef>
                <a:spcPts val="0"/>
              </a:spcBef>
              <a:spcAft>
                <a:spcPts val="0"/>
              </a:spcAft>
              <a:buSzPts val="2800"/>
              <a:buNone/>
              <a:defRPr sz="1400"/>
            </a:lvl7pPr>
            <a:lvl8pPr lvl="7">
              <a:spcBef>
                <a:spcPts val="0"/>
              </a:spcBef>
              <a:spcAft>
                <a:spcPts val="0"/>
              </a:spcAft>
              <a:buSzPts val="2800"/>
              <a:buNone/>
              <a:defRPr sz="1400"/>
            </a:lvl8pPr>
            <a:lvl9pPr lvl="8">
              <a:spcBef>
                <a:spcPts val="0"/>
              </a:spcBef>
              <a:spcAft>
                <a:spcPts val="0"/>
              </a:spcAft>
              <a:buSzPts val="2800"/>
              <a:buNone/>
              <a:defRPr sz="1400"/>
            </a:lvl9pPr>
          </a:lstStyle>
          <a:p>
            <a:endParaRPr/>
          </a:p>
        </p:txBody>
      </p:sp>
      <p:sp>
        <p:nvSpPr>
          <p:cNvPr id="1307" name="Google Shape;1307;p114"/>
          <p:cNvSpPr txBox="1">
            <a:spLocks noGrp="1"/>
          </p:cNvSpPr>
          <p:nvPr>
            <p:ph type="subTitle" idx="1"/>
          </p:nvPr>
        </p:nvSpPr>
        <p:spPr>
          <a:xfrm>
            <a:off x="628650" y="648528"/>
            <a:ext cx="4562700" cy="358500"/>
          </a:xfrm>
          <a:prstGeom prst="rect">
            <a:avLst/>
          </a:prstGeom>
          <a:noFill/>
          <a:ln>
            <a:noFill/>
          </a:ln>
        </p:spPr>
        <p:txBody>
          <a:bodyPr spcFirstLastPara="1" wrap="square" lIns="68575" tIns="34275" rIns="68575" bIns="34275" anchor="t" anchorCtr="0">
            <a:normAutofit/>
          </a:bodyPr>
          <a:lstStyle>
            <a:lvl1pPr marR="0" lvl="0" algn="l">
              <a:lnSpc>
                <a:spcPct val="90000"/>
              </a:lnSpc>
              <a:spcBef>
                <a:spcPts val="800"/>
              </a:spcBef>
              <a:spcAft>
                <a:spcPts val="0"/>
              </a:spcAft>
              <a:buClr>
                <a:srgbClr val="5E7372"/>
              </a:buClr>
              <a:buSzPts val="1200"/>
              <a:buFont typeface="Arial"/>
              <a:buNone/>
              <a:defRPr sz="1200" b="1" i="0" u="none" strike="noStrike" cap="none">
                <a:solidFill>
                  <a:srgbClr val="5E7372"/>
                </a:solidFill>
                <a:latin typeface="Arial"/>
                <a:ea typeface="Arial"/>
                <a:cs typeface="Arial"/>
                <a:sym typeface="Arial"/>
              </a:defRPr>
            </a:lvl1pPr>
            <a:lvl2pPr marR="0" lvl="1" algn="ctr">
              <a:lnSpc>
                <a:spcPct val="90000"/>
              </a:lnSpc>
              <a:spcBef>
                <a:spcPts val="12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a:lnSpc>
                <a:spcPct val="90000"/>
              </a:lnSpc>
              <a:spcBef>
                <a:spcPts val="12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a:lnSpc>
                <a:spcPct val="90000"/>
              </a:lnSpc>
              <a:spcBef>
                <a:spcPts val="1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a:lnSpc>
                <a:spcPct val="90000"/>
              </a:lnSpc>
              <a:spcBef>
                <a:spcPts val="1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a:lnSpc>
                <a:spcPct val="90000"/>
              </a:lnSpc>
              <a:spcBef>
                <a:spcPts val="1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a:lnSpc>
                <a:spcPct val="90000"/>
              </a:lnSpc>
              <a:spcBef>
                <a:spcPts val="1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a:lnSpc>
                <a:spcPct val="90000"/>
              </a:lnSpc>
              <a:spcBef>
                <a:spcPts val="12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a:lnSpc>
                <a:spcPct val="90000"/>
              </a:lnSpc>
              <a:spcBef>
                <a:spcPts val="1200"/>
              </a:spcBef>
              <a:spcAft>
                <a:spcPts val="120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308" name="Google Shape;1308;p114"/>
          <p:cNvSpPr txBox="1">
            <a:spLocks noGrp="1"/>
          </p:cNvSpPr>
          <p:nvPr>
            <p:ph type="body" idx="2"/>
          </p:nvPr>
        </p:nvSpPr>
        <p:spPr>
          <a:xfrm>
            <a:off x="628649" y="1006906"/>
            <a:ext cx="4562700" cy="3263400"/>
          </a:xfrm>
          <a:prstGeom prst="rect">
            <a:avLst/>
          </a:prstGeom>
          <a:noFill/>
          <a:ln>
            <a:noFill/>
          </a:ln>
        </p:spPr>
        <p:txBody>
          <a:bodyPr spcFirstLastPara="1" wrap="square" lIns="68575" tIns="34275" rIns="68575" bIns="34275" anchor="t" anchorCtr="0">
            <a:normAutofit/>
          </a:bodyPr>
          <a:lstStyle>
            <a:lvl1pPr marL="457200" marR="0" lvl="0" indent="-298450" algn="l">
              <a:lnSpc>
                <a:spcPct val="90000"/>
              </a:lnSpc>
              <a:spcBef>
                <a:spcPts val="800"/>
              </a:spcBef>
              <a:spcAft>
                <a:spcPts val="0"/>
              </a:spcAft>
              <a:buClr>
                <a:schemeClr val="lt1"/>
              </a:buClr>
              <a:buSzPts val="1100"/>
              <a:buFont typeface="Arial"/>
              <a:buChar char="•"/>
              <a:defRPr sz="1100" b="0" i="0" u="none" strike="noStrike" cap="none">
                <a:solidFill>
                  <a:schemeClr val="lt1"/>
                </a:solidFill>
                <a:latin typeface="Sen"/>
                <a:ea typeface="Sen"/>
                <a:cs typeface="Sen"/>
                <a:sym typeface="Sen"/>
              </a:defRPr>
            </a:lvl1pPr>
            <a:lvl2pPr marL="914400" marR="0" lvl="1" indent="-298450" algn="l">
              <a:lnSpc>
                <a:spcPct val="90000"/>
              </a:lnSpc>
              <a:spcBef>
                <a:spcPts val="1200"/>
              </a:spcBef>
              <a:spcAft>
                <a:spcPts val="0"/>
              </a:spcAft>
              <a:buClr>
                <a:schemeClr val="lt1"/>
              </a:buClr>
              <a:buSzPts val="1100"/>
              <a:buFont typeface="Arial"/>
              <a:buChar char="•"/>
              <a:defRPr sz="1100" b="0" i="0" u="none" strike="noStrike" cap="none">
                <a:solidFill>
                  <a:schemeClr val="lt1"/>
                </a:solidFill>
                <a:latin typeface="Sen"/>
                <a:ea typeface="Sen"/>
                <a:cs typeface="Sen"/>
                <a:sym typeface="Sen"/>
              </a:defRPr>
            </a:lvl2pPr>
            <a:lvl3pPr marL="1371600" marR="0" lvl="2" indent="-298450" algn="l">
              <a:lnSpc>
                <a:spcPct val="90000"/>
              </a:lnSpc>
              <a:spcBef>
                <a:spcPts val="1200"/>
              </a:spcBef>
              <a:spcAft>
                <a:spcPts val="0"/>
              </a:spcAft>
              <a:buClr>
                <a:schemeClr val="lt1"/>
              </a:buClr>
              <a:buSzPts val="1100"/>
              <a:buFont typeface="Arial"/>
              <a:buChar char="•"/>
              <a:defRPr sz="1100" b="0" i="0" u="none" strike="noStrike" cap="none">
                <a:solidFill>
                  <a:schemeClr val="lt1"/>
                </a:solidFill>
                <a:latin typeface="Sen"/>
                <a:ea typeface="Sen"/>
                <a:cs typeface="Sen"/>
                <a:sym typeface="Sen"/>
              </a:defRPr>
            </a:lvl3pPr>
            <a:lvl4pPr marL="1828800" marR="0" lvl="3" indent="-298450" algn="l">
              <a:lnSpc>
                <a:spcPct val="90000"/>
              </a:lnSpc>
              <a:spcBef>
                <a:spcPts val="1200"/>
              </a:spcBef>
              <a:spcAft>
                <a:spcPts val="0"/>
              </a:spcAft>
              <a:buClr>
                <a:schemeClr val="lt1"/>
              </a:buClr>
              <a:buSzPts val="1100"/>
              <a:buFont typeface="Arial"/>
              <a:buChar char="•"/>
              <a:defRPr sz="1100" b="0" i="0" u="none" strike="noStrike" cap="none">
                <a:solidFill>
                  <a:schemeClr val="lt1"/>
                </a:solidFill>
                <a:latin typeface="Sen"/>
                <a:ea typeface="Sen"/>
                <a:cs typeface="Sen"/>
                <a:sym typeface="Sen"/>
              </a:defRPr>
            </a:lvl4pPr>
            <a:lvl5pPr marL="2286000" marR="0" lvl="4" indent="-298450" algn="l">
              <a:lnSpc>
                <a:spcPct val="90000"/>
              </a:lnSpc>
              <a:spcBef>
                <a:spcPts val="1200"/>
              </a:spcBef>
              <a:spcAft>
                <a:spcPts val="0"/>
              </a:spcAft>
              <a:buClr>
                <a:schemeClr val="lt1"/>
              </a:buClr>
              <a:buSzPts val="1100"/>
              <a:buFont typeface="Arial"/>
              <a:buChar char="•"/>
              <a:defRPr sz="1100" b="0" i="0" u="none" strike="noStrike" cap="none">
                <a:solidFill>
                  <a:schemeClr val="lt1"/>
                </a:solidFill>
                <a:latin typeface="Sen"/>
                <a:ea typeface="Sen"/>
                <a:cs typeface="Sen"/>
                <a:sym typeface="Sen"/>
              </a:defRPr>
            </a:lvl5pPr>
            <a:lvl6pPr marL="2743200" marR="0" lvl="5"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Quote 2 1">
  <p:cSld name="CUSTOM_6_1_1_1_1_1_1_1_1_1_1_1_1_1_1_1_1_2_1_1_1_1_2">
    <p:bg>
      <p:bgPr>
        <a:solidFill>
          <a:schemeClr val="dk1"/>
        </a:solidFill>
        <a:effectLst/>
      </p:bgPr>
    </p:bg>
    <p:spTree>
      <p:nvGrpSpPr>
        <p:cNvPr id="1" name="Shape 1309"/>
        <p:cNvGrpSpPr/>
        <p:nvPr/>
      </p:nvGrpSpPr>
      <p:grpSpPr>
        <a:xfrm>
          <a:off x="0" y="0"/>
          <a:ext cx="0" cy="0"/>
          <a:chOff x="0" y="0"/>
          <a:chExt cx="0" cy="0"/>
        </a:xfrm>
      </p:grpSpPr>
      <p:sp>
        <p:nvSpPr>
          <p:cNvPr id="1310" name="Google Shape;1310;p115"/>
          <p:cNvSpPr>
            <a:spLocks noGrp="1"/>
          </p:cNvSpPr>
          <p:nvPr>
            <p:ph type="pic" idx="2"/>
          </p:nvPr>
        </p:nvSpPr>
        <p:spPr>
          <a:xfrm>
            <a:off x="4502775" y="228450"/>
            <a:ext cx="4412700" cy="4686600"/>
          </a:xfrm>
          <a:prstGeom prst="roundRect">
            <a:avLst>
              <a:gd name="adj" fmla="val 1271"/>
            </a:avLst>
          </a:prstGeom>
          <a:noFill/>
          <a:ln>
            <a:noFill/>
          </a:ln>
        </p:spPr>
      </p:sp>
      <p:grpSp>
        <p:nvGrpSpPr>
          <p:cNvPr id="1311" name="Google Shape;1311;p115"/>
          <p:cNvGrpSpPr/>
          <p:nvPr/>
        </p:nvGrpSpPr>
        <p:grpSpPr>
          <a:xfrm>
            <a:off x="228588" y="228700"/>
            <a:ext cx="216600" cy="216600"/>
            <a:chOff x="228588" y="228700"/>
            <a:chExt cx="216600" cy="216600"/>
          </a:xfrm>
        </p:grpSpPr>
        <p:sp>
          <p:nvSpPr>
            <p:cNvPr id="1312" name="Google Shape;1312;p115"/>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13" name="Google Shape;1313;p115"/>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1314" name="Google Shape;1314;p115"/>
          <p:cNvSpPr txBox="1">
            <a:spLocks noGrp="1"/>
          </p:cNvSpPr>
          <p:nvPr>
            <p:ph type="title"/>
          </p:nvPr>
        </p:nvSpPr>
        <p:spPr>
          <a:xfrm>
            <a:off x="228600" y="917925"/>
            <a:ext cx="3538500" cy="2704200"/>
          </a:xfrm>
          <a:prstGeom prst="rect">
            <a:avLst/>
          </a:prstGeom>
        </p:spPr>
        <p:txBody>
          <a:bodyPr spcFirstLastPara="1" wrap="square" lIns="0" tIns="0" rIns="0" bIns="0" anchor="ctr" anchorCtr="0">
            <a:normAutofit/>
          </a:bodyPr>
          <a:lstStyle>
            <a:lvl1pPr lvl="0">
              <a:spcBef>
                <a:spcPts val="0"/>
              </a:spcBef>
              <a:spcAft>
                <a:spcPts val="0"/>
              </a:spcAft>
              <a:buSzPts val="2800"/>
              <a:buNone/>
              <a:defRPr sz="3000">
                <a:solidFill>
                  <a:schemeClr val="accent2"/>
                </a:solidFill>
                <a:latin typeface="Schibsted Grotesk SemiBold"/>
                <a:ea typeface="Schibsted Grotesk SemiBold"/>
                <a:cs typeface="Schibsted Grotesk SemiBold"/>
                <a:sym typeface="Schibsted Grotesk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15" name="Google Shape;1315;p115"/>
          <p:cNvSpPr txBox="1">
            <a:spLocks noGrp="1"/>
          </p:cNvSpPr>
          <p:nvPr>
            <p:ph type="subTitle" idx="1"/>
          </p:nvPr>
        </p:nvSpPr>
        <p:spPr>
          <a:xfrm>
            <a:off x="229336" y="3754875"/>
            <a:ext cx="3537900" cy="470700"/>
          </a:xfrm>
          <a:prstGeom prst="rect">
            <a:avLst/>
          </a:prstGeom>
        </p:spPr>
        <p:txBody>
          <a:bodyPr spcFirstLastPara="1" wrap="square" lIns="0" tIns="0" rIns="0" bIns="0" anchor="ctr" anchorCtr="0">
            <a:normAutofit/>
          </a:bodyPr>
          <a:lstStyle>
            <a:lvl1pPr lvl="0">
              <a:spcBef>
                <a:spcPts val="0"/>
              </a:spcBef>
              <a:spcAft>
                <a:spcPts val="0"/>
              </a:spcAft>
              <a:buClr>
                <a:schemeClr val="accent2"/>
              </a:buClr>
              <a:buSzPts val="1800"/>
              <a:buFont typeface="Schibsted Grotesk"/>
              <a:buNone/>
              <a:defRPr>
                <a:solidFill>
                  <a:schemeClr val="accent2"/>
                </a:solidFill>
                <a:latin typeface="Schibsted Grotesk"/>
                <a:ea typeface="Schibsted Grotesk"/>
                <a:cs typeface="Schibsted Grotesk"/>
                <a:sym typeface="Schibsted Grotesk"/>
              </a:defRPr>
            </a:lvl1pPr>
            <a:lvl2pPr lvl="1">
              <a:spcBef>
                <a:spcPts val="0"/>
              </a:spcBef>
              <a:spcAft>
                <a:spcPts val="0"/>
              </a:spcAft>
              <a:buSzPts val="1400"/>
              <a:buFont typeface="Schibsted Grotesk"/>
              <a:buNone/>
              <a:defRPr>
                <a:latin typeface="Schibsted Grotesk"/>
                <a:ea typeface="Schibsted Grotesk"/>
                <a:cs typeface="Schibsted Grotesk"/>
                <a:sym typeface="Schibsted Grotesk"/>
              </a:defRPr>
            </a:lvl2pPr>
            <a:lvl3pPr lvl="2">
              <a:spcBef>
                <a:spcPts val="0"/>
              </a:spcBef>
              <a:spcAft>
                <a:spcPts val="0"/>
              </a:spcAft>
              <a:buSzPts val="1400"/>
              <a:buFont typeface="Schibsted Grotesk"/>
              <a:buNone/>
              <a:defRPr>
                <a:latin typeface="Schibsted Grotesk"/>
                <a:ea typeface="Schibsted Grotesk"/>
                <a:cs typeface="Schibsted Grotesk"/>
                <a:sym typeface="Schibsted Grotesk"/>
              </a:defRPr>
            </a:lvl3pPr>
            <a:lvl4pPr lvl="3">
              <a:spcBef>
                <a:spcPts val="0"/>
              </a:spcBef>
              <a:spcAft>
                <a:spcPts val="0"/>
              </a:spcAft>
              <a:buSzPts val="1400"/>
              <a:buFont typeface="Schibsted Grotesk"/>
              <a:buNone/>
              <a:defRPr>
                <a:latin typeface="Schibsted Grotesk"/>
                <a:ea typeface="Schibsted Grotesk"/>
                <a:cs typeface="Schibsted Grotesk"/>
                <a:sym typeface="Schibsted Grotesk"/>
              </a:defRPr>
            </a:lvl4pPr>
            <a:lvl5pPr lvl="4">
              <a:spcBef>
                <a:spcPts val="0"/>
              </a:spcBef>
              <a:spcAft>
                <a:spcPts val="0"/>
              </a:spcAft>
              <a:buSzPts val="1400"/>
              <a:buFont typeface="Schibsted Grotesk"/>
              <a:buNone/>
              <a:defRPr>
                <a:latin typeface="Schibsted Grotesk"/>
                <a:ea typeface="Schibsted Grotesk"/>
                <a:cs typeface="Schibsted Grotesk"/>
                <a:sym typeface="Schibsted Grotesk"/>
              </a:defRPr>
            </a:lvl5pPr>
            <a:lvl6pPr lvl="5">
              <a:spcBef>
                <a:spcPts val="0"/>
              </a:spcBef>
              <a:spcAft>
                <a:spcPts val="0"/>
              </a:spcAft>
              <a:buSzPts val="1400"/>
              <a:buFont typeface="Schibsted Grotesk"/>
              <a:buNone/>
              <a:defRPr>
                <a:latin typeface="Schibsted Grotesk"/>
                <a:ea typeface="Schibsted Grotesk"/>
                <a:cs typeface="Schibsted Grotesk"/>
                <a:sym typeface="Schibsted Grotesk"/>
              </a:defRPr>
            </a:lvl6pPr>
            <a:lvl7pPr lvl="6">
              <a:spcBef>
                <a:spcPts val="0"/>
              </a:spcBef>
              <a:spcAft>
                <a:spcPts val="0"/>
              </a:spcAft>
              <a:buSzPts val="1400"/>
              <a:buFont typeface="Schibsted Grotesk"/>
              <a:buNone/>
              <a:defRPr>
                <a:latin typeface="Schibsted Grotesk"/>
                <a:ea typeface="Schibsted Grotesk"/>
                <a:cs typeface="Schibsted Grotesk"/>
                <a:sym typeface="Schibsted Grotesk"/>
              </a:defRPr>
            </a:lvl7pPr>
            <a:lvl8pPr lvl="7">
              <a:spcBef>
                <a:spcPts val="0"/>
              </a:spcBef>
              <a:spcAft>
                <a:spcPts val="0"/>
              </a:spcAft>
              <a:buSzPts val="1400"/>
              <a:buFont typeface="Schibsted Grotesk"/>
              <a:buNone/>
              <a:defRPr>
                <a:latin typeface="Schibsted Grotesk"/>
                <a:ea typeface="Schibsted Grotesk"/>
                <a:cs typeface="Schibsted Grotesk"/>
                <a:sym typeface="Schibsted Grotesk"/>
              </a:defRPr>
            </a:lvl8pPr>
            <a:lvl9pPr lvl="8">
              <a:spcBef>
                <a:spcPts val="0"/>
              </a:spcBef>
              <a:spcAft>
                <a:spcPts val="0"/>
              </a:spcAft>
              <a:buSzPts val="1400"/>
              <a:buFont typeface="Schibsted Grotesk"/>
              <a:buNone/>
              <a:defRPr>
                <a:latin typeface="Schibsted Grotesk"/>
                <a:ea typeface="Schibsted Grotesk"/>
                <a:cs typeface="Schibsted Grotesk"/>
                <a:sym typeface="Schibsted Grotesk"/>
              </a:defRPr>
            </a:lvl9pPr>
          </a:lstStyle>
          <a:p>
            <a:endParaRPr/>
          </a:p>
        </p:txBody>
      </p:sp>
      <p:sp>
        <p:nvSpPr>
          <p:cNvPr id="1316" name="Google Shape;1316;p1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lgn="r">
              <a:buNone/>
              <a:defRPr sz="1300">
                <a:solidFill>
                  <a:schemeClr val="dk1"/>
                </a:solidFill>
                <a:latin typeface="Schibsted Grotesk"/>
                <a:ea typeface="Schibsted Grotesk"/>
                <a:cs typeface="Schibsted Grotesk"/>
                <a:sym typeface="Schibsted Grotesk"/>
              </a:defRPr>
            </a:lvl1pPr>
            <a:lvl2pPr lvl="1" algn="r">
              <a:buNone/>
              <a:defRPr sz="1300">
                <a:solidFill>
                  <a:schemeClr val="dk1"/>
                </a:solidFill>
                <a:latin typeface="Schibsted Grotesk"/>
                <a:ea typeface="Schibsted Grotesk"/>
                <a:cs typeface="Schibsted Grotesk"/>
                <a:sym typeface="Schibsted Grotesk"/>
              </a:defRPr>
            </a:lvl2pPr>
            <a:lvl3pPr lvl="2" algn="r">
              <a:buNone/>
              <a:defRPr sz="1300">
                <a:solidFill>
                  <a:schemeClr val="dk1"/>
                </a:solidFill>
                <a:latin typeface="Schibsted Grotesk"/>
                <a:ea typeface="Schibsted Grotesk"/>
                <a:cs typeface="Schibsted Grotesk"/>
                <a:sym typeface="Schibsted Grotesk"/>
              </a:defRPr>
            </a:lvl3pPr>
            <a:lvl4pPr lvl="3" algn="r">
              <a:buNone/>
              <a:defRPr sz="1300">
                <a:solidFill>
                  <a:schemeClr val="dk1"/>
                </a:solidFill>
                <a:latin typeface="Schibsted Grotesk"/>
                <a:ea typeface="Schibsted Grotesk"/>
                <a:cs typeface="Schibsted Grotesk"/>
                <a:sym typeface="Schibsted Grotesk"/>
              </a:defRPr>
            </a:lvl4pPr>
            <a:lvl5pPr lvl="4" algn="r">
              <a:buNone/>
              <a:defRPr sz="1300">
                <a:solidFill>
                  <a:schemeClr val="dk1"/>
                </a:solidFill>
                <a:latin typeface="Schibsted Grotesk"/>
                <a:ea typeface="Schibsted Grotesk"/>
                <a:cs typeface="Schibsted Grotesk"/>
                <a:sym typeface="Schibsted Grotesk"/>
              </a:defRPr>
            </a:lvl5pPr>
            <a:lvl6pPr lvl="5" algn="r">
              <a:buNone/>
              <a:defRPr sz="1300">
                <a:solidFill>
                  <a:schemeClr val="dk1"/>
                </a:solidFill>
                <a:latin typeface="Schibsted Grotesk"/>
                <a:ea typeface="Schibsted Grotesk"/>
                <a:cs typeface="Schibsted Grotesk"/>
                <a:sym typeface="Schibsted Grotesk"/>
              </a:defRPr>
            </a:lvl6pPr>
            <a:lvl7pPr lvl="6" algn="r">
              <a:buNone/>
              <a:defRPr sz="1300">
                <a:solidFill>
                  <a:schemeClr val="dk1"/>
                </a:solidFill>
                <a:latin typeface="Schibsted Grotesk"/>
                <a:ea typeface="Schibsted Grotesk"/>
                <a:cs typeface="Schibsted Grotesk"/>
                <a:sym typeface="Schibsted Grotesk"/>
              </a:defRPr>
            </a:lvl7pPr>
            <a:lvl8pPr lvl="7" algn="r">
              <a:buNone/>
              <a:defRPr sz="1300">
                <a:solidFill>
                  <a:schemeClr val="dk1"/>
                </a:solidFill>
                <a:latin typeface="Schibsted Grotesk"/>
                <a:ea typeface="Schibsted Grotesk"/>
                <a:cs typeface="Schibsted Grotesk"/>
                <a:sym typeface="Schibsted Grotesk"/>
              </a:defRPr>
            </a:lvl8pPr>
            <a:lvl9pPr lvl="8" algn="r">
              <a:buNone/>
              <a:defRPr sz="13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_17">
  <p:cSld name="TITLE_17">
    <p:spTree>
      <p:nvGrpSpPr>
        <p:cNvPr id="1" name="Shape 1317"/>
        <p:cNvGrpSpPr/>
        <p:nvPr/>
      </p:nvGrpSpPr>
      <p:grpSpPr>
        <a:xfrm>
          <a:off x="0" y="0"/>
          <a:ext cx="0" cy="0"/>
          <a:chOff x="0" y="0"/>
          <a:chExt cx="0" cy="0"/>
        </a:xfrm>
      </p:grpSpPr>
      <p:sp>
        <p:nvSpPr>
          <p:cNvPr id="1318" name="Google Shape;1318;p1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19" name="Google Shape;1319;p1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20" name="Google Shape;1320;p1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ver Slide 4 1">
  <p:cSld name="TITLE_2_1_1">
    <p:bg>
      <p:bgPr>
        <a:solidFill>
          <a:schemeClr val="accent1"/>
        </a:solidFill>
        <a:effectLst/>
      </p:bgPr>
    </p:bg>
    <p:spTree>
      <p:nvGrpSpPr>
        <p:cNvPr id="1" name="Shape 1321"/>
        <p:cNvGrpSpPr/>
        <p:nvPr/>
      </p:nvGrpSpPr>
      <p:grpSpPr>
        <a:xfrm>
          <a:off x="0" y="0"/>
          <a:ext cx="0" cy="0"/>
          <a:chOff x="0" y="0"/>
          <a:chExt cx="0" cy="0"/>
        </a:xfrm>
      </p:grpSpPr>
      <p:sp>
        <p:nvSpPr>
          <p:cNvPr id="1322" name="Google Shape;1322;p117"/>
          <p:cNvSpPr txBox="1">
            <a:spLocks noGrp="1"/>
          </p:cNvSpPr>
          <p:nvPr>
            <p:ph type="subTitle" idx="1"/>
          </p:nvPr>
        </p:nvSpPr>
        <p:spPr>
          <a:xfrm>
            <a:off x="216000" y="4662125"/>
            <a:ext cx="2063400" cy="281700"/>
          </a:xfrm>
          <a:prstGeom prst="rect">
            <a:avLst/>
          </a:prstGeom>
        </p:spPr>
        <p:txBody>
          <a:bodyPr spcFirstLastPara="1" wrap="square" lIns="0" tIns="0" rIns="0" bIns="0" anchor="b" anchorCtr="0">
            <a:normAutofit/>
          </a:bodyPr>
          <a:lstStyle>
            <a:lvl1pPr marL="0" marR="0" lvl="0" indent="0" algn="l">
              <a:lnSpc>
                <a:spcPct val="100000"/>
              </a:lnSpc>
              <a:spcBef>
                <a:spcPts val="0"/>
              </a:spcBef>
              <a:spcAft>
                <a:spcPts val="0"/>
              </a:spcAft>
              <a:buNone/>
              <a:defRPr sz="1000">
                <a:solidFill>
                  <a:schemeClr val="dk1"/>
                </a:solidFill>
                <a:latin typeface="Schibsted Grotesk"/>
                <a:ea typeface="Schibsted Grotesk"/>
                <a:cs typeface="Schibsted Grotesk"/>
                <a:sym typeface="Schibsted Grotesk"/>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1323" name="Google Shape;1323;p117"/>
          <p:cNvSpPr txBox="1">
            <a:spLocks noGrp="1"/>
          </p:cNvSpPr>
          <p:nvPr>
            <p:ph type="subTitle" idx="2"/>
          </p:nvPr>
        </p:nvSpPr>
        <p:spPr>
          <a:xfrm>
            <a:off x="2434950" y="4662125"/>
            <a:ext cx="6480600" cy="281700"/>
          </a:xfrm>
          <a:prstGeom prst="rect">
            <a:avLst/>
          </a:prstGeom>
        </p:spPr>
        <p:txBody>
          <a:bodyPr spcFirstLastPara="1" wrap="square" lIns="0" tIns="0" rIns="0" bIns="0" anchor="b" anchorCtr="0">
            <a:normAutofit/>
          </a:bodyPr>
          <a:lstStyle>
            <a:lvl1pPr marL="0" marR="0" lvl="0" indent="0" algn="r">
              <a:lnSpc>
                <a:spcPct val="100000"/>
              </a:lnSpc>
              <a:spcBef>
                <a:spcPts val="0"/>
              </a:spcBef>
              <a:spcAft>
                <a:spcPts val="0"/>
              </a:spcAft>
              <a:buNone/>
              <a:defRPr sz="1000">
                <a:solidFill>
                  <a:schemeClr val="dk1"/>
                </a:solidFill>
                <a:latin typeface="Schibsted Grotesk"/>
                <a:ea typeface="Schibsted Grotesk"/>
                <a:cs typeface="Schibsted Grotesk"/>
                <a:sym typeface="Schibsted Grotesk"/>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1324" name="Google Shape;1324;p117"/>
          <p:cNvSpPr txBox="1">
            <a:spLocks noGrp="1"/>
          </p:cNvSpPr>
          <p:nvPr>
            <p:ph type="subTitle" idx="3"/>
          </p:nvPr>
        </p:nvSpPr>
        <p:spPr>
          <a:xfrm>
            <a:off x="216000" y="2582050"/>
            <a:ext cx="5022300" cy="489000"/>
          </a:xfrm>
          <a:prstGeom prst="rect">
            <a:avLst/>
          </a:prstGeom>
        </p:spPr>
        <p:txBody>
          <a:bodyPr spcFirstLastPara="1" wrap="square" lIns="0" tIns="0" rIns="0" bIns="0" anchor="t" anchorCtr="0">
            <a:normAutofit/>
          </a:bodyPr>
          <a:lstStyle>
            <a:lvl1pPr lvl="0">
              <a:spcBef>
                <a:spcPts val="0"/>
              </a:spcBef>
              <a:spcAft>
                <a:spcPts val="0"/>
              </a:spcAft>
              <a:buClr>
                <a:schemeClr val="dk1"/>
              </a:buClr>
              <a:buSzPts val="1800"/>
              <a:buNone/>
              <a:defRPr sz="2400">
                <a:solidFill>
                  <a:schemeClr val="dk1"/>
                </a:solidFill>
                <a:latin typeface="Schibsted Grotesk SemiBold"/>
                <a:ea typeface="Schibsted Grotesk SemiBold"/>
                <a:cs typeface="Schibsted Grotesk SemiBold"/>
                <a:sym typeface="Schibsted Grotesk SemiBold"/>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1325" name="Google Shape;1325;p117"/>
          <p:cNvSpPr txBox="1">
            <a:spLocks noGrp="1"/>
          </p:cNvSpPr>
          <p:nvPr>
            <p:ph type="title"/>
          </p:nvPr>
        </p:nvSpPr>
        <p:spPr>
          <a:xfrm>
            <a:off x="216000" y="1286700"/>
            <a:ext cx="5022300" cy="1245300"/>
          </a:xfrm>
          <a:prstGeom prst="rect">
            <a:avLst/>
          </a:prstGeom>
        </p:spPr>
        <p:txBody>
          <a:bodyPr spcFirstLastPara="1" wrap="square" lIns="0" tIns="0" rIns="0" bIns="0" anchor="b" anchorCtr="0">
            <a:normAutofit/>
          </a:bodyPr>
          <a:lstStyle>
            <a:lvl1pPr marL="0" marR="0" lvl="0" indent="0" algn="l">
              <a:lnSpc>
                <a:spcPct val="100000"/>
              </a:lnSpc>
              <a:spcBef>
                <a:spcPts val="0"/>
              </a:spcBef>
              <a:spcAft>
                <a:spcPts val="0"/>
              </a:spcAft>
              <a:buClr>
                <a:schemeClr val="accent3"/>
              </a:buClr>
              <a:buSzPts val="1100"/>
              <a:buFont typeface="Arial"/>
              <a:buNone/>
              <a:defRPr sz="3600">
                <a:latin typeface="Schibsted Grotesk SemiBold"/>
                <a:ea typeface="Schibsted Grotesk SemiBold"/>
                <a:cs typeface="Schibsted Grotesk SemiBold"/>
                <a:sym typeface="Schibsted Grotesk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326" name="Google Shape;1326;p117"/>
          <p:cNvPicPr preferRelativeResize="0"/>
          <p:nvPr/>
        </p:nvPicPr>
        <p:blipFill rotWithShape="1">
          <a:blip r:embed="rId2">
            <a:alphaModFix/>
          </a:blip>
          <a:srcRect t="554" b="554"/>
          <a:stretch/>
        </p:blipFill>
        <p:spPr>
          <a:xfrm>
            <a:off x="228726" y="228600"/>
            <a:ext cx="1116876" cy="172875"/>
          </a:xfrm>
          <a:prstGeom prst="rect">
            <a:avLst/>
          </a:prstGeom>
          <a:noFill/>
          <a:ln>
            <a:noFill/>
          </a:ln>
        </p:spPr>
      </p:pic>
      <p:sp>
        <p:nvSpPr>
          <p:cNvPr id="1327" name="Google Shape;1327;p1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lgn="r">
              <a:buNone/>
              <a:defRPr sz="1300">
                <a:solidFill>
                  <a:schemeClr val="dk1"/>
                </a:solidFill>
                <a:latin typeface="Schibsted Grotesk"/>
                <a:ea typeface="Schibsted Grotesk"/>
                <a:cs typeface="Schibsted Grotesk"/>
                <a:sym typeface="Schibsted Grotesk"/>
              </a:defRPr>
            </a:lvl1pPr>
            <a:lvl2pPr lvl="1" algn="r">
              <a:buNone/>
              <a:defRPr sz="1300">
                <a:solidFill>
                  <a:schemeClr val="dk1"/>
                </a:solidFill>
                <a:latin typeface="Schibsted Grotesk"/>
                <a:ea typeface="Schibsted Grotesk"/>
                <a:cs typeface="Schibsted Grotesk"/>
                <a:sym typeface="Schibsted Grotesk"/>
              </a:defRPr>
            </a:lvl2pPr>
            <a:lvl3pPr lvl="2" algn="r">
              <a:buNone/>
              <a:defRPr sz="1300">
                <a:solidFill>
                  <a:schemeClr val="dk1"/>
                </a:solidFill>
                <a:latin typeface="Schibsted Grotesk"/>
                <a:ea typeface="Schibsted Grotesk"/>
                <a:cs typeface="Schibsted Grotesk"/>
                <a:sym typeface="Schibsted Grotesk"/>
              </a:defRPr>
            </a:lvl3pPr>
            <a:lvl4pPr lvl="3" algn="r">
              <a:buNone/>
              <a:defRPr sz="1300">
                <a:solidFill>
                  <a:schemeClr val="dk1"/>
                </a:solidFill>
                <a:latin typeface="Schibsted Grotesk"/>
                <a:ea typeface="Schibsted Grotesk"/>
                <a:cs typeface="Schibsted Grotesk"/>
                <a:sym typeface="Schibsted Grotesk"/>
              </a:defRPr>
            </a:lvl4pPr>
            <a:lvl5pPr lvl="4" algn="r">
              <a:buNone/>
              <a:defRPr sz="1300">
                <a:solidFill>
                  <a:schemeClr val="dk1"/>
                </a:solidFill>
                <a:latin typeface="Schibsted Grotesk"/>
                <a:ea typeface="Schibsted Grotesk"/>
                <a:cs typeface="Schibsted Grotesk"/>
                <a:sym typeface="Schibsted Grotesk"/>
              </a:defRPr>
            </a:lvl5pPr>
            <a:lvl6pPr lvl="5" algn="r">
              <a:buNone/>
              <a:defRPr sz="1300">
                <a:solidFill>
                  <a:schemeClr val="dk1"/>
                </a:solidFill>
                <a:latin typeface="Schibsted Grotesk"/>
                <a:ea typeface="Schibsted Grotesk"/>
                <a:cs typeface="Schibsted Grotesk"/>
                <a:sym typeface="Schibsted Grotesk"/>
              </a:defRPr>
            </a:lvl6pPr>
            <a:lvl7pPr lvl="6" algn="r">
              <a:buNone/>
              <a:defRPr sz="1300">
                <a:solidFill>
                  <a:schemeClr val="dk1"/>
                </a:solidFill>
                <a:latin typeface="Schibsted Grotesk"/>
                <a:ea typeface="Schibsted Grotesk"/>
                <a:cs typeface="Schibsted Grotesk"/>
                <a:sym typeface="Schibsted Grotesk"/>
              </a:defRPr>
            </a:lvl7pPr>
            <a:lvl8pPr lvl="7" algn="r">
              <a:buNone/>
              <a:defRPr sz="1300">
                <a:solidFill>
                  <a:schemeClr val="dk1"/>
                </a:solidFill>
                <a:latin typeface="Schibsted Grotesk"/>
                <a:ea typeface="Schibsted Grotesk"/>
                <a:cs typeface="Schibsted Grotesk"/>
                <a:sym typeface="Schibsted Grotesk"/>
              </a:defRPr>
            </a:lvl8pPr>
            <a:lvl9pPr lvl="8" algn="r">
              <a:buNone/>
              <a:defRPr sz="13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_18">
  <p:cSld name="TITLE_18">
    <p:spTree>
      <p:nvGrpSpPr>
        <p:cNvPr id="1" name="Shape 1328"/>
        <p:cNvGrpSpPr/>
        <p:nvPr/>
      </p:nvGrpSpPr>
      <p:grpSpPr>
        <a:xfrm>
          <a:off x="0" y="0"/>
          <a:ext cx="0" cy="0"/>
          <a:chOff x="0" y="0"/>
          <a:chExt cx="0" cy="0"/>
        </a:xfrm>
      </p:grpSpPr>
      <p:sp>
        <p:nvSpPr>
          <p:cNvPr id="1329" name="Google Shape;1329;p11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30" name="Google Shape;1330;p11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31" name="Google Shape;1331;p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over Slide 1" type="title">
  <p:cSld name="TITLE">
    <p:spTree>
      <p:nvGrpSpPr>
        <p:cNvPr id="1" name="Shape 1336"/>
        <p:cNvGrpSpPr/>
        <p:nvPr/>
      </p:nvGrpSpPr>
      <p:grpSpPr>
        <a:xfrm>
          <a:off x="0" y="0"/>
          <a:ext cx="0" cy="0"/>
          <a:chOff x="0" y="0"/>
          <a:chExt cx="0" cy="0"/>
        </a:xfrm>
      </p:grpSpPr>
      <p:sp>
        <p:nvSpPr>
          <p:cNvPr id="1337" name="Google Shape;1337;p1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338" name="Google Shape;1338;p120"/>
          <p:cNvPicPr preferRelativeResize="0"/>
          <p:nvPr/>
        </p:nvPicPr>
        <p:blipFill rotWithShape="1">
          <a:blip r:embed="rId2">
            <a:alphaModFix amt="70000"/>
          </a:blip>
          <a:srcRect l="1135" t="1038" r="979" b="1028"/>
          <a:stretch/>
        </p:blipFill>
        <p:spPr>
          <a:xfrm>
            <a:off x="0" y="0"/>
            <a:ext cx="9144002" cy="5143501"/>
          </a:xfrm>
          <a:prstGeom prst="rect">
            <a:avLst/>
          </a:prstGeom>
          <a:noFill/>
          <a:ln>
            <a:noFill/>
          </a:ln>
        </p:spPr>
      </p:pic>
      <p:sp>
        <p:nvSpPr>
          <p:cNvPr id="1339" name="Google Shape;1339;p120"/>
          <p:cNvSpPr txBox="1"/>
          <p:nvPr/>
        </p:nvSpPr>
        <p:spPr>
          <a:xfrm>
            <a:off x="152400" y="1801450"/>
            <a:ext cx="50751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3"/>
              </a:buClr>
              <a:buSzPts val="1100"/>
              <a:buFont typeface="Arial"/>
              <a:buNone/>
            </a:pPr>
            <a:r>
              <a:rPr lang="en" sz="3600">
                <a:solidFill>
                  <a:schemeClr val="accent2"/>
                </a:solidFill>
                <a:latin typeface="Schibsted Grotesk SemiBold"/>
                <a:ea typeface="Schibsted Grotesk SemiBold"/>
                <a:cs typeface="Schibsted Grotesk SemiBold"/>
                <a:sym typeface="Schibsted Grotesk SemiBold"/>
              </a:rPr>
              <a:t>Title slide goes here</a:t>
            </a:r>
            <a:endParaRPr sz="3600">
              <a:solidFill>
                <a:schemeClr val="accent2"/>
              </a:solidFill>
              <a:latin typeface="Schibsted Grotesk SemiBold"/>
              <a:ea typeface="Schibsted Grotesk SemiBold"/>
              <a:cs typeface="Schibsted Grotesk SemiBold"/>
              <a:sym typeface="Schibsted Grotesk SemiBold"/>
            </a:endParaRPr>
          </a:p>
          <a:p>
            <a:pPr marL="0" lvl="0" indent="0" algn="l" rtl="0">
              <a:spcBef>
                <a:spcPts val="0"/>
              </a:spcBef>
              <a:spcAft>
                <a:spcPts val="0"/>
              </a:spcAft>
              <a:buClr>
                <a:schemeClr val="accent3"/>
              </a:buClr>
              <a:buSzPts val="1100"/>
              <a:buFont typeface="Arial"/>
              <a:buNone/>
            </a:pPr>
            <a:endParaRPr sz="3600">
              <a:solidFill>
                <a:schemeClr val="accent2"/>
              </a:solidFill>
              <a:latin typeface="Schibsted Grotesk SemiBold"/>
              <a:ea typeface="Schibsted Grotesk SemiBold"/>
              <a:cs typeface="Schibsted Grotesk SemiBold"/>
              <a:sym typeface="Schibsted Grotesk SemiBold"/>
            </a:endParaRPr>
          </a:p>
          <a:p>
            <a:pPr marL="0" lvl="0" indent="0" algn="l" rtl="0">
              <a:spcBef>
                <a:spcPts val="0"/>
              </a:spcBef>
              <a:spcAft>
                <a:spcPts val="0"/>
              </a:spcAft>
              <a:buNone/>
            </a:pPr>
            <a:endParaRPr sz="3600">
              <a:solidFill>
                <a:schemeClr val="accent2"/>
              </a:solidFill>
              <a:latin typeface="Schibsted Grotesk SemiBold"/>
              <a:ea typeface="Schibsted Grotesk SemiBold"/>
              <a:cs typeface="Schibsted Grotesk SemiBold"/>
              <a:sym typeface="Schibsted Grotesk SemiBold"/>
            </a:endParaRPr>
          </a:p>
        </p:txBody>
      </p:sp>
      <p:sp>
        <p:nvSpPr>
          <p:cNvPr id="1340" name="Google Shape;1340;p120"/>
          <p:cNvSpPr txBox="1"/>
          <p:nvPr/>
        </p:nvSpPr>
        <p:spPr>
          <a:xfrm>
            <a:off x="152400" y="4591800"/>
            <a:ext cx="29241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Schibsted Grotesk"/>
                <a:ea typeface="Schibsted Grotesk"/>
                <a:cs typeface="Schibsted Grotesk"/>
                <a:sym typeface="Schibsted Grotesk"/>
              </a:rPr>
              <a:t>MM.DD.YYYY</a:t>
            </a:r>
            <a:endParaRPr sz="1000">
              <a:solidFill>
                <a:schemeClr val="dk2"/>
              </a:solidFill>
              <a:latin typeface="Schibsted Grotesk"/>
              <a:ea typeface="Schibsted Grotesk"/>
              <a:cs typeface="Schibsted Grotesk"/>
              <a:sym typeface="Schibsted Grotesk"/>
            </a:endParaRPr>
          </a:p>
        </p:txBody>
      </p:sp>
      <p:sp>
        <p:nvSpPr>
          <p:cNvPr id="1341" name="Google Shape;1341;p120"/>
          <p:cNvSpPr txBox="1"/>
          <p:nvPr/>
        </p:nvSpPr>
        <p:spPr>
          <a:xfrm>
            <a:off x="2561800" y="4591800"/>
            <a:ext cx="6353700" cy="32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chemeClr val="dk2"/>
                </a:solidFill>
                <a:latin typeface="Schibsted Grotesk"/>
                <a:ea typeface="Schibsted Grotesk"/>
                <a:cs typeface="Schibsted Grotesk"/>
                <a:sym typeface="Schibsted Grotesk"/>
              </a:rPr>
              <a:t>Name, Title [Remove if not applicable]</a:t>
            </a:r>
            <a:endParaRPr sz="1000">
              <a:solidFill>
                <a:schemeClr val="dk2"/>
              </a:solidFill>
              <a:latin typeface="Schibsted Grotesk"/>
              <a:ea typeface="Schibsted Grotesk"/>
              <a:cs typeface="Schibsted Grotesk"/>
              <a:sym typeface="Schibsted Grotesk"/>
            </a:endParaRPr>
          </a:p>
        </p:txBody>
      </p:sp>
      <p:sp>
        <p:nvSpPr>
          <p:cNvPr id="1342" name="Google Shape;1342;p120"/>
          <p:cNvSpPr txBox="1"/>
          <p:nvPr/>
        </p:nvSpPr>
        <p:spPr>
          <a:xfrm>
            <a:off x="152400" y="2405875"/>
            <a:ext cx="50751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accent2"/>
                </a:solidFill>
                <a:latin typeface="Schibsted Grotesk SemiBold"/>
                <a:ea typeface="Schibsted Grotesk SemiBold"/>
                <a:cs typeface="Schibsted Grotesk SemiBold"/>
                <a:sym typeface="Schibsted Grotesk SemiBold"/>
              </a:rPr>
              <a:t>Sub-header goes here </a:t>
            </a:r>
            <a:endParaRPr sz="2400">
              <a:solidFill>
                <a:schemeClr val="accent2"/>
              </a:solidFill>
              <a:latin typeface="Schibsted Grotesk SemiBold"/>
              <a:ea typeface="Schibsted Grotesk SemiBold"/>
              <a:cs typeface="Schibsted Grotesk SemiBold"/>
              <a:sym typeface="Schibsted Grotesk SemiBold"/>
            </a:endParaRPr>
          </a:p>
        </p:txBody>
      </p:sp>
      <p:pic>
        <p:nvPicPr>
          <p:cNvPr id="1343" name="Google Shape;1343;p120"/>
          <p:cNvPicPr preferRelativeResize="0"/>
          <p:nvPr/>
        </p:nvPicPr>
        <p:blipFill rotWithShape="1">
          <a:blip r:embed="rId3">
            <a:alphaModFix/>
          </a:blip>
          <a:srcRect t="554" b="554"/>
          <a:stretch/>
        </p:blipFill>
        <p:spPr>
          <a:xfrm>
            <a:off x="276211" y="228600"/>
            <a:ext cx="1116876" cy="172875"/>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over Slide 2">
  <p:cSld name="TITLE_1">
    <p:spTree>
      <p:nvGrpSpPr>
        <p:cNvPr id="1" name="Shape 1344"/>
        <p:cNvGrpSpPr/>
        <p:nvPr/>
      </p:nvGrpSpPr>
      <p:grpSpPr>
        <a:xfrm>
          <a:off x="0" y="0"/>
          <a:ext cx="0" cy="0"/>
          <a:chOff x="0" y="0"/>
          <a:chExt cx="0" cy="0"/>
        </a:xfrm>
      </p:grpSpPr>
      <p:pic>
        <p:nvPicPr>
          <p:cNvPr id="1345" name="Google Shape;1345;p121"/>
          <p:cNvPicPr preferRelativeResize="0"/>
          <p:nvPr/>
        </p:nvPicPr>
        <p:blipFill rotWithShape="1">
          <a:blip r:embed="rId2">
            <a:alphaModFix amt="70000"/>
          </a:blip>
          <a:srcRect t="2317" b="2317"/>
          <a:stretch/>
        </p:blipFill>
        <p:spPr>
          <a:xfrm>
            <a:off x="0" y="0"/>
            <a:ext cx="9144000" cy="5143501"/>
          </a:xfrm>
          <a:prstGeom prst="rect">
            <a:avLst/>
          </a:prstGeom>
          <a:noFill/>
          <a:ln>
            <a:noFill/>
          </a:ln>
        </p:spPr>
      </p:pic>
      <p:sp>
        <p:nvSpPr>
          <p:cNvPr id="1346" name="Google Shape;1346;p121"/>
          <p:cNvSpPr txBox="1"/>
          <p:nvPr/>
        </p:nvSpPr>
        <p:spPr>
          <a:xfrm>
            <a:off x="152400" y="1801450"/>
            <a:ext cx="50751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accent2"/>
                </a:solidFill>
                <a:latin typeface="Schibsted Grotesk SemiBold"/>
                <a:ea typeface="Schibsted Grotesk SemiBold"/>
                <a:cs typeface="Schibsted Grotesk SemiBold"/>
                <a:sym typeface="Schibsted Grotesk SemiBold"/>
              </a:rPr>
              <a:t>Title slide goes here</a:t>
            </a:r>
            <a:endParaRPr sz="3600">
              <a:solidFill>
                <a:schemeClr val="accent2"/>
              </a:solidFill>
              <a:latin typeface="Schibsted Grotesk SemiBold"/>
              <a:ea typeface="Schibsted Grotesk SemiBold"/>
              <a:cs typeface="Schibsted Grotesk SemiBold"/>
              <a:sym typeface="Schibsted Grotesk SemiBold"/>
            </a:endParaRPr>
          </a:p>
          <a:p>
            <a:pPr marL="0" lvl="0" indent="0" algn="l" rtl="0">
              <a:spcBef>
                <a:spcPts val="0"/>
              </a:spcBef>
              <a:spcAft>
                <a:spcPts val="0"/>
              </a:spcAft>
              <a:buNone/>
            </a:pPr>
            <a:endParaRPr sz="3600">
              <a:solidFill>
                <a:schemeClr val="accent2"/>
              </a:solidFill>
              <a:latin typeface="Schibsted Grotesk SemiBold"/>
              <a:ea typeface="Schibsted Grotesk SemiBold"/>
              <a:cs typeface="Schibsted Grotesk SemiBold"/>
              <a:sym typeface="Schibsted Grotesk SemiBold"/>
            </a:endParaRPr>
          </a:p>
          <a:p>
            <a:pPr marL="0" lvl="0" indent="0" algn="l" rtl="0">
              <a:spcBef>
                <a:spcPts val="0"/>
              </a:spcBef>
              <a:spcAft>
                <a:spcPts val="0"/>
              </a:spcAft>
              <a:buNone/>
            </a:pPr>
            <a:endParaRPr sz="3600">
              <a:solidFill>
                <a:schemeClr val="accent2"/>
              </a:solidFill>
              <a:latin typeface="Schibsted Grotesk SemiBold"/>
              <a:ea typeface="Schibsted Grotesk SemiBold"/>
              <a:cs typeface="Schibsted Grotesk SemiBold"/>
              <a:sym typeface="Schibsted Grotesk SemiBold"/>
            </a:endParaRPr>
          </a:p>
        </p:txBody>
      </p:sp>
      <p:sp>
        <p:nvSpPr>
          <p:cNvPr id="1347" name="Google Shape;1347;p121"/>
          <p:cNvSpPr txBox="1"/>
          <p:nvPr/>
        </p:nvSpPr>
        <p:spPr>
          <a:xfrm>
            <a:off x="152400" y="4591800"/>
            <a:ext cx="29241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Schibsted Grotesk"/>
                <a:ea typeface="Schibsted Grotesk"/>
                <a:cs typeface="Schibsted Grotesk"/>
                <a:sym typeface="Schibsted Grotesk"/>
              </a:rPr>
              <a:t>MM.DD.YYYY</a:t>
            </a:r>
            <a:endParaRPr sz="1000">
              <a:solidFill>
                <a:schemeClr val="dk2"/>
              </a:solidFill>
              <a:latin typeface="Schibsted Grotesk"/>
              <a:ea typeface="Schibsted Grotesk"/>
              <a:cs typeface="Schibsted Grotesk"/>
              <a:sym typeface="Schibsted Grotesk"/>
            </a:endParaRPr>
          </a:p>
        </p:txBody>
      </p:sp>
      <p:sp>
        <p:nvSpPr>
          <p:cNvPr id="1348" name="Google Shape;1348;p121"/>
          <p:cNvSpPr txBox="1"/>
          <p:nvPr/>
        </p:nvSpPr>
        <p:spPr>
          <a:xfrm>
            <a:off x="2561800" y="4591800"/>
            <a:ext cx="6353700" cy="32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chemeClr val="dk2"/>
                </a:solidFill>
                <a:latin typeface="Schibsted Grotesk"/>
                <a:ea typeface="Schibsted Grotesk"/>
                <a:cs typeface="Schibsted Grotesk"/>
                <a:sym typeface="Schibsted Grotesk"/>
              </a:rPr>
              <a:t>Name, Title [Remove if not applicable]</a:t>
            </a:r>
            <a:endParaRPr sz="1000">
              <a:solidFill>
                <a:schemeClr val="dk2"/>
              </a:solidFill>
              <a:latin typeface="Schibsted Grotesk"/>
              <a:ea typeface="Schibsted Grotesk"/>
              <a:cs typeface="Schibsted Grotesk"/>
              <a:sym typeface="Schibsted Grotesk"/>
            </a:endParaRPr>
          </a:p>
        </p:txBody>
      </p:sp>
      <p:sp>
        <p:nvSpPr>
          <p:cNvPr id="1349" name="Google Shape;1349;p121"/>
          <p:cNvSpPr txBox="1"/>
          <p:nvPr/>
        </p:nvSpPr>
        <p:spPr>
          <a:xfrm>
            <a:off x="152400" y="2405875"/>
            <a:ext cx="50751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accent2"/>
                </a:solidFill>
                <a:latin typeface="Schibsted Grotesk SemiBold"/>
                <a:ea typeface="Schibsted Grotesk SemiBold"/>
                <a:cs typeface="Schibsted Grotesk SemiBold"/>
                <a:sym typeface="Schibsted Grotesk SemiBold"/>
              </a:rPr>
              <a:t>Sub-header goes here </a:t>
            </a:r>
            <a:endParaRPr sz="2400">
              <a:solidFill>
                <a:schemeClr val="accent2"/>
              </a:solidFill>
              <a:latin typeface="Schibsted Grotesk SemiBold"/>
              <a:ea typeface="Schibsted Grotesk SemiBold"/>
              <a:cs typeface="Schibsted Grotesk SemiBold"/>
              <a:sym typeface="Schibsted Grotesk SemiBold"/>
            </a:endParaRPr>
          </a:p>
        </p:txBody>
      </p:sp>
      <p:pic>
        <p:nvPicPr>
          <p:cNvPr id="1350" name="Google Shape;1350;p121"/>
          <p:cNvPicPr preferRelativeResize="0"/>
          <p:nvPr/>
        </p:nvPicPr>
        <p:blipFill rotWithShape="1">
          <a:blip r:embed="rId3">
            <a:alphaModFix/>
          </a:blip>
          <a:srcRect t="554" b="554"/>
          <a:stretch/>
        </p:blipFill>
        <p:spPr>
          <a:xfrm>
            <a:off x="276211" y="228600"/>
            <a:ext cx="1116876" cy="172875"/>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over Slide 3">
  <p:cSld name="TITLE_1_1">
    <p:spTree>
      <p:nvGrpSpPr>
        <p:cNvPr id="1" name="Shape 1351"/>
        <p:cNvGrpSpPr/>
        <p:nvPr/>
      </p:nvGrpSpPr>
      <p:grpSpPr>
        <a:xfrm>
          <a:off x="0" y="0"/>
          <a:ext cx="0" cy="0"/>
          <a:chOff x="0" y="0"/>
          <a:chExt cx="0" cy="0"/>
        </a:xfrm>
      </p:grpSpPr>
      <p:sp>
        <p:nvSpPr>
          <p:cNvPr id="1352" name="Google Shape;1352;p122"/>
          <p:cNvSpPr txBox="1"/>
          <p:nvPr/>
        </p:nvSpPr>
        <p:spPr>
          <a:xfrm>
            <a:off x="152400" y="1801450"/>
            <a:ext cx="50751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accent2"/>
                </a:solidFill>
                <a:latin typeface="Schibsted Grotesk SemiBold"/>
                <a:ea typeface="Schibsted Grotesk SemiBold"/>
                <a:cs typeface="Schibsted Grotesk SemiBold"/>
                <a:sym typeface="Schibsted Grotesk SemiBold"/>
              </a:rPr>
              <a:t>Title slide goes here</a:t>
            </a:r>
            <a:endParaRPr sz="3600">
              <a:solidFill>
                <a:schemeClr val="accent2"/>
              </a:solidFill>
              <a:latin typeface="Schibsted Grotesk SemiBold"/>
              <a:ea typeface="Schibsted Grotesk SemiBold"/>
              <a:cs typeface="Schibsted Grotesk SemiBold"/>
              <a:sym typeface="Schibsted Grotesk SemiBold"/>
            </a:endParaRPr>
          </a:p>
          <a:p>
            <a:pPr marL="0" lvl="0" indent="0" algn="l" rtl="0">
              <a:spcBef>
                <a:spcPts val="0"/>
              </a:spcBef>
              <a:spcAft>
                <a:spcPts val="0"/>
              </a:spcAft>
              <a:buNone/>
            </a:pPr>
            <a:endParaRPr sz="3600">
              <a:solidFill>
                <a:schemeClr val="accent2"/>
              </a:solidFill>
              <a:latin typeface="Schibsted Grotesk SemiBold"/>
              <a:ea typeface="Schibsted Grotesk SemiBold"/>
              <a:cs typeface="Schibsted Grotesk SemiBold"/>
              <a:sym typeface="Schibsted Grotesk SemiBold"/>
            </a:endParaRPr>
          </a:p>
          <a:p>
            <a:pPr marL="0" lvl="0" indent="0" algn="l" rtl="0">
              <a:spcBef>
                <a:spcPts val="0"/>
              </a:spcBef>
              <a:spcAft>
                <a:spcPts val="0"/>
              </a:spcAft>
              <a:buNone/>
            </a:pPr>
            <a:endParaRPr sz="3600">
              <a:solidFill>
                <a:schemeClr val="accent2"/>
              </a:solidFill>
              <a:latin typeface="Schibsted Grotesk SemiBold"/>
              <a:ea typeface="Schibsted Grotesk SemiBold"/>
              <a:cs typeface="Schibsted Grotesk SemiBold"/>
              <a:sym typeface="Schibsted Grotesk SemiBold"/>
            </a:endParaRPr>
          </a:p>
        </p:txBody>
      </p:sp>
      <p:sp>
        <p:nvSpPr>
          <p:cNvPr id="1353" name="Google Shape;1353;p122"/>
          <p:cNvSpPr txBox="1"/>
          <p:nvPr/>
        </p:nvSpPr>
        <p:spPr>
          <a:xfrm>
            <a:off x="152400" y="4591800"/>
            <a:ext cx="29241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Schibsted Grotesk"/>
                <a:ea typeface="Schibsted Grotesk"/>
                <a:cs typeface="Schibsted Grotesk"/>
                <a:sym typeface="Schibsted Grotesk"/>
              </a:rPr>
              <a:t>MM.DD.YYYY</a:t>
            </a:r>
            <a:endParaRPr sz="1000">
              <a:solidFill>
                <a:schemeClr val="dk2"/>
              </a:solidFill>
              <a:latin typeface="Schibsted Grotesk"/>
              <a:ea typeface="Schibsted Grotesk"/>
              <a:cs typeface="Schibsted Grotesk"/>
              <a:sym typeface="Schibsted Grotesk"/>
            </a:endParaRPr>
          </a:p>
        </p:txBody>
      </p:sp>
      <p:sp>
        <p:nvSpPr>
          <p:cNvPr id="1354" name="Google Shape;1354;p122"/>
          <p:cNvSpPr txBox="1"/>
          <p:nvPr/>
        </p:nvSpPr>
        <p:spPr>
          <a:xfrm>
            <a:off x="2561800" y="4591800"/>
            <a:ext cx="6353700" cy="32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chemeClr val="dk2"/>
                </a:solidFill>
                <a:latin typeface="Schibsted Grotesk"/>
                <a:ea typeface="Schibsted Grotesk"/>
                <a:cs typeface="Schibsted Grotesk"/>
                <a:sym typeface="Schibsted Grotesk"/>
              </a:rPr>
              <a:t>Name, Title [Remove if not applicable]</a:t>
            </a:r>
            <a:endParaRPr sz="1000">
              <a:solidFill>
                <a:schemeClr val="dk2"/>
              </a:solidFill>
              <a:latin typeface="Schibsted Grotesk"/>
              <a:ea typeface="Schibsted Grotesk"/>
              <a:cs typeface="Schibsted Grotesk"/>
              <a:sym typeface="Schibsted Grotesk"/>
            </a:endParaRPr>
          </a:p>
        </p:txBody>
      </p:sp>
      <p:sp>
        <p:nvSpPr>
          <p:cNvPr id="1355" name="Google Shape;1355;p122"/>
          <p:cNvSpPr txBox="1"/>
          <p:nvPr/>
        </p:nvSpPr>
        <p:spPr>
          <a:xfrm>
            <a:off x="152400" y="2405875"/>
            <a:ext cx="50751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accent2"/>
                </a:solidFill>
                <a:latin typeface="Schibsted Grotesk SemiBold"/>
                <a:ea typeface="Schibsted Grotesk SemiBold"/>
                <a:cs typeface="Schibsted Grotesk SemiBold"/>
                <a:sym typeface="Schibsted Grotesk SemiBold"/>
              </a:rPr>
              <a:t>Sub-header goes here </a:t>
            </a:r>
            <a:endParaRPr sz="2400">
              <a:solidFill>
                <a:schemeClr val="accent2"/>
              </a:solidFill>
              <a:latin typeface="Schibsted Grotesk SemiBold"/>
              <a:ea typeface="Schibsted Grotesk SemiBold"/>
              <a:cs typeface="Schibsted Grotesk SemiBold"/>
              <a:sym typeface="Schibsted Grotesk SemiBold"/>
            </a:endParaRPr>
          </a:p>
        </p:txBody>
      </p:sp>
      <p:sp>
        <p:nvSpPr>
          <p:cNvPr id="1356" name="Google Shape;1356;p1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357" name="Google Shape;1357;p122"/>
          <p:cNvPicPr preferRelativeResize="0"/>
          <p:nvPr/>
        </p:nvPicPr>
        <p:blipFill rotWithShape="1">
          <a:blip r:embed="rId2">
            <a:alphaModFix/>
          </a:blip>
          <a:srcRect t="554" b="554"/>
          <a:stretch/>
        </p:blipFill>
        <p:spPr>
          <a:xfrm>
            <a:off x="276211" y="228600"/>
            <a:ext cx="1116876" cy="1728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ark Title">
  <p:cSld name="CUSTOM">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1629700"/>
            <a:ext cx="48417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FFFFF"/>
              </a:buClr>
              <a:buSzPts val="5500"/>
              <a:buNone/>
              <a:defRPr sz="5500">
                <a:solidFill>
                  <a:srgbClr val="FFFFFF"/>
                </a:solidFill>
              </a:defRPr>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over Slide 4">
  <p:cSld name="TITLE_1_1_1">
    <p:spTree>
      <p:nvGrpSpPr>
        <p:cNvPr id="1" name="Shape 1358"/>
        <p:cNvGrpSpPr/>
        <p:nvPr/>
      </p:nvGrpSpPr>
      <p:grpSpPr>
        <a:xfrm>
          <a:off x="0" y="0"/>
          <a:ext cx="0" cy="0"/>
          <a:chOff x="0" y="0"/>
          <a:chExt cx="0" cy="0"/>
        </a:xfrm>
      </p:grpSpPr>
      <p:sp>
        <p:nvSpPr>
          <p:cNvPr id="1359" name="Google Shape;1359;p123"/>
          <p:cNvSpPr txBox="1"/>
          <p:nvPr/>
        </p:nvSpPr>
        <p:spPr>
          <a:xfrm>
            <a:off x="152400" y="1801450"/>
            <a:ext cx="50751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dk1"/>
                </a:solidFill>
                <a:latin typeface="Schibsted Grotesk SemiBold"/>
                <a:ea typeface="Schibsted Grotesk SemiBold"/>
                <a:cs typeface="Schibsted Grotesk SemiBold"/>
                <a:sym typeface="Schibsted Grotesk SemiBold"/>
              </a:rPr>
              <a:t>Title slide goes here</a:t>
            </a:r>
            <a:endParaRPr sz="3600">
              <a:solidFill>
                <a:schemeClr val="dk1"/>
              </a:solidFill>
              <a:latin typeface="Schibsted Grotesk SemiBold"/>
              <a:ea typeface="Schibsted Grotesk SemiBold"/>
              <a:cs typeface="Schibsted Grotesk SemiBold"/>
              <a:sym typeface="Schibsted Grotesk SemiBold"/>
            </a:endParaRPr>
          </a:p>
          <a:p>
            <a:pPr marL="0" lvl="0" indent="0" algn="l" rtl="0">
              <a:spcBef>
                <a:spcPts val="0"/>
              </a:spcBef>
              <a:spcAft>
                <a:spcPts val="0"/>
              </a:spcAft>
              <a:buNone/>
            </a:pPr>
            <a:endParaRPr sz="3600">
              <a:solidFill>
                <a:schemeClr val="dk1"/>
              </a:solidFill>
              <a:latin typeface="Schibsted Grotesk SemiBold"/>
              <a:ea typeface="Schibsted Grotesk SemiBold"/>
              <a:cs typeface="Schibsted Grotesk SemiBold"/>
              <a:sym typeface="Schibsted Grotesk SemiBold"/>
            </a:endParaRPr>
          </a:p>
          <a:p>
            <a:pPr marL="0" lvl="0" indent="0" algn="l" rtl="0">
              <a:spcBef>
                <a:spcPts val="0"/>
              </a:spcBef>
              <a:spcAft>
                <a:spcPts val="0"/>
              </a:spcAft>
              <a:buNone/>
            </a:pPr>
            <a:endParaRPr sz="3600">
              <a:solidFill>
                <a:schemeClr val="dk1"/>
              </a:solidFill>
              <a:latin typeface="Schibsted Grotesk SemiBold"/>
              <a:ea typeface="Schibsted Grotesk SemiBold"/>
              <a:cs typeface="Schibsted Grotesk SemiBold"/>
              <a:sym typeface="Schibsted Grotesk SemiBold"/>
            </a:endParaRPr>
          </a:p>
        </p:txBody>
      </p:sp>
      <p:sp>
        <p:nvSpPr>
          <p:cNvPr id="1360" name="Google Shape;1360;p123"/>
          <p:cNvSpPr txBox="1"/>
          <p:nvPr/>
        </p:nvSpPr>
        <p:spPr>
          <a:xfrm>
            <a:off x="152400" y="4591800"/>
            <a:ext cx="29241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Schibsted Grotesk"/>
                <a:ea typeface="Schibsted Grotesk"/>
                <a:cs typeface="Schibsted Grotesk"/>
                <a:sym typeface="Schibsted Grotesk"/>
              </a:rPr>
              <a:t>MM.DD.YYYY</a:t>
            </a:r>
            <a:endParaRPr sz="1000">
              <a:solidFill>
                <a:schemeClr val="dk1"/>
              </a:solidFill>
              <a:latin typeface="Schibsted Grotesk"/>
              <a:ea typeface="Schibsted Grotesk"/>
              <a:cs typeface="Schibsted Grotesk"/>
              <a:sym typeface="Schibsted Grotesk"/>
            </a:endParaRPr>
          </a:p>
        </p:txBody>
      </p:sp>
      <p:sp>
        <p:nvSpPr>
          <p:cNvPr id="1361" name="Google Shape;1361;p123"/>
          <p:cNvSpPr txBox="1"/>
          <p:nvPr/>
        </p:nvSpPr>
        <p:spPr>
          <a:xfrm>
            <a:off x="2561800" y="4591800"/>
            <a:ext cx="6353700" cy="32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chemeClr val="dk1"/>
                </a:solidFill>
                <a:latin typeface="Schibsted Grotesk"/>
                <a:ea typeface="Schibsted Grotesk"/>
                <a:cs typeface="Schibsted Grotesk"/>
                <a:sym typeface="Schibsted Grotesk"/>
              </a:rPr>
              <a:t>Name, Title [Remove if not applicable]</a:t>
            </a:r>
            <a:endParaRPr sz="1000">
              <a:solidFill>
                <a:schemeClr val="dk1"/>
              </a:solidFill>
              <a:latin typeface="Schibsted Grotesk"/>
              <a:ea typeface="Schibsted Grotesk"/>
              <a:cs typeface="Schibsted Grotesk"/>
              <a:sym typeface="Schibsted Grotesk"/>
            </a:endParaRPr>
          </a:p>
        </p:txBody>
      </p:sp>
      <p:sp>
        <p:nvSpPr>
          <p:cNvPr id="1362" name="Google Shape;1362;p123"/>
          <p:cNvSpPr txBox="1"/>
          <p:nvPr/>
        </p:nvSpPr>
        <p:spPr>
          <a:xfrm>
            <a:off x="152400" y="2405875"/>
            <a:ext cx="50751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Sub-header goes here </a:t>
            </a:r>
            <a:endParaRPr sz="2400">
              <a:solidFill>
                <a:schemeClr val="dk1"/>
              </a:solidFill>
              <a:latin typeface="Schibsted Grotesk SemiBold"/>
              <a:ea typeface="Schibsted Grotesk SemiBold"/>
              <a:cs typeface="Schibsted Grotesk SemiBold"/>
              <a:sym typeface="Schibsted Grotesk SemiBold"/>
            </a:endParaRPr>
          </a:p>
        </p:txBody>
      </p:sp>
      <p:pic>
        <p:nvPicPr>
          <p:cNvPr id="1363" name="Google Shape;1363;p123"/>
          <p:cNvPicPr preferRelativeResize="0"/>
          <p:nvPr/>
        </p:nvPicPr>
        <p:blipFill rotWithShape="1">
          <a:blip r:embed="rId2">
            <a:alphaModFix/>
          </a:blip>
          <a:srcRect t="554" b="554"/>
          <a:stretch/>
        </p:blipFill>
        <p:spPr>
          <a:xfrm>
            <a:off x="276211" y="228600"/>
            <a:ext cx="1116876" cy="172875"/>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Divider Slide 1">
  <p:cSld name="CUSTOM_4">
    <p:spTree>
      <p:nvGrpSpPr>
        <p:cNvPr id="1" name="Shape 1364"/>
        <p:cNvGrpSpPr/>
        <p:nvPr/>
      </p:nvGrpSpPr>
      <p:grpSpPr>
        <a:xfrm>
          <a:off x="0" y="0"/>
          <a:ext cx="0" cy="0"/>
          <a:chOff x="0" y="0"/>
          <a:chExt cx="0" cy="0"/>
        </a:xfrm>
      </p:grpSpPr>
      <p:sp>
        <p:nvSpPr>
          <p:cNvPr id="1365" name="Google Shape;1365;p124"/>
          <p:cNvSpPr txBox="1"/>
          <p:nvPr/>
        </p:nvSpPr>
        <p:spPr>
          <a:xfrm>
            <a:off x="84377" y="1801450"/>
            <a:ext cx="50751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chemeClr val="dk1"/>
                </a:solidFill>
                <a:latin typeface="Schibsted Grotesk SemiBold"/>
                <a:ea typeface="Schibsted Grotesk SemiBold"/>
                <a:cs typeface="Schibsted Grotesk SemiBold"/>
                <a:sym typeface="Schibsted Grotesk SemiBold"/>
              </a:rPr>
              <a:t>Divider Slide</a:t>
            </a:r>
            <a:endParaRPr sz="4800">
              <a:solidFill>
                <a:schemeClr val="dk1"/>
              </a:solidFill>
              <a:latin typeface="Schibsted Grotesk SemiBold"/>
              <a:ea typeface="Schibsted Grotesk SemiBold"/>
              <a:cs typeface="Schibsted Grotesk SemiBold"/>
              <a:sym typeface="Schibsted Grotesk SemiBold"/>
            </a:endParaRPr>
          </a:p>
        </p:txBody>
      </p:sp>
      <p:sp>
        <p:nvSpPr>
          <p:cNvPr id="1366" name="Google Shape;1366;p124"/>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367" name="Google Shape;1367;p124"/>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368" name="Google Shape;1368;p124"/>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369" name="Google Shape;1369;p124"/>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370" name="Google Shape;1370;p124"/>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371" name="Google Shape;1371;p124"/>
          <p:cNvGrpSpPr/>
          <p:nvPr/>
        </p:nvGrpSpPr>
        <p:grpSpPr>
          <a:xfrm>
            <a:off x="228588" y="228700"/>
            <a:ext cx="216600" cy="216600"/>
            <a:chOff x="228588" y="228700"/>
            <a:chExt cx="216600" cy="216600"/>
          </a:xfrm>
        </p:grpSpPr>
        <p:sp>
          <p:nvSpPr>
            <p:cNvPr id="1372" name="Google Shape;1372;p124"/>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373" name="Google Shape;1373;p124"/>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Divider Slide 2">
  <p:cSld name="CUSTOM_4_2">
    <p:spTree>
      <p:nvGrpSpPr>
        <p:cNvPr id="1" name="Shape 1374"/>
        <p:cNvGrpSpPr/>
        <p:nvPr/>
      </p:nvGrpSpPr>
      <p:grpSpPr>
        <a:xfrm>
          <a:off x="0" y="0"/>
          <a:ext cx="0" cy="0"/>
          <a:chOff x="0" y="0"/>
          <a:chExt cx="0" cy="0"/>
        </a:xfrm>
      </p:grpSpPr>
      <p:sp>
        <p:nvSpPr>
          <p:cNvPr id="1375" name="Google Shape;1375;p125"/>
          <p:cNvSpPr txBox="1"/>
          <p:nvPr/>
        </p:nvSpPr>
        <p:spPr>
          <a:xfrm>
            <a:off x="84377" y="1801450"/>
            <a:ext cx="50751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chemeClr val="accent2"/>
                </a:solidFill>
                <a:latin typeface="Schibsted Grotesk SemiBold"/>
                <a:ea typeface="Schibsted Grotesk SemiBold"/>
                <a:cs typeface="Schibsted Grotesk SemiBold"/>
                <a:sym typeface="Schibsted Grotesk SemiBold"/>
              </a:rPr>
              <a:t>Divider Slide</a:t>
            </a:r>
            <a:endParaRPr sz="4800">
              <a:solidFill>
                <a:schemeClr val="accent2"/>
              </a:solidFill>
              <a:latin typeface="Schibsted Grotesk SemiBold"/>
              <a:ea typeface="Schibsted Grotesk SemiBold"/>
              <a:cs typeface="Schibsted Grotesk SemiBold"/>
              <a:sym typeface="Schibsted Grotesk SemiBold"/>
            </a:endParaRPr>
          </a:p>
        </p:txBody>
      </p:sp>
      <p:sp>
        <p:nvSpPr>
          <p:cNvPr id="1376" name="Google Shape;1376;p125"/>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377" name="Google Shape;1377;p125"/>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378" name="Google Shape;1378;p125"/>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379" name="Google Shape;1379;p125"/>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380" name="Google Shape;1380;p125"/>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381" name="Google Shape;1381;p125"/>
          <p:cNvGrpSpPr/>
          <p:nvPr/>
        </p:nvGrpSpPr>
        <p:grpSpPr>
          <a:xfrm>
            <a:off x="228588" y="228700"/>
            <a:ext cx="216600" cy="216600"/>
            <a:chOff x="228588" y="228700"/>
            <a:chExt cx="216600" cy="216600"/>
          </a:xfrm>
        </p:grpSpPr>
        <p:sp>
          <p:nvSpPr>
            <p:cNvPr id="1382" name="Google Shape;1382;p125"/>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383" name="Google Shape;1383;p125"/>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Divider Slide 3">
  <p:cSld name="CUSTOM_4_1">
    <p:spTree>
      <p:nvGrpSpPr>
        <p:cNvPr id="1" name="Shape 1384"/>
        <p:cNvGrpSpPr/>
        <p:nvPr/>
      </p:nvGrpSpPr>
      <p:grpSpPr>
        <a:xfrm>
          <a:off x="0" y="0"/>
          <a:ext cx="0" cy="0"/>
          <a:chOff x="0" y="0"/>
          <a:chExt cx="0" cy="0"/>
        </a:xfrm>
      </p:grpSpPr>
      <p:pic>
        <p:nvPicPr>
          <p:cNvPr id="1385" name="Google Shape;1385;p126"/>
          <p:cNvPicPr preferRelativeResize="0"/>
          <p:nvPr/>
        </p:nvPicPr>
        <p:blipFill rotWithShape="1">
          <a:blip r:embed="rId2">
            <a:alphaModFix amt="38000"/>
          </a:blip>
          <a:srcRect l="476" t="12798" r="308" b="18284"/>
          <a:stretch/>
        </p:blipFill>
        <p:spPr>
          <a:xfrm>
            <a:off x="0" y="0"/>
            <a:ext cx="9144000" cy="5143500"/>
          </a:xfrm>
          <a:prstGeom prst="roundRect">
            <a:avLst>
              <a:gd name="adj" fmla="val 0"/>
            </a:avLst>
          </a:prstGeom>
          <a:noFill/>
          <a:ln>
            <a:noFill/>
          </a:ln>
        </p:spPr>
      </p:pic>
      <p:sp>
        <p:nvSpPr>
          <p:cNvPr id="1386" name="Google Shape;1386;p126"/>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accent4"/>
                </a:solidFill>
                <a:latin typeface="Schibsted Grotesk"/>
                <a:ea typeface="Schibsted Grotesk"/>
                <a:cs typeface="Schibsted Grotesk"/>
                <a:sym typeface="Schibsted Grotesk"/>
              </a:defRPr>
            </a:lvl1pPr>
            <a:lvl2pPr lvl="1">
              <a:buNone/>
              <a:defRPr sz="800">
                <a:solidFill>
                  <a:schemeClr val="accent4"/>
                </a:solidFill>
                <a:latin typeface="Schibsted Grotesk"/>
                <a:ea typeface="Schibsted Grotesk"/>
                <a:cs typeface="Schibsted Grotesk"/>
                <a:sym typeface="Schibsted Grotesk"/>
              </a:defRPr>
            </a:lvl2pPr>
            <a:lvl3pPr lvl="2">
              <a:buNone/>
              <a:defRPr sz="800">
                <a:solidFill>
                  <a:schemeClr val="accent4"/>
                </a:solidFill>
                <a:latin typeface="Schibsted Grotesk"/>
                <a:ea typeface="Schibsted Grotesk"/>
                <a:cs typeface="Schibsted Grotesk"/>
                <a:sym typeface="Schibsted Grotesk"/>
              </a:defRPr>
            </a:lvl3pPr>
            <a:lvl4pPr lvl="3">
              <a:buNone/>
              <a:defRPr sz="800">
                <a:solidFill>
                  <a:schemeClr val="accent4"/>
                </a:solidFill>
                <a:latin typeface="Schibsted Grotesk"/>
                <a:ea typeface="Schibsted Grotesk"/>
                <a:cs typeface="Schibsted Grotesk"/>
                <a:sym typeface="Schibsted Grotesk"/>
              </a:defRPr>
            </a:lvl4pPr>
            <a:lvl5pPr lvl="4">
              <a:buNone/>
              <a:defRPr sz="800">
                <a:solidFill>
                  <a:schemeClr val="accent4"/>
                </a:solidFill>
                <a:latin typeface="Schibsted Grotesk"/>
                <a:ea typeface="Schibsted Grotesk"/>
                <a:cs typeface="Schibsted Grotesk"/>
                <a:sym typeface="Schibsted Grotesk"/>
              </a:defRPr>
            </a:lvl5pPr>
            <a:lvl6pPr lvl="5">
              <a:buNone/>
              <a:defRPr sz="800">
                <a:solidFill>
                  <a:schemeClr val="accent4"/>
                </a:solidFill>
                <a:latin typeface="Schibsted Grotesk"/>
                <a:ea typeface="Schibsted Grotesk"/>
                <a:cs typeface="Schibsted Grotesk"/>
                <a:sym typeface="Schibsted Grotesk"/>
              </a:defRPr>
            </a:lvl6pPr>
            <a:lvl7pPr lvl="6">
              <a:buNone/>
              <a:defRPr sz="800">
                <a:solidFill>
                  <a:schemeClr val="accent4"/>
                </a:solidFill>
                <a:latin typeface="Schibsted Grotesk"/>
                <a:ea typeface="Schibsted Grotesk"/>
                <a:cs typeface="Schibsted Grotesk"/>
                <a:sym typeface="Schibsted Grotesk"/>
              </a:defRPr>
            </a:lvl7pPr>
            <a:lvl8pPr lvl="7">
              <a:buNone/>
              <a:defRPr sz="800">
                <a:solidFill>
                  <a:schemeClr val="accent4"/>
                </a:solidFill>
                <a:latin typeface="Schibsted Grotesk"/>
                <a:ea typeface="Schibsted Grotesk"/>
                <a:cs typeface="Schibsted Grotesk"/>
                <a:sym typeface="Schibsted Grotesk"/>
              </a:defRPr>
            </a:lvl8pPr>
            <a:lvl9pPr lvl="8">
              <a:buNone/>
              <a:defRPr sz="800">
                <a:solidFill>
                  <a:schemeClr val="accent4"/>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387" name="Google Shape;1387;p126"/>
          <p:cNvSpPr txBox="1"/>
          <p:nvPr/>
        </p:nvSpPr>
        <p:spPr>
          <a:xfrm>
            <a:off x="84377" y="1801450"/>
            <a:ext cx="50751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chemeClr val="accent2"/>
                </a:solidFill>
                <a:latin typeface="Schibsted Grotesk SemiBold"/>
                <a:ea typeface="Schibsted Grotesk SemiBold"/>
                <a:cs typeface="Schibsted Grotesk SemiBold"/>
                <a:sym typeface="Schibsted Grotesk SemiBold"/>
              </a:rPr>
              <a:t>Divider Slide</a:t>
            </a:r>
            <a:endParaRPr sz="4800">
              <a:solidFill>
                <a:schemeClr val="accent2"/>
              </a:solidFill>
              <a:latin typeface="Schibsted Grotesk SemiBold"/>
              <a:ea typeface="Schibsted Grotesk SemiBold"/>
              <a:cs typeface="Schibsted Grotesk SemiBold"/>
              <a:sym typeface="Schibsted Grotesk SemiBold"/>
            </a:endParaRPr>
          </a:p>
        </p:txBody>
      </p:sp>
      <p:sp>
        <p:nvSpPr>
          <p:cNvPr id="1388" name="Google Shape;1388;p126"/>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389" name="Google Shape;1389;p126"/>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390" name="Google Shape;1390;p126"/>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391" name="Google Shape;1391;p126"/>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392" name="Google Shape;1392;p126"/>
          <p:cNvGrpSpPr/>
          <p:nvPr/>
        </p:nvGrpSpPr>
        <p:grpSpPr>
          <a:xfrm>
            <a:off x="228588" y="228700"/>
            <a:ext cx="216600" cy="216600"/>
            <a:chOff x="228588" y="228700"/>
            <a:chExt cx="216600" cy="216600"/>
          </a:xfrm>
        </p:grpSpPr>
        <p:sp>
          <p:nvSpPr>
            <p:cNvPr id="1393" name="Google Shape;1393;p126"/>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394" name="Google Shape;1394;p126"/>
            <p:cNvPicPr preferRelativeResize="0"/>
            <p:nvPr/>
          </p:nvPicPr>
          <p:blipFill rotWithShape="1">
            <a:blip r:embed="rId3">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able of Content 1">
  <p:cSld name="CUSTOM_6">
    <p:spTree>
      <p:nvGrpSpPr>
        <p:cNvPr id="1" name="Shape 1395"/>
        <p:cNvGrpSpPr/>
        <p:nvPr/>
      </p:nvGrpSpPr>
      <p:grpSpPr>
        <a:xfrm>
          <a:off x="0" y="0"/>
          <a:ext cx="0" cy="0"/>
          <a:chOff x="0" y="0"/>
          <a:chExt cx="0" cy="0"/>
        </a:xfrm>
      </p:grpSpPr>
      <p:sp>
        <p:nvSpPr>
          <p:cNvPr id="1396" name="Google Shape;1396;p127"/>
          <p:cNvSpPr txBox="1"/>
          <p:nvPr/>
        </p:nvSpPr>
        <p:spPr>
          <a:xfrm>
            <a:off x="3794302" y="1350450"/>
            <a:ext cx="453600" cy="24426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sz="1600" b="1">
                <a:solidFill>
                  <a:schemeClr val="dk1"/>
                </a:solidFill>
                <a:latin typeface="Schibsted Grotesk"/>
                <a:ea typeface="Schibsted Grotesk"/>
                <a:cs typeface="Schibsted Grotesk"/>
                <a:sym typeface="Schibsted Grotesk"/>
              </a:rPr>
              <a:t>01 </a:t>
            </a:r>
            <a:endParaRPr sz="16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b="1">
                <a:solidFill>
                  <a:schemeClr val="dk1"/>
                </a:solidFill>
                <a:latin typeface="Schibsted Grotesk"/>
                <a:ea typeface="Schibsted Grotesk"/>
                <a:cs typeface="Schibsted Grotesk"/>
                <a:sym typeface="Schibsted Grotesk"/>
              </a:rPr>
              <a:t>02</a:t>
            </a:r>
            <a:endParaRPr sz="16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b="1">
                <a:solidFill>
                  <a:schemeClr val="dk1"/>
                </a:solidFill>
                <a:latin typeface="Schibsted Grotesk"/>
                <a:ea typeface="Schibsted Grotesk"/>
                <a:cs typeface="Schibsted Grotesk"/>
                <a:sym typeface="Schibsted Grotesk"/>
              </a:rPr>
              <a:t>03</a:t>
            </a:r>
            <a:endParaRPr sz="16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b="1">
                <a:solidFill>
                  <a:schemeClr val="dk1"/>
                </a:solidFill>
                <a:latin typeface="Schibsted Grotesk"/>
                <a:ea typeface="Schibsted Grotesk"/>
                <a:cs typeface="Schibsted Grotesk"/>
                <a:sym typeface="Schibsted Grotesk"/>
              </a:rPr>
              <a:t>04</a:t>
            </a:r>
            <a:endParaRPr sz="16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b="1">
                <a:solidFill>
                  <a:schemeClr val="dk1"/>
                </a:solidFill>
                <a:latin typeface="Schibsted Grotesk"/>
                <a:ea typeface="Schibsted Grotesk"/>
                <a:cs typeface="Schibsted Grotesk"/>
                <a:sym typeface="Schibsted Grotesk"/>
              </a:rPr>
              <a:t>05</a:t>
            </a:r>
            <a:endParaRPr sz="1600" b="1">
              <a:solidFill>
                <a:schemeClr val="dk1"/>
              </a:solidFill>
              <a:latin typeface="Schibsted Grotesk"/>
              <a:ea typeface="Schibsted Grotesk"/>
              <a:cs typeface="Schibsted Grotesk"/>
              <a:sym typeface="Schibsted Grotesk"/>
            </a:endParaRPr>
          </a:p>
        </p:txBody>
      </p:sp>
      <p:sp>
        <p:nvSpPr>
          <p:cNvPr id="1397" name="Google Shape;1397;p127"/>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398" name="Google Shape;1398;p127"/>
          <p:cNvSpPr txBox="1"/>
          <p:nvPr/>
        </p:nvSpPr>
        <p:spPr>
          <a:xfrm>
            <a:off x="6112175" y="1350450"/>
            <a:ext cx="453600" cy="23934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sz="1600" b="1">
                <a:solidFill>
                  <a:schemeClr val="dk1"/>
                </a:solidFill>
                <a:latin typeface="Schibsted Grotesk"/>
                <a:ea typeface="Schibsted Grotesk"/>
                <a:cs typeface="Schibsted Grotesk"/>
                <a:sym typeface="Schibsted Grotesk"/>
              </a:rPr>
              <a:t>06</a:t>
            </a:r>
            <a:endParaRPr sz="16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b="1">
                <a:solidFill>
                  <a:schemeClr val="dk1"/>
                </a:solidFill>
                <a:latin typeface="Schibsted Grotesk"/>
                <a:ea typeface="Schibsted Grotesk"/>
                <a:cs typeface="Schibsted Grotesk"/>
                <a:sym typeface="Schibsted Grotesk"/>
              </a:rPr>
              <a:t>07</a:t>
            </a:r>
            <a:endParaRPr sz="16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b="1">
                <a:solidFill>
                  <a:schemeClr val="dk1"/>
                </a:solidFill>
                <a:latin typeface="Schibsted Grotesk"/>
                <a:ea typeface="Schibsted Grotesk"/>
                <a:cs typeface="Schibsted Grotesk"/>
                <a:sym typeface="Schibsted Grotesk"/>
              </a:rPr>
              <a:t>08</a:t>
            </a:r>
            <a:endParaRPr sz="16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b="1">
                <a:solidFill>
                  <a:schemeClr val="dk1"/>
                </a:solidFill>
                <a:latin typeface="Schibsted Grotesk"/>
                <a:ea typeface="Schibsted Grotesk"/>
                <a:cs typeface="Schibsted Grotesk"/>
                <a:sym typeface="Schibsted Grotesk"/>
              </a:rPr>
              <a:t>09</a:t>
            </a:r>
            <a:endParaRPr sz="16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b="1">
                <a:solidFill>
                  <a:schemeClr val="dk1"/>
                </a:solidFill>
                <a:latin typeface="Schibsted Grotesk"/>
                <a:ea typeface="Schibsted Grotesk"/>
                <a:cs typeface="Schibsted Grotesk"/>
                <a:sym typeface="Schibsted Grotesk"/>
              </a:rPr>
              <a:t>10</a:t>
            </a:r>
            <a:endParaRPr sz="1600" b="1">
              <a:solidFill>
                <a:schemeClr val="dk1"/>
              </a:solidFill>
              <a:latin typeface="Schibsted Grotesk"/>
              <a:ea typeface="Schibsted Grotesk"/>
              <a:cs typeface="Schibsted Grotesk"/>
              <a:sym typeface="Schibsted Grotesk"/>
            </a:endParaRPr>
          </a:p>
        </p:txBody>
      </p:sp>
      <p:sp>
        <p:nvSpPr>
          <p:cNvPr id="1399" name="Google Shape;1399;p127"/>
          <p:cNvSpPr txBox="1"/>
          <p:nvPr/>
        </p:nvSpPr>
        <p:spPr>
          <a:xfrm>
            <a:off x="4247902" y="1350450"/>
            <a:ext cx="1810200" cy="23934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Clr>
                <a:schemeClr val="accent3"/>
              </a:buClr>
              <a:buSzPts val="1100"/>
              <a:buFont typeface="Arial"/>
              <a:buNone/>
            </a:pPr>
            <a:r>
              <a:rPr lang="en" sz="1600">
                <a:solidFill>
                  <a:schemeClr val="dk1"/>
                </a:solidFill>
                <a:latin typeface="Schibsted Grotesk"/>
                <a:ea typeface="Schibsted Grotesk"/>
                <a:cs typeface="Schibsted Grotesk"/>
                <a:sym typeface="Schibsted Grotesk"/>
              </a:rPr>
              <a:t>Title goes here</a:t>
            </a:r>
            <a:endParaRPr sz="16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600">
                <a:solidFill>
                  <a:schemeClr val="dk1"/>
                </a:solidFill>
                <a:latin typeface="Schibsted Grotesk"/>
                <a:ea typeface="Schibsted Grotesk"/>
                <a:cs typeface="Schibsted Grotesk"/>
                <a:sym typeface="Schibsted Grotesk"/>
              </a:rPr>
              <a:t>Title goes here</a:t>
            </a:r>
            <a:endParaRPr sz="16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600">
                <a:solidFill>
                  <a:schemeClr val="dk1"/>
                </a:solidFill>
                <a:latin typeface="Schibsted Grotesk"/>
                <a:ea typeface="Schibsted Grotesk"/>
                <a:cs typeface="Schibsted Grotesk"/>
                <a:sym typeface="Schibsted Grotesk"/>
              </a:rPr>
              <a:t>Title goes here</a:t>
            </a:r>
            <a:endParaRPr sz="16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600">
                <a:solidFill>
                  <a:schemeClr val="dk1"/>
                </a:solidFill>
                <a:latin typeface="Schibsted Grotesk"/>
                <a:ea typeface="Schibsted Grotesk"/>
                <a:cs typeface="Schibsted Grotesk"/>
                <a:sym typeface="Schibsted Grotesk"/>
              </a:rPr>
              <a:t>Title goes here</a:t>
            </a:r>
            <a:endParaRPr sz="16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600">
                <a:solidFill>
                  <a:schemeClr val="dk1"/>
                </a:solidFill>
                <a:latin typeface="Schibsted Grotesk"/>
                <a:ea typeface="Schibsted Grotesk"/>
                <a:cs typeface="Schibsted Grotesk"/>
                <a:sym typeface="Schibsted Grotesk"/>
              </a:rPr>
              <a:t>Title goes here</a:t>
            </a:r>
            <a:endParaRPr sz="16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endParaRPr sz="1600">
              <a:solidFill>
                <a:schemeClr val="dk1"/>
              </a:solidFill>
              <a:latin typeface="Schibsted Grotesk"/>
              <a:ea typeface="Schibsted Grotesk"/>
              <a:cs typeface="Schibsted Grotesk"/>
              <a:sym typeface="Schibsted Grotesk"/>
            </a:endParaRPr>
          </a:p>
        </p:txBody>
      </p:sp>
      <p:sp>
        <p:nvSpPr>
          <p:cNvPr id="1400" name="Google Shape;1400;p127"/>
          <p:cNvSpPr txBox="1"/>
          <p:nvPr/>
        </p:nvSpPr>
        <p:spPr>
          <a:xfrm>
            <a:off x="6565750" y="1350450"/>
            <a:ext cx="1934100" cy="24426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sz="1600">
                <a:solidFill>
                  <a:schemeClr val="dk1"/>
                </a:solidFill>
                <a:latin typeface="Schibsted Grotesk"/>
                <a:ea typeface="Schibsted Grotesk"/>
                <a:cs typeface="Schibsted Grotesk"/>
                <a:sym typeface="Schibsted Grotesk"/>
              </a:rPr>
              <a:t>Title goes here</a:t>
            </a:r>
            <a:endParaRPr sz="16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a:solidFill>
                  <a:schemeClr val="dk1"/>
                </a:solidFill>
                <a:latin typeface="Schibsted Grotesk"/>
                <a:ea typeface="Schibsted Grotesk"/>
                <a:cs typeface="Schibsted Grotesk"/>
                <a:sym typeface="Schibsted Grotesk"/>
              </a:rPr>
              <a:t>Title goes here</a:t>
            </a:r>
            <a:endParaRPr sz="16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a:solidFill>
                  <a:schemeClr val="dk1"/>
                </a:solidFill>
                <a:latin typeface="Schibsted Grotesk"/>
                <a:ea typeface="Schibsted Grotesk"/>
                <a:cs typeface="Schibsted Grotesk"/>
                <a:sym typeface="Schibsted Grotesk"/>
              </a:rPr>
              <a:t>Title goes here</a:t>
            </a:r>
            <a:endParaRPr sz="16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a:solidFill>
                  <a:schemeClr val="dk1"/>
                </a:solidFill>
                <a:latin typeface="Schibsted Grotesk"/>
                <a:ea typeface="Schibsted Grotesk"/>
                <a:cs typeface="Schibsted Grotesk"/>
                <a:sym typeface="Schibsted Grotesk"/>
              </a:rPr>
              <a:t>Title goes here</a:t>
            </a:r>
            <a:endParaRPr sz="16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a:solidFill>
                  <a:schemeClr val="dk1"/>
                </a:solidFill>
                <a:latin typeface="Schibsted Grotesk"/>
                <a:ea typeface="Schibsted Grotesk"/>
                <a:cs typeface="Schibsted Grotesk"/>
                <a:sym typeface="Schibsted Grotesk"/>
              </a:rPr>
              <a:t>Title goes here</a:t>
            </a:r>
            <a:endParaRPr sz="16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endParaRPr sz="1600">
              <a:solidFill>
                <a:schemeClr val="dk1"/>
              </a:solidFill>
              <a:latin typeface="Schibsted Grotesk"/>
              <a:ea typeface="Schibsted Grotesk"/>
              <a:cs typeface="Schibsted Grotesk"/>
              <a:sym typeface="Schibsted Grotesk"/>
            </a:endParaRPr>
          </a:p>
        </p:txBody>
      </p:sp>
      <p:sp>
        <p:nvSpPr>
          <p:cNvPr id="1401" name="Google Shape;1401;p127"/>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402" name="Google Shape;1402;p127"/>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403" name="Google Shape;1403;p127"/>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404" name="Google Shape;1404;p127"/>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405" name="Google Shape;1405;p127"/>
          <p:cNvGrpSpPr/>
          <p:nvPr/>
        </p:nvGrpSpPr>
        <p:grpSpPr>
          <a:xfrm>
            <a:off x="228588" y="228700"/>
            <a:ext cx="216600" cy="216600"/>
            <a:chOff x="228588" y="228700"/>
            <a:chExt cx="216600" cy="216600"/>
          </a:xfrm>
        </p:grpSpPr>
        <p:sp>
          <p:nvSpPr>
            <p:cNvPr id="1406" name="Google Shape;1406;p127"/>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407" name="Google Shape;1407;p127"/>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able of Content 2">
  <p:cSld name="CUSTOM_6_1">
    <p:spTree>
      <p:nvGrpSpPr>
        <p:cNvPr id="1" name="Shape 1408"/>
        <p:cNvGrpSpPr/>
        <p:nvPr/>
      </p:nvGrpSpPr>
      <p:grpSpPr>
        <a:xfrm>
          <a:off x="0" y="0"/>
          <a:ext cx="0" cy="0"/>
          <a:chOff x="0" y="0"/>
          <a:chExt cx="0" cy="0"/>
        </a:xfrm>
      </p:grpSpPr>
      <p:sp>
        <p:nvSpPr>
          <p:cNvPr id="1409" name="Google Shape;1409;p128"/>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410" name="Google Shape;1410;p128"/>
          <p:cNvSpPr txBox="1"/>
          <p:nvPr/>
        </p:nvSpPr>
        <p:spPr>
          <a:xfrm>
            <a:off x="3810866" y="724650"/>
            <a:ext cx="387900" cy="3694200"/>
          </a:xfrm>
          <a:prstGeom prst="rect">
            <a:avLst/>
          </a:prstGeom>
          <a:noFill/>
          <a:ln>
            <a:noFill/>
          </a:ln>
        </p:spPr>
        <p:txBody>
          <a:bodyPr spcFirstLastPara="1" wrap="square" lIns="91425" tIns="91425" rIns="91425" bIns="91425" anchor="t" anchorCtr="0">
            <a:spAutoFit/>
          </a:bodyPr>
          <a:lstStyle/>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01 </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02</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03</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04</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05</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06</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07</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08</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09</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10</a:t>
            </a:r>
            <a:endParaRPr sz="1200" b="1">
              <a:solidFill>
                <a:schemeClr val="dk1"/>
              </a:solidFill>
              <a:latin typeface="Schibsted Grotesk"/>
              <a:ea typeface="Schibsted Grotesk"/>
              <a:cs typeface="Schibsted Grotesk"/>
              <a:sym typeface="Schibsted Grotesk"/>
            </a:endParaRPr>
          </a:p>
        </p:txBody>
      </p:sp>
      <p:sp>
        <p:nvSpPr>
          <p:cNvPr id="1411" name="Google Shape;1411;p128"/>
          <p:cNvSpPr txBox="1"/>
          <p:nvPr/>
        </p:nvSpPr>
        <p:spPr>
          <a:xfrm>
            <a:off x="4198768" y="724650"/>
            <a:ext cx="1810200" cy="36942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endParaRPr sz="1200">
              <a:solidFill>
                <a:schemeClr val="dk1"/>
              </a:solidFill>
              <a:latin typeface="Schibsted Grotesk"/>
              <a:ea typeface="Schibsted Grotesk"/>
              <a:cs typeface="Schibsted Grotesk"/>
              <a:sym typeface="Schibsted Grotesk"/>
            </a:endParaRPr>
          </a:p>
        </p:txBody>
      </p:sp>
      <p:sp>
        <p:nvSpPr>
          <p:cNvPr id="1412" name="Google Shape;1412;p128"/>
          <p:cNvSpPr txBox="1"/>
          <p:nvPr/>
        </p:nvSpPr>
        <p:spPr>
          <a:xfrm>
            <a:off x="6112175" y="724650"/>
            <a:ext cx="387900" cy="3694200"/>
          </a:xfrm>
          <a:prstGeom prst="rect">
            <a:avLst/>
          </a:prstGeom>
          <a:noFill/>
          <a:ln>
            <a:noFill/>
          </a:ln>
        </p:spPr>
        <p:txBody>
          <a:bodyPr spcFirstLastPara="1" wrap="square" lIns="91425" tIns="91425" rIns="91425" bIns="91425" anchor="t" anchorCtr="0">
            <a:spAutoFit/>
          </a:bodyPr>
          <a:lstStyle/>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01 </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02</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03</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04</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05</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06</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07</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08</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09</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10</a:t>
            </a:r>
            <a:endParaRPr sz="1200" b="1">
              <a:solidFill>
                <a:schemeClr val="dk1"/>
              </a:solidFill>
              <a:latin typeface="Schibsted Grotesk"/>
              <a:ea typeface="Schibsted Grotesk"/>
              <a:cs typeface="Schibsted Grotesk"/>
              <a:sym typeface="Schibsted Grotesk"/>
            </a:endParaRPr>
          </a:p>
        </p:txBody>
      </p:sp>
      <p:sp>
        <p:nvSpPr>
          <p:cNvPr id="1413" name="Google Shape;1413;p128"/>
          <p:cNvSpPr txBox="1"/>
          <p:nvPr/>
        </p:nvSpPr>
        <p:spPr>
          <a:xfrm>
            <a:off x="6500077" y="724650"/>
            <a:ext cx="1810200" cy="36942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endParaRPr sz="1200">
              <a:solidFill>
                <a:schemeClr val="dk1"/>
              </a:solidFill>
              <a:latin typeface="Schibsted Grotesk"/>
              <a:ea typeface="Schibsted Grotesk"/>
              <a:cs typeface="Schibsted Grotesk"/>
              <a:sym typeface="Schibsted Grotesk"/>
            </a:endParaRPr>
          </a:p>
        </p:txBody>
      </p:sp>
      <p:sp>
        <p:nvSpPr>
          <p:cNvPr id="1414" name="Google Shape;1414;p128"/>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415" name="Google Shape;1415;p128"/>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416" name="Google Shape;1416;p128"/>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417" name="Google Shape;1417;p128"/>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418" name="Google Shape;1418;p128"/>
          <p:cNvGrpSpPr/>
          <p:nvPr/>
        </p:nvGrpSpPr>
        <p:grpSpPr>
          <a:xfrm>
            <a:off x="228588" y="228700"/>
            <a:ext cx="216600" cy="216600"/>
            <a:chOff x="228588" y="228700"/>
            <a:chExt cx="216600" cy="216600"/>
          </a:xfrm>
        </p:grpSpPr>
        <p:sp>
          <p:nvSpPr>
            <p:cNvPr id="1419" name="Google Shape;1419;p128"/>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420" name="Google Shape;1420;p128"/>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able of Content 3">
  <p:cSld name="CUSTOM_6_1_1">
    <p:spTree>
      <p:nvGrpSpPr>
        <p:cNvPr id="1" name="Shape 1421"/>
        <p:cNvGrpSpPr/>
        <p:nvPr/>
      </p:nvGrpSpPr>
      <p:grpSpPr>
        <a:xfrm>
          <a:off x="0" y="0"/>
          <a:ext cx="0" cy="0"/>
          <a:chOff x="0" y="0"/>
          <a:chExt cx="0" cy="0"/>
        </a:xfrm>
      </p:grpSpPr>
      <p:sp>
        <p:nvSpPr>
          <p:cNvPr id="1422" name="Google Shape;1422;p129"/>
          <p:cNvSpPr txBox="1"/>
          <p:nvPr/>
        </p:nvSpPr>
        <p:spPr>
          <a:xfrm>
            <a:off x="3816439" y="772950"/>
            <a:ext cx="3677100" cy="35976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endParaRPr sz="1200">
              <a:solidFill>
                <a:schemeClr val="dk1"/>
              </a:solidFill>
              <a:latin typeface="Schibsted Grotesk"/>
              <a:ea typeface="Schibsted Grotesk"/>
              <a:cs typeface="Schibsted Grotesk"/>
              <a:sym typeface="Schibsted Grotesk"/>
            </a:endParaRPr>
          </a:p>
        </p:txBody>
      </p:sp>
      <p:sp>
        <p:nvSpPr>
          <p:cNvPr id="1423" name="Google Shape;1423;p129"/>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424" name="Google Shape;1424;p129"/>
          <p:cNvSpPr txBox="1"/>
          <p:nvPr/>
        </p:nvSpPr>
        <p:spPr>
          <a:xfrm>
            <a:off x="3835507" y="772950"/>
            <a:ext cx="3824100" cy="3597600"/>
          </a:xfrm>
          <a:prstGeom prst="rect">
            <a:avLst/>
          </a:prstGeom>
          <a:noFill/>
          <a:ln>
            <a:noFill/>
          </a:ln>
        </p:spPr>
        <p:txBody>
          <a:bodyPr spcFirstLastPara="1" wrap="square" lIns="91425" tIns="91425" rIns="91425" bIns="91425" anchor="t" anchorCtr="0">
            <a:noAutofit/>
          </a:bodyPr>
          <a:lstStyle/>
          <a:p>
            <a:pPr marL="0" lvl="0" indent="0" algn="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01</a:t>
            </a:r>
            <a:endParaRPr sz="1200" b="1">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02</a:t>
            </a:r>
            <a:endParaRPr sz="1200" b="1">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03</a:t>
            </a:r>
            <a:endParaRPr sz="1200" b="1">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04</a:t>
            </a:r>
            <a:endParaRPr sz="1200" b="1">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05</a:t>
            </a:r>
            <a:endParaRPr sz="1200" b="1">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06</a:t>
            </a:r>
            <a:endParaRPr sz="1200" b="1">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07</a:t>
            </a:r>
            <a:endParaRPr sz="1200" b="1">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08</a:t>
            </a:r>
            <a:endParaRPr sz="1200" b="1">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09</a:t>
            </a:r>
            <a:endParaRPr sz="1200" b="1">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10</a:t>
            </a:r>
            <a:endParaRPr sz="1200" b="1">
              <a:solidFill>
                <a:schemeClr val="dk1"/>
              </a:solidFill>
              <a:latin typeface="Schibsted Grotesk"/>
              <a:ea typeface="Schibsted Grotesk"/>
              <a:cs typeface="Schibsted Grotesk"/>
              <a:sym typeface="Schibsted Grotesk"/>
            </a:endParaRPr>
          </a:p>
        </p:txBody>
      </p:sp>
      <p:sp>
        <p:nvSpPr>
          <p:cNvPr id="1425" name="Google Shape;1425;p129"/>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426" name="Google Shape;1426;p129"/>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427" name="Google Shape;1427;p129"/>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428" name="Google Shape;1428;p129"/>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429" name="Google Shape;1429;p129"/>
          <p:cNvGrpSpPr/>
          <p:nvPr/>
        </p:nvGrpSpPr>
        <p:grpSpPr>
          <a:xfrm>
            <a:off x="228588" y="228700"/>
            <a:ext cx="216600" cy="216600"/>
            <a:chOff x="228588" y="228700"/>
            <a:chExt cx="216600" cy="216600"/>
          </a:xfrm>
        </p:grpSpPr>
        <p:sp>
          <p:nvSpPr>
            <p:cNvPr id="1430" name="Google Shape;1430;p129"/>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431" name="Google Shape;1431;p129"/>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able of Content 4">
  <p:cSld name="CUSTOM_6_1_1_1">
    <p:spTree>
      <p:nvGrpSpPr>
        <p:cNvPr id="1" name="Shape 1432"/>
        <p:cNvGrpSpPr/>
        <p:nvPr/>
      </p:nvGrpSpPr>
      <p:grpSpPr>
        <a:xfrm>
          <a:off x="0" y="0"/>
          <a:ext cx="0" cy="0"/>
          <a:chOff x="0" y="0"/>
          <a:chExt cx="0" cy="0"/>
        </a:xfrm>
      </p:grpSpPr>
      <p:sp>
        <p:nvSpPr>
          <p:cNvPr id="1433" name="Google Shape;1433;p130"/>
          <p:cNvSpPr txBox="1"/>
          <p:nvPr/>
        </p:nvSpPr>
        <p:spPr>
          <a:xfrm>
            <a:off x="3816450" y="772950"/>
            <a:ext cx="3766500" cy="3597600"/>
          </a:xfrm>
          <a:prstGeom prst="rect">
            <a:avLst/>
          </a:prstGeom>
          <a:noFill/>
          <a:ln>
            <a:noFill/>
          </a:ln>
        </p:spPr>
        <p:txBody>
          <a:bodyPr spcFirstLastPara="1" wrap="square" lIns="91425" tIns="91425" rIns="91425" bIns="91425" anchor="t" anchorCtr="0">
            <a:noAutofit/>
          </a:bodyPr>
          <a:lstStyle/>
          <a:p>
            <a:pPr marL="0" lvl="0" indent="0" algn="r"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Clr>
                <a:schemeClr val="accent3"/>
              </a:buClr>
              <a:buSzPts val="1100"/>
              <a:buFont typeface="Arial"/>
              <a:buNone/>
            </a:pPr>
            <a:endParaRPr sz="1200">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endParaRPr sz="1200">
              <a:solidFill>
                <a:schemeClr val="dk1"/>
              </a:solidFill>
              <a:latin typeface="Schibsted Grotesk"/>
              <a:ea typeface="Schibsted Grotesk"/>
              <a:cs typeface="Schibsted Grotesk"/>
              <a:sym typeface="Schibsted Grotesk"/>
            </a:endParaRPr>
          </a:p>
        </p:txBody>
      </p:sp>
      <p:sp>
        <p:nvSpPr>
          <p:cNvPr id="1434" name="Google Shape;1434;p130"/>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435" name="Google Shape;1435;p130"/>
          <p:cNvSpPr txBox="1"/>
          <p:nvPr/>
        </p:nvSpPr>
        <p:spPr>
          <a:xfrm>
            <a:off x="3835507" y="772950"/>
            <a:ext cx="3824100" cy="35976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01</a:t>
            </a:r>
            <a:endParaRPr sz="12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02</a:t>
            </a:r>
            <a:endParaRPr sz="12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03</a:t>
            </a:r>
            <a:endParaRPr sz="12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04</a:t>
            </a:r>
            <a:endParaRPr sz="12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05</a:t>
            </a:r>
            <a:endParaRPr sz="12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06</a:t>
            </a:r>
            <a:endParaRPr sz="12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07</a:t>
            </a:r>
            <a:endParaRPr sz="12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08</a:t>
            </a:r>
            <a:endParaRPr sz="12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09</a:t>
            </a:r>
            <a:endParaRPr sz="12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10</a:t>
            </a:r>
            <a:endParaRPr sz="1200" b="1">
              <a:solidFill>
                <a:schemeClr val="dk1"/>
              </a:solidFill>
              <a:latin typeface="Schibsted Grotesk"/>
              <a:ea typeface="Schibsted Grotesk"/>
              <a:cs typeface="Schibsted Grotesk"/>
              <a:sym typeface="Schibsted Grotesk"/>
            </a:endParaRPr>
          </a:p>
        </p:txBody>
      </p:sp>
      <p:sp>
        <p:nvSpPr>
          <p:cNvPr id="1436" name="Google Shape;1436;p130"/>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437" name="Google Shape;1437;p130"/>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438" name="Google Shape;1438;p130"/>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439" name="Google Shape;1439;p130"/>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440" name="Google Shape;1440;p130"/>
          <p:cNvGrpSpPr/>
          <p:nvPr/>
        </p:nvGrpSpPr>
        <p:grpSpPr>
          <a:xfrm>
            <a:off x="228588" y="228700"/>
            <a:ext cx="216600" cy="216600"/>
            <a:chOff x="228588" y="228700"/>
            <a:chExt cx="216600" cy="216600"/>
          </a:xfrm>
        </p:grpSpPr>
        <p:sp>
          <p:nvSpPr>
            <p:cNvPr id="1441" name="Google Shape;1441;p130"/>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442" name="Google Shape;1442;p130"/>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Split Page 1">
  <p:cSld name="CUSTOM_6_1_1_1_1">
    <p:spTree>
      <p:nvGrpSpPr>
        <p:cNvPr id="1" name="Shape 1443"/>
        <p:cNvGrpSpPr/>
        <p:nvPr/>
      </p:nvGrpSpPr>
      <p:grpSpPr>
        <a:xfrm>
          <a:off x="0" y="0"/>
          <a:ext cx="0" cy="0"/>
          <a:chOff x="0" y="0"/>
          <a:chExt cx="0" cy="0"/>
        </a:xfrm>
      </p:grpSpPr>
      <p:sp>
        <p:nvSpPr>
          <p:cNvPr id="1444" name="Google Shape;1444;p131"/>
          <p:cNvSpPr txBox="1"/>
          <p:nvPr/>
        </p:nvSpPr>
        <p:spPr>
          <a:xfrm>
            <a:off x="136050" y="1610925"/>
            <a:ext cx="3769800" cy="33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2400">
              <a:solidFill>
                <a:schemeClr val="dk1"/>
              </a:solidFill>
              <a:latin typeface="Schibsted Grotesk SemiBold"/>
              <a:ea typeface="Schibsted Grotesk SemiBold"/>
              <a:cs typeface="Schibsted Grotesk SemiBold"/>
              <a:sym typeface="Schibsted Grotesk SemiBold"/>
            </a:endParaRPr>
          </a:p>
          <a:p>
            <a:pPr marL="0" lvl="0" indent="0" algn="l" rtl="0">
              <a:spcBef>
                <a:spcPts val="100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Donec nunc dolor, auctor at gravida rutrum, venenatis a nunc. Etiam ac nunc sit amet sapien sollicitudin sodales eget a nisl. Etiam a ipsum nec sem placerat eleifend non mattis leo. Fusce tincidunt aliquam dapibus. </a:t>
            </a: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Nulla et tortor laoreet, facilisis risus eu, dignissim massa. Sed imperdiet interdum hendrerit. Phasellus pellentesque libero interdum lorem porttitor consequat.</a:t>
            </a:r>
            <a:endParaRPr sz="2400">
              <a:solidFill>
                <a:schemeClr val="dk1"/>
              </a:solidFill>
              <a:latin typeface="Schibsted Grotesk SemiBold"/>
              <a:ea typeface="Schibsted Grotesk SemiBold"/>
              <a:cs typeface="Schibsted Grotesk SemiBold"/>
              <a:sym typeface="Schibsted Grotesk SemiBold"/>
            </a:endParaRPr>
          </a:p>
        </p:txBody>
      </p:sp>
      <p:sp>
        <p:nvSpPr>
          <p:cNvPr id="1445" name="Google Shape;1445;p131"/>
          <p:cNvSpPr>
            <a:spLocks noGrp="1"/>
          </p:cNvSpPr>
          <p:nvPr>
            <p:ph type="pic" idx="2"/>
          </p:nvPr>
        </p:nvSpPr>
        <p:spPr>
          <a:xfrm>
            <a:off x="3906575" y="0"/>
            <a:ext cx="5238300" cy="5143500"/>
          </a:xfrm>
          <a:prstGeom prst="roundRect">
            <a:avLst>
              <a:gd name="adj" fmla="val 0"/>
            </a:avLst>
          </a:prstGeom>
          <a:noFill/>
          <a:ln>
            <a:noFill/>
          </a:ln>
        </p:spPr>
      </p:sp>
      <p:sp>
        <p:nvSpPr>
          <p:cNvPr id="1446" name="Google Shape;1446;p131"/>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447" name="Google Shape;1447;p131"/>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448" name="Google Shape;1448;p131"/>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449" name="Google Shape;1449;p131"/>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450" name="Google Shape;1450;p131"/>
          <p:cNvGrpSpPr/>
          <p:nvPr/>
        </p:nvGrpSpPr>
        <p:grpSpPr>
          <a:xfrm>
            <a:off x="228588" y="228700"/>
            <a:ext cx="216600" cy="216600"/>
            <a:chOff x="228588" y="228700"/>
            <a:chExt cx="216600" cy="216600"/>
          </a:xfrm>
        </p:grpSpPr>
        <p:sp>
          <p:nvSpPr>
            <p:cNvPr id="1451" name="Google Shape;1451;p131"/>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452" name="Google Shape;1452;p131"/>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plit Page 2">
  <p:cSld name="CUSTOM_6_1_1_1_1_1">
    <p:spTree>
      <p:nvGrpSpPr>
        <p:cNvPr id="1" name="Shape 1453"/>
        <p:cNvGrpSpPr/>
        <p:nvPr/>
      </p:nvGrpSpPr>
      <p:grpSpPr>
        <a:xfrm>
          <a:off x="0" y="0"/>
          <a:ext cx="0" cy="0"/>
          <a:chOff x="0" y="0"/>
          <a:chExt cx="0" cy="0"/>
        </a:xfrm>
      </p:grpSpPr>
      <p:sp>
        <p:nvSpPr>
          <p:cNvPr id="1454" name="Google Shape;1454;p132"/>
          <p:cNvSpPr txBox="1"/>
          <p:nvPr/>
        </p:nvSpPr>
        <p:spPr>
          <a:xfrm>
            <a:off x="136050" y="1610925"/>
            <a:ext cx="3769800" cy="33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2400">
              <a:solidFill>
                <a:schemeClr val="dk1"/>
              </a:solidFill>
              <a:latin typeface="Schibsted Grotesk SemiBold"/>
              <a:ea typeface="Schibsted Grotesk SemiBold"/>
              <a:cs typeface="Schibsted Grotesk SemiBold"/>
              <a:sym typeface="Schibsted Grotesk SemiBold"/>
            </a:endParaRPr>
          </a:p>
          <a:p>
            <a:pPr marL="0" lvl="0" indent="0" algn="l" rtl="0">
              <a:spcBef>
                <a:spcPts val="100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Donec nunc dolor, auctor at gravida rutrum, venenatis a nunc. Etiam ac nunc sit amet sapien sollicitudin sodales eget a nisl. Etiam a ipsum nec sem placerat eleifend non mattis leo. Fusce tincidunt aliquam dapibus. </a:t>
            </a: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Nulla et tortor laoreet, facilisis risus eu, dignissim massa. Sed imperdiet interdum hendrerit. Phasellus pellentesque libero interdum lorem porttitor consequat.</a:t>
            </a:r>
            <a:endParaRPr sz="2400">
              <a:solidFill>
                <a:schemeClr val="dk1"/>
              </a:solidFill>
              <a:latin typeface="Schibsted Grotesk SemiBold"/>
              <a:ea typeface="Schibsted Grotesk SemiBold"/>
              <a:cs typeface="Schibsted Grotesk SemiBold"/>
              <a:sym typeface="Schibsted Grotesk SemiBold"/>
            </a:endParaRPr>
          </a:p>
        </p:txBody>
      </p:sp>
      <p:sp>
        <p:nvSpPr>
          <p:cNvPr id="1455" name="Google Shape;1455;p132"/>
          <p:cNvSpPr>
            <a:spLocks noGrp="1"/>
          </p:cNvSpPr>
          <p:nvPr>
            <p:ph type="pic" idx="2"/>
          </p:nvPr>
        </p:nvSpPr>
        <p:spPr>
          <a:xfrm>
            <a:off x="3905800" y="228450"/>
            <a:ext cx="5009700" cy="4686600"/>
          </a:xfrm>
          <a:prstGeom prst="roundRect">
            <a:avLst>
              <a:gd name="adj" fmla="val 2030"/>
            </a:avLst>
          </a:prstGeom>
          <a:noFill/>
          <a:ln>
            <a:noFill/>
          </a:ln>
        </p:spPr>
      </p:sp>
      <p:sp>
        <p:nvSpPr>
          <p:cNvPr id="1456" name="Google Shape;1456;p132"/>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457" name="Google Shape;1457;p132"/>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458" name="Google Shape;1458;p132"/>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459" name="Google Shape;1459;p132"/>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460" name="Google Shape;1460;p132"/>
          <p:cNvGrpSpPr/>
          <p:nvPr/>
        </p:nvGrpSpPr>
        <p:grpSpPr>
          <a:xfrm>
            <a:off x="228588" y="228700"/>
            <a:ext cx="216600" cy="216600"/>
            <a:chOff x="228588" y="228700"/>
            <a:chExt cx="216600" cy="216600"/>
          </a:xfrm>
        </p:grpSpPr>
        <p:sp>
          <p:nvSpPr>
            <p:cNvPr id="1461" name="Google Shape;1461;p132"/>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462" name="Google Shape;1462;p132"/>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2"/>
        <p:cNvGrpSpPr/>
        <p:nvPr/>
      </p:nvGrpSpPr>
      <p:grpSpPr>
        <a:xfrm>
          <a:off x="0" y="0"/>
          <a:ext cx="0" cy="0"/>
          <a:chOff x="0" y="0"/>
          <a:chExt cx="0" cy="0"/>
        </a:xfrm>
      </p:grpSpPr>
      <p:pic>
        <p:nvPicPr>
          <p:cNvPr id="53" name="Google Shape;53;p14" descr="Background pattern&#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4" name="Google Shape;54;p14"/>
          <p:cNvSpPr/>
          <p:nvPr/>
        </p:nvSpPr>
        <p:spPr>
          <a:xfrm>
            <a:off x="0" y="3123170"/>
            <a:ext cx="9144000" cy="2020200"/>
          </a:xfrm>
          <a:prstGeom prst="rect">
            <a:avLst/>
          </a:prstGeom>
          <a:solidFill>
            <a:srgbClr val="23261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55" name="Google Shape;55;p14"/>
          <p:cNvSpPr txBox="1">
            <a:spLocks noGrp="1"/>
          </p:cNvSpPr>
          <p:nvPr>
            <p:ph type="title"/>
          </p:nvPr>
        </p:nvSpPr>
        <p:spPr>
          <a:xfrm>
            <a:off x="475388" y="4293705"/>
            <a:ext cx="8171700" cy="5070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chemeClr val="lt1"/>
              </a:buClr>
              <a:buSzPts val="2700"/>
              <a:buFont typeface="Inter Light"/>
              <a:buNone/>
              <a:defRPr sz="2700">
                <a:solidFill>
                  <a:schemeClr val="lt1"/>
                </a:solidFill>
                <a:latin typeface="Inter Light"/>
                <a:ea typeface="Inter Light"/>
                <a:cs typeface="Inter Light"/>
                <a:sym typeface="Inter Light"/>
              </a:defRPr>
            </a:lvl1pPr>
            <a:lvl2pPr lvl="1" algn="l" rtl="0">
              <a:lnSpc>
                <a:spcPct val="100000"/>
              </a:lnSpc>
              <a:spcBef>
                <a:spcPts val="0"/>
              </a:spcBef>
              <a:spcAft>
                <a:spcPts val="0"/>
              </a:spcAft>
              <a:buSzPts val="1100"/>
              <a:buFont typeface="Inter Light"/>
              <a:buNone/>
              <a:defRPr>
                <a:latin typeface="Inter Light"/>
                <a:ea typeface="Inter Light"/>
                <a:cs typeface="Inter Light"/>
                <a:sym typeface="Inter Light"/>
              </a:defRPr>
            </a:lvl2pPr>
            <a:lvl3pPr lvl="2" algn="l" rtl="0">
              <a:lnSpc>
                <a:spcPct val="100000"/>
              </a:lnSpc>
              <a:spcBef>
                <a:spcPts val="0"/>
              </a:spcBef>
              <a:spcAft>
                <a:spcPts val="0"/>
              </a:spcAft>
              <a:buSzPts val="1100"/>
              <a:buFont typeface="Inter Light"/>
              <a:buNone/>
              <a:defRPr>
                <a:latin typeface="Inter Light"/>
                <a:ea typeface="Inter Light"/>
                <a:cs typeface="Inter Light"/>
                <a:sym typeface="Inter Light"/>
              </a:defRPr>
            </a:lvl3pPr>
            <a:lvl4pPr lvl="3" algn="l" rtl="0">
              <a:lnSpc>
                <a:spcPct val="100000"/>
              </a:lnSpc>
              <a:spcBef>
                <a:spcPts val="0"/>
              </a:spcBef>
              <a:spcAft>
                <a:spcPts val="0"/>
              </a:spcAft>
              <a:buSzPts val="1100"/>
              <a:buFont typeface="Inter Light"/>
              <a:buNone/>
              <a:defRPr>
                <a:latin typeface="Inter Light"/>
                <a:ea typeface="Inter Light"/>
                <a:cs typeface="Inter Light"/>
                <a:sym typeface="Inter Light"/>
              </a:defRPr>
            </a:lvl4pPr>
            <a:lvl5pPr lvl="4" algn="l" rtl="0">
              <a:lnSpc>
                <a:spcPct val="100000"/>
              </a:lnSpc>
              <a:spcBef>
                <a:spcPts val="0"/>
              </a:spcBef>
              <a:spcAft>
                <a:spcPts val="0"/>
              </a:spcAft>
              <a:buSzPts val="1100"/>
              <a:buFont typeface="Inter Light"/>
              <a:buNone/>
              <a:defRPr>
                <a:latin typeface="Inter Light"/>
                <a:ea typeface="Inter Light"/>
                <a:cs typeface="Inter Light"/>
                <a:sym typeface="Inter Light"/>
              </a:defRPr>
            </a:lvl5pPr>
            <a:lvl6pPr lvl="5" algn="l" rtl="0">
              <a:lnSpc>
                <a:spcPct val="100000"/>
              </a:lnSpc>
              <a:spcBef>
                <a:spcPts val="0"/>
              </a:spcBef>
              <a:spcAft>
                <a:spcPts val="0"/>
              </a:spcAft>
              <a:buSzPts val="1100"/>
              <a:buFont typeface="Inter Light"/>
              <a:buNone/>
              <a:defRPr>
                <a:latin typeface="Inter Light"/>
                <a:ea typeface="Inter Light"/>
                <a:cs typeface="Inter Light"/>
                <a:sym typeface="Inter Light"/>
              </a:defRPr>
            </a:lvl6pPr>
            <a:lvl7pPr lvl="6" algn="l" rtl="0">
              <a:lnSpc>
                <a:spcPct val="100000"/>
              </a:lnSpc>
              <a:spcBef>
                <a:spcPts val="0"/>
              </a:spcBef>
              <a:spcAft>
                <a:spcPts val="0"/>
              </a:spcAft>
              <a:buSzPts val="1100"/>
              <a:buFont typeface="Inter Light"/>
              <a:buNone/>
              <a:defRPr>
                <a:latin typeface="Inter Light"/>
                <a:ea typeface="Inter Light"/>
                <a:cs typeface="Inter Light"/>
                <a:sym typeface="Inter Light"/>
              </a:defRPr>
            </a:lvl7pPr>
            <a:lvl8pPr lvl="7" algn="l" rtl="0">
              <a:lnSpc>
                <a:spcPct val="100000"/>
              </a:lnSpc>
              <a:spcBef>
                <a:spcPts val="0"/>
              </a:spcBef>
              <a:spcAft>
                <a:spcPts val="0"/>
              </a:spcAft>
              <a:buSzPts val="1100"/>
              <a:buFont typeface="Inter Light"/>
              <a:buNone/>
              <a:defRPr>
                <a:latin typeface="Inter Light"/>
                <a:ea typeface="Inter Light"/>
                <a:cs typeface="Inter Light"/>
                <a:sym typeface="Inter Light"/>
              </a:defRPr>
            </a:lvl8pPr>
            <a:lvl9pPr lvl="8" algn="l" rtl="0">
              <a:lnSpc>
                <a:spcPct val="100000"/>
              </a:lnSpc>
              <a:spcBef>
                <a:spcPts val="0"/>
              </a:spcBef>
              <a:spcAft>
                <a:spcPts val="0"/>
              </a:spcAft>
              <a:buSzPts val="1100"/>
              <a:buFont typeface="Inter Light"/>
              <a:buNone/>
              <a:defRPr>
                <a:latin typeface="Inter Light"/>
                <a:ea typeface="Inter Light"/>
                <a:cs typeface="Inter Light"/>
                <a:sym typeface="Inter Light"/>
              </a:defRPr>
            </a:lvl9pPr>
          </a:lstStyle>
          <a:p>
            <a:endParaRPr/>
          </a:p>
        </p:txBody>
      </p:sp>
      <p:sp>
        <p:nvSpPr>
          <p:cNvPr id="56" name="Google Shape;56;p14"/>
          <p:cNvSpPr>
            <a:spLocks noGrp="1"/>
          </p:cNvSpPr>
          <p:nvPr>
            <p:ph type="pic" idx="2"/>
          </p:nvPr>
        </p:nvSpPr>
        <p:spPr>
          <a:xfrm>
            <a:off x="0" y="0"/>
            <a:ext cx="9144000" cy="3123300"/>
          </a:xfrm>
          <a:prstGeom prst="rect">
            <a:avLst/>
          </a:prstGeom>
          <a:noFill/>
          <a:ln>
            <a:noFill/>
          </a:ln>
        </p:spPr>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plit Page 3">
  <p:cSld name="CUSTOM_6_1_1_1_1_1_1">
    <p:spTree>
      <p:nvGrpSpPr>
        <p:cNvPr id="1" name="Shape 1463"/>
        <p:cNvGrpSpPr/>
        <p:nvPr/>
      </p:nvGrpSpPr>
      <p:grpSpPr>
        <a:xfrm>
          <a:off x="0" y="0"/>
          <a:ext cx="0" cy="0"/>
          <a:chOff x="0" y="0"/>
          <a:chExt cx="0" cy="0"/>
        </a:xfrm>
      </p:grpSpPr>
      <p:sp>
        <p:nvSpPr>
          <p:cNvPr id="1464" name="Google Shape;1464;p133"/>
          <p:cNvSpPr txBox="1"/>
          <p:nvPr/>
        </p:nvSpPr>
        <p:spPr>
          <a:xfrm>
            <a:off x="136050" y="1610925"/>
            <a:ext cx="3769800" cy="33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2400">
              <a:solidFill>
                <a:schemeClr val="dk1"/>
              </a:solidFill>
              <a:latin typeface="Schibsted Grotesk SemiBold"/>
              <a:ea typeface="Schibsted Grotesk SemiBold"/>
              <a:cs typeface="Schibsted Grotesk SemiBold"/>
              <a:sym typeface="Schibsted Grotesk SemiBold"/>
            </a:endParaRPr>
          </a:p>
          <a:p>
            <a:pPr marL="0" lvl="0" indent="0" algn="l" rtl="0">
              <a:spcBef>
                <a:spcPts val="1000"/>
              </a:spcBef>
              <a:spcAft>
                <a:spcPts val="0"/>
              </a:spcAft>
              <a:buNone/>
            </a:pPr>
            <a:r>
              <a:rPr lang="en" sz="1200">
                <a:solidFill>
                  <a:schemeClr val="dk1"/>
                </a:solidFill>
                <a:latin typeface="Schibsted Grotesk"/>
                <a:ea typeface="Schibsted Grotesk"/>
                <a:cs typeface="Schibsted Grotesk"/>
                <a:sym typeface="Schibsted Grotesk"/>
              </a:rPr>
              <a:t>Donec nunc dolor, auctor at gravida rutrum, venenatis a nunc. Etiam ac nunc sit amet sapien sollicitudin sodales eget a nisl. Etiam a ipsum nec sem placerat eleifend non mattis leo. Fusce tincidunt aliquam dapibus. </a:t>
            </a: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None/>
            </a:pP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None/>
            </a:pPr>
            <a:r>
              <a:rPr lang="en" sz="1200">
                <a:solidFill>
                  <a:schemeClr val="dk1"/>
                </a:solidFill>
                <a:latin typeface="Schibsted Grotesk"/>
                <a:ea typeface="Schibsted Grotesk"/>
                <a:cs typeface="Schibsted Grotesk"/>
                <a:sym typeface="Schibsted Grotesk"/>
              </a:rPr>
              <a:t>Nulla et tortor laoreet, facilisis risus eu, dignissim massa. Sed imperdiet interdum hendrerit. Phasellus pellentesque libero interdum lorem porttitor consequat.</a:t>
            </a:r>
            <a:endParaRPr sz="2400">
              <a:solidFill>
                <a:schemeClr val="dk1"/>
              </a:solidFill>
              <a:latin typeface="Schibsted Grotesk SemiBold"/>
              <a:ea typeface="Schibsted Grotesk SemiBold"/>
              <a:cs typeface="Schibsted Grotesk SemiBold"/>
              <a:sym typeface="Schibsted Grotesk SemiBold"/>
            </a:endParaRPr>
          </a:p>
        </p:txBody>
      </p:sp>
      <p:sp>
        <p:nvSpPr>
          <p:cNvPr id="1465" name="Google Shape;1465;p133"/>
          <p:cNvSpPr>
            <a:spLocks noGrp="1"/>
          </p:cNvSpPr>
          <p:nvPr>
            <p:ph type="pic" idx="2"/>
          </p:nvPr>
        </p:nvSpPr>
        <p:spPr>
          <a:xfrm>
            <a:off x="3905800" y="228450"/>
            <a:ext cx="1586700" cy="4686600"/>
          </a:xfrm>
          <a:prstGeom prst="roundRect">
            <a:avLst>
              <a:gd name="adj" fmla="val 2030"/>
            </a:avLst>
          </a:prstGeom>
          <a:noFill/>
          <a:ln>
            <a:noFill/>
          </a:ln>
        </p:spPr>
      </p:sp>
      <p:sp>
        <p:nvSpPr>
          <p:cNvPr id="1466" name="Google Shape;1466;p133"/>
          <p:cNvSpPr>
            <a:spLocks noGrp="1"/>
          </p:cNvSpPr>
          <p:nvPr>
            <p:ph type="pic" idx="3"/>
          </p:nvPr>
        </p:nvSpPr>
        <p:spPr>
          <a:xfrm>
            <a:off x="5617300" y="228450"/>
            <a:ext cx="1586700" cy="4686600"/>
          </a:xfrm>
          <a:prstGeom prst="roundRect">
            <a:avLst>
              <a:gd name="adj" fmla="val 2030"/>
            </a:avLst>
          </a:prstGeom>
          <a:noFill/>
          <a:ln>
            <a:noFill/>
          </a:ln>
        </p:spPr>
      </p:sp>
      <p:sp>
        <p:nvSpPr>
          <p:cNvPr id="1467" name="Google Shape;1467;p133"/>
          <p:cNvSpPr>
            <a:spLocks noGrp="1"/>
          </p:cNvSpPr>
          <p:nvPr>
            <p:ph type="pic" idx="4"/>
          </p:nvPr>
        </p:nvSpPr>
        <p:spPr>
          <a:xfrm>
            <a:off x="7328850" y="228450"/>
            <a:ext cx="1586700" cy="4686600"/>
          </a:xfrm>
          <a:prstGeom prst="roundRect">
            <a:avLst>
              <a:gd name="adj" fmla="val 2030"/>
            </a:avLst>
          </a:prstGeom>
          <a:noFill/>
          <a:ln>
            <a:noFill/>
          </a:ln>
        </p:spPr>
      </p:sp>
      <p:sp>
        <p:nvSpPr>
          <p:cNvPr id="1468" name="Google Shape;1468;p133"/>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469" name="Google Shape;1469;p133"/>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470" name="Google Shape;1470;p133"/>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471" name="Google Shape;1471;p133"/>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472" name="Google Shape;1472;p133"/>
          <p:cNvGrpSpPr/>
          <p:nvPr/>
        </p:nvGrpSpPr>
        <p:grpSpPr>
          <a:xfrm>
            <a:off x="228588" y="228700"/>
            <a:ext cx="216600" cy="216600"/>
            <a:chOff x="228588" y="228700"/>
            <a:chExt cx="216600" cy="216600"/>
          </a:xfrm>
        </p:grpSpPr>
        <p:sp>
          <p:nvSpPr>
            <p:cNvPr id="1473" name="Google Shape;1473;p133"/>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474" name="Google Shape;1474;p133"/>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plit Page 4">
  <p:cSld name="CUSTOM_6_1_1_1_1_1_1_1">
    <p:spTree>
      <p:nvGrpSpPr>
        <p:cNvPr id="1" name="Shape 1475"/>
        <p:cNvGrpSpPr/>
        <p:nvPr/>
      </p:nvGrpSpPr>
      <p:grpSpPr>
        <a:xfrm>
          <a:off x="0" y="0"/>
          <a:ext cx="0" cy="0"/>
          <a:chOff x="0" y="0"/>
          <a:chExt cx="0" cy="0"/>
        </a:xfrm>
      </p:grpSpPr>
      <p:sp>
        <p:nvSpPr>
          <p:cNvPr id="1476" name="Google Shape;1476;p134"/>
          <p:cNvSpPr txBox="1"/>
          <p:nvPr/>
        </p:nvSpPr>
        <p:spPr>
          <a:xfrm>
            <a:off x="136050" y="1610925"/>
            <a:ext cx="3769800" cy="33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2400">
              <a:solidFill>
                <a:schemeClr val="dk1"/>
              </a:solidFill>
              <a:latin typeface="Schibsted Grotesk SemiBold"/>
              <a:ea typeface="Schibsted Grotesk SemiBold"/>
              <a:cs typeface="Schibsted Grotesk SemiBold"/>
              <a:sym typeface="Schibsted Grotesk SemiBold"/>
            </a:endParaRPr>
          </a:p>
          <a:p>
            <a:pPr marL="0" lvl="0" indent="0" algn="l" rtl="0">
              <a:spcBef>
                <a:spcPts val="1000"/>
              </a:spcBef>
              <a:spcAft>
                <a:spcPts val="0"/>
              </a:spcAft>
              <a:buNone/>
            </a:pPr>
            <a:r>
              <a:rPr lang="en" sz="1200">
                <a:solidFill>
                  <a:schemeClr val="dk1"/>
                </a:solidFill>
                <a:latin typeface="Schibsted Grotesk"/>
                <a:ea typeface="Schibsted Grotesk"/>
                <a:cs typeface="Schibsted Grotesk"/>
                <a:sym typeface="Schibsted Grotesk"/>
              </a:rPr>
              <a:t>Donec nunc dolor, auctor at gravida rutrum, venenatis a nunc. Etiam ac nunc sit amet sapien sollicitudin sodales eget a nisl. Etiam a ipsum nec sem placerat eleifend non mattis leo. Fusce tincidunt aliquam dapibus. </a:t>
            </a: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None/>
            </a:pP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None/>
            </a:pPr>
            <a:r>
              <a:rPr lang="en" sz="1200">
                <a:solidFill>
                  <a:schemeClr val="dk1"/>
                </a:solidFill>
                <a:latin typeface="Schibsted Grotesk"/>
                <a:ea typeface="Schibsted Grotesk"/>
                <a:cs typeface="Schibsted Grotesk"/>
                <a:sym typeface="Schibsted Grotesk"/>
              </a:rPr>
              <a:t>Nulla et tortor laoreet, facilisis risus eu, dignissim massa. Sed imperdiet interdum hendrerit. Phasellus pellentesque libero interdum lorem porttitor consequat.</a:t>
            </a:r>
            <a:endParaRPr sz="2400">
              <a:solidFill>
                <a:schemeClr val="dk1"/>
              </a:solidFill>
              <a:latin typeface="Schibsted Grotesk SemiBold"/>
              <a:ea typeface="Schibsted Grotesk SemiBold"/>
              <a:cs typeface="Schibsted Grotesk SemiBold"/>
              <a:sym typeface="Schibsted Grotesk SemiBold"/>
            </a:endParaRPr>
          </a:p>
        </p:txBody>
      </p:sp>
      <p:sp>
        <p:nvSpPr>
          <p:cNvPr id="1477" name="Google Shape;1477;p134"/>
          <p:cNvSpPr>
            <a:spLocks noGrp="1"/>
          </p:cNvSpPr>
          <p:nvPr>
            <p:ph type="pic" idx="2"/>
          </p:nvPr>
        </p:nvSpPr>
        <p:spPr>
          <a:xfrm>
            <a:off x="3905800" y="228450"/>
            <a:ext cx="5009700" cy="2295600"/>
          </a:xfrm>
          <a:prstGeom prst="roundRect">
            <a:avLst>
              <a:gd name="adj" fmla="val 2030"/>
            </a:avLst>
          </a:prstGeom>
          <a:noFill/>
          <a:ln>
            <a:noFill/>
          </a:ln>
        </p:spPr>
      </p:sp>
      <p:sp>
        <p:nvSpPr>
          <p:cNvPr id="1478" name="Google Shape;1478;p134"/>
          <p:cNvSpPr>
            <a:spLocks noGrp="1"/>
          </p:cNvSpPr>
          <p:nvPr>
            <p:ph type="pic" idx="3"/>
          </p:nvPr>
        </p:nvSpPr>
        <p:spPr>
          <a:xfrm>
            <a:off x="3905800" y="2619325"/>
            <a:ext cx="5009700" cy="2295600"/>
          </a:xfrm>
          <a:prstGeom prst="roundRect">
            <a:avLst>
              <a:gd name="adj" fmla="val 2030"/>
            </a:avLst>
          </a:prstGeom>
          <a:noFill/>
          <a:ln>
            <a:noFill/>
          </a:ln>
        </p:spPr>
      </p:sp>
      <p:sp>
        <p:nvSpPr>
          <p:cNvPr id="1479" name="Google Shape;1479;p134"/>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480" name="Google Shape;1480;p134"/>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481" name="Google Shape;1481;p134"/>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482" name="Google Shape;1482;p134"/>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483" name="Google Shape;1483;p134"/>
          <p:cNvGrpSpPr/>
          <p:nvPr/>
        </p:nvGrpSpPr>
        <p:grpSpPr>
          <a:xfrm>
            <a:off x="228588" y="228700"/>
            <a:ext cx="216600" cy="216600"/>
            <a:chOff x="228588" y="228700"/>
            <a:chExt cx="216600" cy="216600"/>
          </a:xfrm>
        </p:grpSpPr>
        <p:sp>
          <p:nvSpPr>
            <p:cNvPr id="1484" name="Google Shape;1484;p134"/>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485" name="Google Shape;1485;p134"/>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plit Page 5">
  <p:cSld name="CUSTOM_6_1_1_1_1_1_1_1_1">
    <p:spTree>
      <p:nvGrpSpPr>
        <p:cNvPr id="1" name="Shape 1486"/>
        <p:cNvGrpSpPr/>
        <p:nvPr/>
      </p:nvGrpSpPr>
      <p:grpSpPr>
        <a:xfrm>
          <a:off x="0" y="0"/>
          <a:ext cx="0" cy="0"/>
          <a:chOff x="0" y="0"/>
          <a:chExt cx="0" cy="0"/>
        </a:xfrm>
      </p:grpSpPr>
      <p:sp>
        <p:nvSpPr>
          <p:cNvPr id="1487" name="Google Shape;1487;p135"/>
          <p:cNvSpPr txBox="1"/>
          <p:nvPr/>
        </p:nvSpPr>
        <p:spPr>
          <a:xfrm>
            <a:off x="136050" y="1610925"/>
            <a:ext cx="3769800" cy="33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2400">
              <a:solidFill>
                <a:schemeClr val="dk1"/>
              </a:solidFill>
              <a:latin typeface="Schibsted Grotesk SemiBold"/>
              <a:ea typeface="Schibsted Grotesk SemiBold"/>
              <a:cs typeface="Schibsted Grotesk SemiBold"/>
              <a:sym typeface="Schibsted Grotesk SemiBold"/>
            </a:endParaRPr>
          </a:p>
          <a:p>
            <a:pPr marL="0" lvl="0" indent="0" algn="l" rtl="0">
              <a:spcBef>
                <a:spcPts val="1000"/>
              </a:spcBef>
              <a:spcAft>
                <a:spcPts val="0"/>
              </a:spcAft>
              <a:buNone/>
            </a:pPr>
            <a:r>
              <a:rPr lang="en" sz="1200">
                <a:solidFill>
                  <a:schemeClr val="dk1"/>
                </a:solidFill>
                <a:latin typeface="Schibsted Grotesk"/>
                <a:ea typeface="Schibsted Grotesk"/>
                <a:cs typeface="Schibsted Grotesk"/>
                <a:sym typeface="Schibsted Grotesk"/>
              </a:rPr>
              <a:t>Donec nunc dolor, auctor at gravida rutrum, venenatis a nunc. Etiam ac nunc sit amet sapien sollicitudin sodales eget a nisl. Etiam a ipsum nec sem placerat eleifend non mattis leo. Fusce tincidunt aliquam dapibus. </a:t>
            </a: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None/>
            </a:pP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None/>
            </a:pPr>
            <a:r>
              <a:rPr lang="en" sz="1200">
                <a:solidFill>
                  <a:schemeClr val="dk1"/>
                </a:solidFill>
                <a:latin typeface="Schibsted Grotesk"/>
                <a:ea typeface="Schibsted Grotesk"/>
                <a:cs typeface="Schibsted Grotesk"/>
                <a:sym typeface="Schibsted Grotesk"/>
              </a:rPr>
              <a:t>Nulla et tortor laoreet, facilisis risus eu, dignissim massa. Sed imperdiet interdum hendrerit. Phasellus pellentesque libero interdum lorem porttitor consequat.</a:t>
            </a:r>
            <a:endParaRPr sz="2400">
              <a:solidFill>
                <a:schemeClr val="dk1"/>
              </a:solidFill>
              <a:latin typeface="Schibsted Grotesk SemiBold"/>
              <a:ea typeface="Schibsted Grotesk SemiBold"/>
              <a:cs typeface="Schibsted Grotesk SemiBold"/>
              <a:sym typeface="Schibsted Grotesk SemiBold"/>
            </a:endParaRPr>
          </a:p>
        </p:txBody>
      </p:sp>
      <p:sp>
        <p:nvSpPr>
          <p:cNvPr id="1488" name="Google Shape;1488;p135"/>
          <p:cNvSpPr>
            <a:spLocks noGrp="1"/>
          </p:cNvSpPr>
          <p:nvPr>
            <p:ph type="pic" idx="2"/>
          </p:nvPr>
        </p:nvSpPr>
        <p:spPr>
          <a:xfrm>
            <a:off x="3905800" y="228450"/>
            <a:ext cx="2451600" cy="2295600"/>
          </a:xfrm>
          <a:prstGeom prst="roundRect">
            <a:avLst>
              <a:gd name="adj" fmla="val 2030"/>
            </a:avLst>
          </a:prstGeom>
          <a:noFill/>
          <a:ln>
            <a:noFill/>
          </a:ln>
        </p:spPr>
      </p:sp>
      <p:sp>
        <p:nvSpPr>
          <p:cNvPr id="1489" name="Google Shape;1489;p135"/>
          <p:cNvSpPr>
            <a:spLocks noGrp="1"/>
          </p:cNvSpPr>
          <p:nvPr>
            <p:ph type="pic" idx="3"/>
          </p:nvPr>
        </p:nvSpPr>
        <p:spPr>
          <a:xfrm>
            <a:off x="6463750" y="228450"/>
            <a:ext cx="2451600" cy="2295600"/>
          </a:xfrm>
          <a:prstGeom prst="roundRect">
            <a:avLst>
              <a:gd name="adj" fmla="val 2030"/>
            </a:avLst>
          </a:prstGeom>
          <a:noFill/>
          <a:ln>
            <a:noFill/>
          </a:ln>
        </p:spPr>
      </p:sp>
      <p:sp>
        <p:nvSpPr>
          <p:cNvPr id="1490" name="Google Shape;1490;p135"/>
          <p:cNvSpPr>
            <a:spLocks noGrp="1"/>
          </p:cNvSpPr>
          <p:nvPr>
            <p:ph type="pic" idx="4"/>
          </p:nvPr>
        </p:nvSpPr>
        <p:spPr>
          <a:xfrm>
            <a:off x="3905800" y="2619325"/>
            <a:ext cx="5009400" cy="2295600"/>
          </a:xfrm>
          <a:prstGeom prst="roundRect">
            <a:avLst>
              <a:gd name="adj" fmla="val 2030"/>
            </a:avLst>
          </a:prstGeom>
          <a:noFill/>
          <a:ln>
            <a:noFill/>
          </a:ln>
        </p:spPr>
      </p:sp>
      <p:sp>
        <p:nvSpPr>
          <p:cNvPr id="1491" name="Google Shape;1491;p135"/>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492" name="Google Shape;1492;p135"/>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493" name="Google Shape;1493;p135"/>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494" name="Google Shape;1494;p135"/>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495" name="Google Shape;1495;p135"/>
          <p:cNvGrpSpPr/>
          <p:nvPr/>
        </p:nvGrpSpPr>
        <p:grpSpPr>
          <a:xfrm>
            <a:off x="228588" y="228700"/>
            <a:ext cx="216600" cy="216600"/>
            <a:chOff x="228588" y="228700"/>
            <a:chExt cx="216600" cy="216600"/>
          </a:xfrm>
        </p:grpSpPr>
        <p:sp>
          <p:nvSpPr>
            <p:cNvPr id="1496" name="Google Shape;1496;p135"/>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497" name="Google Shape;1497;p135"/>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plit Page 6">
  <p:cSld name="CUSTOM_6_1_1_1_1_1_1_1_1_1">
    <p:spTree>
      <p:nvGrpSpPr>
        <p:cNvPr id="1" name="Shape 1498"/>
        <p:cNvGrpSpPr/>
        <p:nvPr/>
      </p:nvGrpSpPr>
      <p:grpSpPr>
        <a:xfrm>
          <a:off x="0" y="0"/>
          <a:ext cx="0" cy="0"/>
          <a:chOff x="0" y="0"/>
          <a:chExt cx="0" cy="0"/>
        </a:xfrm>
      </p:grpSpPr>
      <p:sp>
        <p:nvSpPr>
          <p:cNvPr id="1499" name="Google Shape;1499;p136"/>
          <p:cNvSpPr txBox="1"/>
          <p:nvPr/>
        </p:nvSpPr>
        <p:spPr>
          <a:xfrm>
            <a:off x="136050" y="1610925"/>
            <a:ext cx="3769800" cy="33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2400">
              <a:solidFill>
                <a:schemeClr val="dk1"/>
              </a:solidFill>
              <a:latin typeface="Schibsted Grotesk SemiBold"/>
              <a:ea typeface="Schibsted Grotesk SemiBold"/>
              <a:cs typeface="Schibsted Grotesk SemiBold"/>
              <a:sym typeface="Schibsted Grotesk SemiBold"/>
            </a:endParaRPr>
          </a:p>
          <a:p>
            <a:pPr marL="0" lvl="0" indent="0" algn="l" rtl="0">
              <a:spcBef>
                <a:spcPts val="1000"/>
              </a:spcBef>
              <a:spcAft>
                <a:spcPts val="0"/>
              </a:spcAft>
              <a:buNone/>
            </a:pPr>
            <a:r>
              <a:rPr lang="en" sz="1200">
                <a:solidFill>
                  <a:schemeClr val="dk1"/>
                </a:solidFill>
                <a:latin typeface="Schibsted Grotesk"/>
                <a:ea typeface="Schibsted Grotesk"/>
                <a:cs typeface="Schibsted Grotesk"/>
                <a:sym typeface="Schibsted Grotesk"/>
              </a:rPr>
              <a:t>Donec nunc dolor, auctor at gravida rutrum, venenatis a nunc. Etiam ac nunc sit amet sapien sollicitudin sodales eget a nisl. Etiam a ipsum nec sem placerat eleifend non mattis leo. Fusce tincidunt aliquam dapibus. </a:t>
            </a: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None/>
            </a:pP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None/>
            </a:pPr>
            <a:r>
              <a:rPr lang="en" sz="1200">
                <a:solidFill>
                  <a:schemeClr val="dk1"/>
                </a:solidFill>
                <a:latin typeface="Schibsted Grotesk"/>
                <a:ea typeface="Schibsted Grotesk"/>
                <a:cs typeface="Schibsted Grotesk"/>
                <a:sym typeface="Schibsted Grotesk"/>
              </a:rPr>
              <a:t>Nulla et tortor laoreet, facilisis risus eu, dignissim massa. Sed imperdiet interdum hendrerit. Phasellus pellentesque libero interdum lorem porttitor consequat.</a:t>
            </a:r>
            <a:endParaRPr sz="2400">
              <a:solidFill>
                <a:schemeClr val="dk1"/>
              </a:solidFill>
              <a:latin typeface="Schibsted Grotesk SemiBold"/>
              <a:ea typeface="Schibsted Grotesk SemiBold"/>
              <a:cs typeface="Schibsted Grotesk SemiBold"/>
              <a:sym typeface="Schibsted Grotesk SemiBold"/>
            </a:endParaRPr>
          </a:p>
        </p:txBody>
      </p:sp>
      <p:sp>
        <p:nvSpPr>
          <p:cNvPr id="1500" name="Google Shape;1500;p136"/>
          <p:cNvSpPr>
            <a:spLocks noGrp="1"/>
          </p:cNvSpPr>
          <p:nvPr>
            <p:ph type="pic" idx="2"/>
          </p:nvPr>
        </p:nvSpPr>
        <p:spPr>
          <a:xfrm>
            <a:off x="3905850" y="2619325"/>
            <a:ext cx="1679700" cy="2295600"/>
          </a:xfrm>
          <a:prstGeom prst="roundRect">
            <a:avLst>
              <a:gd name="adj" fmla="val 2030"/>
            </a:avLst>
          </a:prstGeom>
          <a:noFill/>
          <a:ln>
            <a:noFill/>
          </a:ln>
        </p:spPr>
      </p:sp>
      <p:sp>
        <p:nvSpPr>
          <p:cNvPr id="1501" name="Google Shape;1501;p136"/>
          <p:cNvSpPr>
            <a:spLocks noGrp="1"/>
          </p:cNvSpPr>
          <p:nvPr>
            <p:ph type="pic" idx="3"/>
          </p:nvPr>
        </p:nvSpPr>
        <p:spPr>
          <a:xfrm>
            <a:off x="5690800" y="2619325"/>
            <a:ext cx="3224700" cy="2295600"/>
          </a:xfrm>
          <a:prstGeom prst="roundRect">
            <a:avLst>
              <a:gd name="adj" fmla="val 2030"/>
            </a:avLst>
          </a:prstGeom>
          <a:noFill/>
          <a:ln>
            <a:noFill/>
          </a:ln>
        </p:spPr>
      </p:sp>
      <p:sp>
        <p:nvSpPr>
          <p:cNvPr id="1502" name="Google Shape;1502;p136"/>
          <p:cNvSpPr>
            <a:spLocks noGrp="1"/>
          </p:cNvSpPr>
          <p:nvPr>
            <p:ph type="pic" idx="4"/>
          </p:nvPr>
        </p:nvSpPr>
        <p:spPr>
          <a:xfrm>
            <a:off x="3905800" y="228450"/>
            <a:ext cx="3224700" cy="2295600"/>
          </a:xfrm>
          <a:prstGeom prst="roundRect">
            <a:avLst>
              <a:gd name="adj" fmla="val 2030"/>
            </a:avLst>
          </a:prstGeom>
          <a:noFill/>
          <a:ln>
            <a:noFill/>
          </a:ln>
        </p:spPr>
      </p:sp>
      <p:sp>
        <p:nvSpPr>
          <p:cNvPr id="1503" name="Google Shape;1503;p136"/>
          <p:cNvSpPr>
            <a:spLocks noGrp="1"/>
          </p:cNvSpPr>
          <p:nvPr>
            <p:ph type="pic" idx="5"/>
          </p:nvPr>
        </p:nvSpPr>
        <p:spPr>
          <a:xfrm>
            <a:off x="7235750" y="228450"/>
            <a:ext cx="1679700" cy="2295600"/>
          </a:xfrm>
          <a:prstGeom prst="roundRect">
            <a:avLst>
              <a:gd name="adj" fmla="val 2030"/>
            </a:avLst>
          </a:prstGeom>
          <a:noFill/>
          <a:ln>
            <a:noFill/>
          </a:ln>
        </p:spPr>
      </p:sp>
      <p:sp>
        <p:nvSpPr>
          <p:cNvPr id="1504" name="Google Shape;1504;p136"/>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505" name="Google Shape;1505;p136"/>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506" name="Google Shape;1506;p136"/>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507" name="Google Shape;1507;p136"/>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508" name="Google Shape;1508;p136"/>
          <p:cNvGrpSpPr/>
          <p:nvPr/>
        </p:nvGrpSpPr>
        <p:grpSpPr>
          <a:xfrm>
            <a:off x="228588" y="228700"/>
            <a:ext cx="216600" cy="216600"/>
            <a:chOff x="228588" y="228700"/>
            <a:chExt cx="216600" cy="216600"/>
          </a:xfrm>
        </p:grpSpPr>
        <p:sp>
          <p:nvSpPr>
            <p:cNvPr id="1509" name="Google Shape;1509;p136"/>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510" name="Google Shape;1510;p136"/>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plit Page 7">
  <p:cSld name="CUSTOM_6_1_1_1_1_1_1_1_1_1_1">
    <p:spTree>
      <p:nvGrpSpPr>
        <p:cNvPr id="1" name="Shape 1511"/>
        <p:cNvGrpSpPr/>
        <p:nvPr/>
      </p:nvGrpSpPr>
      <p:grpSpPr>
        <a:xfrm>
          <a:off x="0" y="0"/>
          <a:ext cx="0" cy="0"/>
          <a:chOff x="0" y="0"/>
          <a:chExt cx="0" cy="0"/>
        </a:xfrm>
      </p:grpSpPr>
      <p:sp>
        <p:nvSpPr>
          <p:cNvPr id="1512" name="Google Shape;1512;p137"/>
          <p:cNvSpPr txBox="1"/>
          <p:nvPr/>
        </p:nvSpPr>
        <p:spPr>
          <a:xfrm>
            <a:off x="136050" y="515175"/>
            <a:ext cx="4009800" cy="202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2400">
              <a:solidFill>
                <a:schemeClr val="dk1"/>
              </a:solidFill>
              <a:latin typeface="Schibsted Grotesk SemiBold"/>
              <a:ea typeface="Schibsted Grotesk SemiBold"/>
              <a:cs typeface="Schibsted Grotesk SemiBold"/>
              <a:sym typeface="Schibsted Grotesk SemiBold"/>
            </a:endParaRPr>
          </a:p>
          <a:p>
            <a:pPr marL="0" lvl="0" indent="0" algn="l" rtl="0">
              <a:spcBef>
                <a:spcPts val="1000"/>
              </a:spcBef>
              <a:spcAft>
                <a:spcPts val="0"/>
              </a:spcAft>
              <a:buNone/>
            </a:pPr>
            <a:r>
              <a:rPr lang="en" sz="1200">
                <a:solidFill>
                  <a:schemeClr val="dk1"/>
                </a:solidFill>
                <a:latin typeface="Schibsted Grotesk"/>
                <a:ea typeface="Schibsted Grotesk"/>
                <a:cs typeface="Schibsted Grotesk"/>
                <a:sym typeface="Schibsted Grotesk"/>
              </a:rPr>
              <a:t>Etiam a ipsum nec sem placerat eleifend non mattis leo. Fusce tincidunt aliquam dapibus. Pellentesque libero interdum lorem porttitor consequatusce.</a:t>
            </a:r>
            <a:endParaRPr sz="2400">
              <a:solidFill>
                <a:schemeClr val="dk1"/>
              </a:solidFill>
              <a:latin typeface="Schibsted Grotesk SemiBold"/>
              <a:ea typeface="Schibsted Grotesk SemiBold"/>
              <a:cs typeface="Schibsted Grotesk SemiBold"/>
              <a:sym typeface="Schibsted Grotesk SemiBold"/>
            </a:endParaRPr>
          </a:p>
        </p:txBody>
      </p:sp>
      <p:sp>
        <p:nvSpPr>
          <p:cNvPr id="1513" name="Google Shape;1513;p137"/>
          <p:cNvSpPr txBox="1"/>
          <p:nvPr/>
        </p:nvSpPr>
        <p:spPr>
          <a:xfrm>
            <a:off x="4385175" y="515250"/>
            <a:ext cx="4268100" cy="2028000"/>
          </a:xfrm>
          <a:prstGeom prst="rect">
            <a:avLst/>
          </a:prstGeom>
          <a:noFill/>
          <a:ln>
            <a:noFill/>
          </a:ln>
        </p:spPr>
        <p:txBody>
          <a:bodyPr spcFirstLastPara="1" wrap="square" lIns="91425" tIns="91425" rIns="91425" bIns="91425" anchor="t" anchorCtr="0">
            <a:noAutofit/>
          </a:bodyPr>
          <a:lstStyle/>
          <a:p>
            <a:pPr marL="457200" lvl="0" indent="-292100" algn="l" rtl="0">
              <a:spcBef>
                <a:spcPts val="1000"/>
              </a:spcBef>
              <a:spcAft>
                <a:spcPts val="0"/>
              </a:spcAft>
              <a:buClr>
                <a:schemeClr val="dk1"/>
              </a:buClr>
              <a:buSzPts val="1000"/>
              <a:buFont typeface="Schibsted Grotesk"/>
              <a:buChar char="●"/>
            </a:pPr>
            <a:r>
              <a:rPr lang="en" sz="1200">
                <a:solidFill>
                  <a:schemeClr val="dk1"/>
                </a:solidFill>
                <a:latin typeface="Schibsted Grotesk"/>
                <a:ea typeface="Schibsted Grotesk"/>
                <a:cs typeface="Schibsted Grotesk"/>
                <a:sym typeface="Schibsted Grotesk"/>
              </a:rPr>
              <a:t>Etiam a ipsum nec sem placerat</a:t>
            </a:r>
            <a:endParaRPr sz="1200">
              <a:solidFill>
                <a:schemeClr val="dk1"/>
              </a:solidFill>
              <a:latin typeface="Schibsted Grotesk"/>
              <a:ea typeface="Schibsted Grotesk"/>
              <a:cs typeface="Schibsted Grotesk"/>
              <a:sym typeface="Schibsted Grotesk"/>
            </a:endParaRPr>
          </a:p>
          <a:p>
            <a:pPr marL="457200" lvl="0" indent="-292100" algn="l" rtl="0">
              <a:spcBef>
                <a:spcPts val="1000"/>
              </a:spcBef>
              <a:spcAft>
                <a:spcPts val="0"/>
              </a:spcAft>
              <a:buClr>
                <a:schemeClr val="dk1"/>
              </a:buClr>
              <a:buSzPts val="1000"/>
              <a:buFont typeface="Schibsted Grotesk"/>
              <a:buChar char="●"/>
            </a:pPr>
            <a:r>
              <a:rPr lang="en" sz="1200">
                <a:solidFill>
                  <a:schemeClr val="dk1"/>
                </a:solidFill>
                <a:latin typeface="Schibsted Grotesk"/>
                <a:ea typeface="Schibsted Grotesk"/>
                <a:cs typeface="Schibsted Grotesk"/>
                <a:sym typeface="Schibsted Grotesk"/>
              </a:rPr>
              <a:t>eleifend non mattis leo</a:t>
            </a:r>
            <a:endParaRPr sz="1200">
              <a:solidFill>
                <a:schemeClr val="dk1"/>
              </a:solidFill>
              <a:latin typeface="Schibsted Grotesk"/>
              <a:ea typeface="Schibsted Grotesk"/>
              <a:cs typeface="Schibsted Grotesk"/>
              <a:sym typeface="Schibsted Grotesk"/>
            </a:endParaRPr>
          </a:p>
          <a:p>
            <a:pPr marL="457200" lvl="0" indent="-292100" algn="l" rtl="0">
              <a:spcBef>
                <a:spcPts val="1000"/>
              </a:spcBef>
              <a:spcAft>
                <a:spcPts val="0"/>
              </a:spcAft>
              <a:buClr>
                <a:schemeClr val="dk1"/>
              </a:buClr>
              <a:buSzPts val="1000"/>
              <a:buFont typeface="Schibsted Grotesk"/>
              <a:buChar char="●"/>
            </a:pPr>
            <a:r>
              <a:rPr lang="en" sz="1200">
                <a:solidFill>
                  <a:schemeClr val="dk1"/>
                </a:solidFill>
                <a:latin typeface="Schibsted Grotesk"/>
                <a:ea typeface="Schibsted Grotesk"/>
                <a:cs typeface="Schibsted Grotesk"/>
                <a:sym typeface="Schibsted Grotesk"/>
              </a:rPr>
              <a:t>Fusce tincidunt aliquam dapibus</a:t>
            </a:r>
            <a:endParaRPr sz="1200">
              <a:solidFill>
                <a:schemeClr val="dk1"/>
              </a:solidFill>
              <a:latin typeface="Schibsted Grotesk"/>
              <a:ea typeface="Schibsted Grotesk"/>
              <a:cs typeface="Schibsted Grotesk"/>
              <a:sym typeface="Schibsted Grotesk"/>
            </a:endParaRPr>
          </a:p>
          <a:p>
            <a:pPr marL="457200" lvl="0" indent="-292100" algn="l" rtl="0">
              <a:spcBef>
                <a:spcPts val="1000"/>
              </a:spcBef>
              <a:spcAft>
                <a:spcPts val="0"/>
              </a:spcAft>
              <a:buClr>
                <a:schemeClr val="dk1"/>
              </a:buClr>
              <a:buSzPts val="1000"/>
              <a:buFont typeface="Schibsted Grotesk"/>
              <a:buChar char="●"/>
            </a:pPr>
            <a:r>
              <a:rPr lang="en" sz="1200">
                <a:solidFill>
                  <a:schemeClr val="dk1"/>
                </a:solidFill>
                <a:latin typeface="Schibsted Grotesk"/>
                <a:ea typeface="Schibsted Grotesk"/>
                <a:cs typeface="Schibsted Grotesk"/>
                <a:sym typeface="Schibsted Grotesk"/>
              </a:rPr>
              <a:t>Pellentesque libero interdum lorem porttitor </a:t>
            </a:r>
            <a:endParaRPr sz="1200">
              <a:solidFill>
                <a:schemeClr val="dk1"/>
              </a:solidFill>
              <a:latin typeface="Schibsted Grotesk"/>
              <a:ea typeface="Schibsted Grotesk"/>
              <a:cs typeface="Schibsted Grotesk"/>
              <a:sym typeface="Schibsted Grotesk"/>
            </a:endParaRPr>
          </a:p>
          <a:p>
            <a:pPr marL="457200" lvl="0" indent="-292100" algn="l" rtl="0">
              <a:spcBef>
                <a:spcPts val="1000"/>
              </a:spcBef>
              <a:spcAft>
                <a:spcPts val="1000"/>
              </a:spcAft>
              <a:buClr>
                <a:schemeClr val="dk1"/>
              </a:buClr>
              <a:buSzPts val="1000"/>
              <a:buFont typeface="Schibsted Grotesk"/>
              <a:buChar char="●"/>
            </a:pPr>
            <a:r>
              <a:rPr lang="en" sz="1200">
                <a:solidFill>
                  <a:schemeClr val="dk1"/>
                </a:solidFill>
                <a:latin typeface="Schibsted Grotesk"/>
                <a:ea typeface="Schibsted Grotesk"/>
                <a:cs typeface="Schibsted Grotesk"/>
                <a:sym typeface="Schibsted Grotesk"/>
              </a:rPr>
              <a:t>Tincidunt aliquam dapibunsectetur adipiscing elit.</a:t>
            </a:r>
            <a:endParaRPr sz="2400">
              <a:solidFill>
                <a:schemeClr val="dk1"/>
              </a:solidFill>
              <a:latin typeface="Schibsted Grotesk SemiBold"/>
              <a:ea typeface="Schibsted Grotesk SemiBold"/>
              <a:cs typeface="Schibsted Grotesk SemiBold"/>
              <a:sym typeface="Schibsted Grotesk SemiBold"/>
            </a:endParaRPr>
          </a:p>
        </p:txBody>
      </p:sp>
      <p:sp>
        <p:nvSpPr>
          <p:cNvPr id="1514" name="Google Shape;1514;p137"/>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515" name="Google Shape;1515;p137"/>
          <p:cNvSpPr>
            <a:spLocks noGrp="1"/>
          </p:cNvSpPr>
          <p:nvPr>
            <p:ph type="pic" idx="2"/>
          </p:nvPr>
        </p:nvSpPr>
        <p:spPr>
          <a:xfrm>
            <a:off x="228600" y="2556000"/>
            <a:ext cx="4294200" cy="2358900"/>
          </a:xfrm>
          <a:prstGeom prst="roundRect">
            <a:avLst>
              <a:gd name="adj" fmla="val 2030"/>
            </a:avLst>
          </a:prstGeom>
          <a:noFill/>
          <a:ln>
            <a:noFill/>
          </a:ln>
        </p:spPr>
      </p:sp>
      <p:sp>
        <p:nvSpPr>
          <p:cNvPr id="1516" name="Google Shape;1516;p137"/>
          <p:cNvSpPr>
            <a:spLocks noGrp="1"/>
          </p:cNvSpPr>
          <p:nvPr>
            <p:ph type="pic" idx="3"/>
          </p:nvPr>
        </p:nvSpPr>
        <p:spPr>
          <a:xfrm>
            <a:off x="4621400" y="2556000"/>
            <a:ext cx="4294200" cy="2358900"/>
          </a:xfrm>
          <a:prstGeom prst="roundRect">
            <a:avLst>
              <a:gd name="adj" fmla="val 2030"/>
            </a:avLst>
          </a:prstGeom>
          <a:noFill/>
          <a:ln>
            <a:noFill/>
          </a:ln>
        </p:spPr>
      </p:sp>
      <p:sp>
        <p:nvSpPr>
          <p:cNvPr id="1517" name="Google Shape;1517;p137"/>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518" name="Google Shape;1518;p137"/>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519" name="Google Shape;1519;p137"/>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520" name="Google Shape;1520;p137"/>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521" name="Google Shape;1521;p137"/>
          <p:cNvGrpSpPr/>
          <p:nvPr/>
        </p:nvGrpSpPr>
        <p:grpSpPr>
          <a:xfrm>
            <a:off x="228588" y="228700"/>
            <a:ext cx="216600" cy="216600"/>
            <a:chOff x="228588" y="228700"/>
            <a:chExt cx="216600" cy="216600"/>
          </a:xfrm>
        </p:grpSpPr>
        <p:sp>
          <p:nvSpPr>
            <p:cNvPr id="1522" name="Google Shape;1522;p137"/>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523" name="Google Shape;1523;p137"/>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plit Page 8">
  <p:cSld name="CUSTOM_6_1_1_1_1_1_1_1_1_1_1_1">
    <p:spTree>
      <p:nvGrpSpPr>
        <p:cNvPr id="1" name="Shape 1524"/>
        <p:cNvGrpSpPr/>
        <p:nvPr/>
      </p:nvGrpSpPr>
      <p:grpSpPr>
        <a:xfrm>
          <a:off x="0" y="0"/>
          <a:ext cx="0" cy="0"/>
          <a:chOff x="0" y="0"/>
          <a:chExt cx="0" cy="0"/>
        </a:xfrm>
      </p:grpSpPr>
      <p:sp>
        <p:nvSpPr>
          <p:cNvPr id="1525" name="Google Shape;1525;p138"/>
          <p:cNvSpPr txBox="1"/>
          <p:nvPr/>
        </p:nvSpPr>
        <p:spPr>
          <a:xfrm>
            <a:off x="136050" y="515175"/>
            <a:ext cx="4009800" cy="202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2400">
              <a:solidFill>
                <a:schemeClr val="dk1"/>
              </a:solidFill>
              <a:latin typeface="Schibsted Grotesk SemiBold"/>
              <a:ea typeface="Schibsted Grotesk SemiBold"/>
              <a:cs typeface="Schibsted Grotesk SemiBold"/>
              <a:sym typeface="Schibsted Grotesk SemiBold"/>
            </a:endParaRPr>
          </a:p>
          <a:p>
            <a:pPr marL="0" lvl="0" indent="0" algn="l" rtl="0">
              <a:spcBef>
                <a:spcPts val="1000"/>
              </a:spcBef>
              <a:spcAft>
                <a:spcPts val="0"/>
              </a:spcAft>
              <a:buNone/>
            </a:pPr>
            <a:r>
              <a:rPr lang="en" sz="1200">
                <a:solidFill>
                  <a:schemeClr val="dk1"/>
                </a:solidFill>
                <a:latin typeface="Schibsted Grotesk"/>
                <a:ea typeface="Schibsted Grotesk"/>
                <a:cs typeface="Schibsted Grotesk"/>
                <a:sym typeface="Schibsted Grotesk"/>
              </a:rPr>
              <a:t>Etiam a ipsum nec sem placerat eleifend non mattis leo. Fusce tincidunt aliquam dapibus. Pellentesque libero interdum lorem porttitor consequatusce.</a:t>
            </a:r>
            <a:endParaRPr sz="2400">
              <a:solidFill>
                <a:schemeClr val="dk1"/>
              </a:solidFill>
              <a:latin typeface="Schibsted Grotesk SemiBold"/>
              <a:ea typeface="Schibsted Grotesk SemiBold"/>
              <a:cs typeface="Schibsted Grotesk SemiBold"/>
              <a:sym typeface="Schibsted Grotesk SemiBold"/>
            </a:endParaRPr>
          </a:p>
        </p:txBody>
      </p:sp>
      <p:sp>
        <p:nvSpPr>
          <p:cNvPr id="1526" name="Google Shape;1526;p138"/>
          <p:cNvSpPr txBox="1"/>
          <p:nvPr/>
        </p:nvSpPr>
        <p:spPr>
          <a:xfrm>
            <a:off x="4385175" y="515250"/>
            <a:ext cx="4268100" cy="2028000"/>
          </a:xfrm>
          <a:prstGeom prst="rect">
            <a:avLst/>
          </a:prstGeom>
          <a:noFill/>
          <a:ln>
            <a:noFill/>
          </a:ln>
        </p:spPr>
        <p:txBody>
          <a:bodyPr spcFirstLastPara="1" wrap="square" lIns="91425" tIns="91425" rIns="91425" bIns="91425" anchor="t" anchorCtr="0">
            <a:noAutofit/>
          </a:bodyPr>
          <a:lstStyle/>
          <a:p>
            <a:pPr marL="457200" lvl="0" indent="-292100" algn="l" rtl="0">
              <a:spcBef>
                <a:spcPts val="1000"/>
              </a:spcBef>
              <a:spcAft>
                <a:spcPts val="0"/>
              </a:spcAft>
              <a:buClr>
                <a:schemeClr val="dk1"/>
              </a:buClr>
              <a:buSzPts val="1000"/>
              <a:buFont typeface="Schibsted Grotesk"/>
              <a:buChar char="●"/>
            </a:pPr>
            <a:r>
              <a:rPr lang="en" sz="1200">
                <a:solidFill>
                  <a:schemeClr val="dk1"/>
                </a:solidFill>
                <a:latin typeface="Schibsted Grotesk"/>
                <a:ea typeface="Schibsted Grotesk"/>
                <a:cs typeface="Schibsted Grotesk"/>
                <a:sym typeface="Schibsted Grotesk"/>
              </a:rPr>
              <a:t>Etiam a ipsum nec sem placerat</a:t>
            </a:r>
            <a:endParaRPr sz="1200">
              <a:solidFill>
                <a:schemeClr val="dk1"/>
              </a:solidFill>
              <a:latin typeface="Schibsted Grotesk"/>
              <a:ea typeface="Schibsted Grotesk"/>
              <a:cs typeface="Schibsted Grotesk"/>
              <a:sym typeface="Schibsted Grotesk"/>
            </a:endParaRPr>
          </a:p>
          <a:p>
            <a:pPr marL="457200" lvl="0" indent="-292100" algn="l" rtl="0">
              <a:spcBef>
                <a:spcPts val="1000"/>
              </a:spcBef>
              <a:spcAft>
                <a:spcPts val="0"/>
              </a:spcAft>
              <a:buClr>
                <a:schemeClr val="dk1"/>
              </a:buClr>
              <a:buSzPts val="1000"/>
              <a:buFont typeface="Schibsted Grotesk"/>
              <a:buChar char="●"/>
            </a:pPr>
            <a:r>
              <a:rPr lang="en" sz="1200">
                <a:solidFill>
                  <a:schemeClr val="dk1"/>
                </a:solidFill>
                <a:latin typeface="Schibsted Grotesk"/>
                <a:ea typeface="Schibsted Grotesk"/>
                <a:cs typeface="Schibsted Grotesk"/>
                <a:sym typeface="Schibsted Grotesk"/>
              </a:rPr>
              <a:t>eleifend non mattis leo</a:t>
            </a:r>
            <a:endParaRPr sz="1200">
              <a:solidFill>
                <a:schemeClr val="dk1"/>
              </a:solidFill>
              <a:latin typeface="Schibsted Grotesk"/>
              <a:ea typeface="Schibsted Grotesk"/>
              <a:cs typeface="Schibsted Grotesk"/>
              <a:sym typeface="Schibsted Grotesk"/>
            </a:endParaRPr>
          </a:p>
          <a:p>
            <a:pPr marL="457200" lvl="0" indent="-292100" algn="l" rtl="0">
              <a:spcBef>
                <a:spcPts val="1000"/>
              </a:spcBef>
              <a:spcAft>
                <a:spcPts val="0"/>
              </a:spcAft>
              <a:buClr>
                <a:schemeClr val="dk1"/>
              </a:buClr>
              <a:buSzPts val="1000"/>
              <a:buFont typeface="Schibsted Grotesk"/>
              <a:buChar char="●"/>
            </a:pPr>
            <a:r>
              <a:rPr lang="en" sz="1200">
                <a:solidFill>
                  <a:schemeClr val="dk1"/>
                </a:solidFill>
                <a:latin typeface="Schibsted Grotesk"/>
                <a:ea typeface="Schibsted Grotesk"/>
                <a:cs typeface="Schibsted Grotesk"/>
                <a:sym typeface="Schibsted Grotesk"/>
              </a:rPr>
              <a:t>Fusce tincidunt aliquam dapibus</a:t>
            </a:r>
            <a:endParaRPr sz="1200">
              <a:solidFill>
                <a:schemeClr val="dk1"/>
              </a:solidFill>
              <a:latin typeface="Schibsted Grotesk"/>
              <a:ea typeface="Schibsted Grotesk"/>
              <a:cs typeface="Schibsted Grotesk"/>
              <a:sym typeface="Schibsted Grotesk"/>
            </a:endParaRPr>
          </a:p>
          <a:p>
            <a:pPr marL="457200" lvl="0" indent="-292100" algn="l" rtl="0">
              <a:spcBef>
                <a:spcPts val="1000"/>
              </a:spcBef>
              <a:spcAft>
                <a:spcPts val="0"/>
              </a:spcAft>
              <a:buClr>
                <a:schemeClr val="dk1"/>
              </a:buClr>
              <a:buSzPts val="1000"/>
              <a:buFont typeface="Schibsted Grotesk"/>
              <a:buChar char="●"/>
            </a:pPr>
            <a:r>
              <a:rPr lang="en" sz="1200">
                <a:solidFill>
                  <a:schemeClr val="dk1"/>
                </a:solidFill>
                <a:latin typeface="Schibsted Grotesk"/>
                <a:ea typeface="Schibsted Grotesk"/>
                <a:cs typeface="Schibsted Grotesk"/>
                <a:sym typeface="Schibsted Grotesk"/>
              </a:rPr>
              <a:t>Pellentesque libero interdum lorem porttitor </a:t>
            </a:r>
            <a:endParaRPr sz="1200">
              <a:solidFill>
                <a:schemeClr val="dk1"/>
              </a:solidFill>
              <a:latin typeface="Schibsted Grotesk"/>
              <a:ea typeface="Schibsted Grotesk"/>
              <a:cs typeface="Schibsted Grotesk"/>
              <a:sym typeface="Schibsted Grotesk"/>
            </a:endParaRPr>
          </a:p>
          <a:p>
            <a:pPr marL="457200" lvl="0" indent="-292100" algn="l" rtl="0">
              <a:spcBef>
                <a:spcPts val="1000"/>
              </a:spcBef>
              <a:spcAft>
                <a:spcPts val="1000"/>
              </a:spcAft>
              <a:buClr>
                <a:schemeClr val="dk1"/>
              </a:buClr>
              <a:buSzPts val="1000"/>
              <a:buFont typeface="Schibsted Grotesk"/>
              <a:buChar char="●"/>
            </a:pPr>
            <a:r>
              <a:rPr lang="en" sz="1200">
                <a:solidFill>
                  <a:schemeClr val="dk1"/>
                </a:solidFill>
                <a:latin typeface="Schibsted Grotesk"/>
                <a:ea typeface="Schibsted Grotesk"/>
                <a:cs typeface="Schibsted Grotesk"/>
                <a:sym typeface="Schibsted Grotesk"/>
              </a:rPr>
              <a:t>Tincidunt aliquam dapibunsectetur adipiscing elit.</a:t>
            </a:r>
            <a:endParaRPr sz="2400">
              <a:solidFill>
                <a:schemeClr val="dk1"/>
              </a:solidFill>
              <a:latin typeface="Schibsted Grotesk SemiBold"/>
              <a:ea typeface="Schibsted Grotesk SemiBold"/>
              <a:cs typeface="Schibsted Grotesk SemiBold"/>
              <a:sym typeface="Schibsted Grotesk SemiBold"/>
            </a:endParaRPr>
          </a:p>
        </p:txBody>
      </p:sp>
      <p:sp>
        <p:nvSpPr>
          <p:cNvPr id="1527" name="Google Shape;1527;p138"/>
          <p:cNvSpPr>
            <a:spLocks noGrp="1"/>
          </p:cNvSpPr>
          <p:nvPr>
            <p:ph type="pic" idx="2"/>
          </p:nvPr>
        </p:nvSpPr>
        <p:spPr>
          <a:xfrm>
            <a:off x="228600" y="2556000"/>
            <a:ext cx="2829000" cy="2358900"/>
          </a:xfrm>
          <a:prstGeom prst="roundRect">
            <a:avLst>
              <a:gd name="adj" fmla="val 2030"/>
            </a:avLst>
          </a:prstGeom>
          <a:noFill/>
          <a:ln>
            <a:noFill/>
          </a:ln>
        </p:spPr>
      </p:sp>
      <p:sp>
        <p:nvSpPr>
          <p:cNvPr id="1528" name="Google Shape;1528;p138"/>
          <p:cNvSpPr>
            <a:spLocks noGrp="1"/>
          </p:cNvSpPr>
          <p:nvPr>
            <p:ph type="pic" idx="3"/>
          </p:nvPr>
        </p:nvSpPr>
        <p:spPr>
          <a:xfrm>
            <a:off x="3157538" y="2556000"/>
            <a:ext cx="2829000" cy="2358900"/>
          </a:xfrm>
          <a:prstGeom prst="roundRect">
            <a:avLst>
              <a:gd name="adj" fmla="val 2030"/>
            </a:avLst>
          </a:prstGeom>
          <a:noFill/>
          <a:ln>
            <a:noFill/>
          </a:ln>
        </p:spPr>
      </p:sp>
      <p:sp>
        <p:nvSpPr>
          <p:cNvPr id="1529" name="Google Shape;1529;p138"/>
          <p:cNvSpPr>
            <a:spLocks noGrp="1"/>
          </p:cNvSpPr>
          <p:nvPr>
            <p:ph type="pic" idx="4"/>
          </p:nvPr>
        </p:nvSpPr>
        <p:spPr>
          <a:xfrm>
            <a:off x="6086488" y="2556000"/>
            <a:ext cx="2829000" cy="2358900"/>
          </a:xfrm>
          <a:prstGeom prst="roundRect">
            <a:avLst>
              <a:gd name="adj" fmla="val 2030"/>
            </a:avLst>
          </a:prstGeom>
          <a:noFill/>
          <a:ln>
            <a:noFill/>
          </a:ln>
        </p:spPr>
      </p:sp>
      <p:sp>
        <p:nvSpPr>
          <p:cNvPr id="1530" name="Google Shape;1530;p138"/>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531" name="Google Shape;1531;p138"/>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532" name="Google Shape;1532;p138"/>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533" name="Google Shape;1533;p138"/>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534" name="Google Shape;1534;p138"/>
          <p:cNvGrpSpPr/>
          <p:nvPr/>
        </p:nvGrpSpPr>
        <p:grpSpPr>
          <a:xfrm>
            <a:off x="228588" y="228700"/>
            <a:ext cx="216600" cy="216600"/>
            <a:chOff x="228588" y="228700"/>
            <a:chExt cx="216600" cy="216600"/>
          </a:xfrm>
        </p:grpSpPr>
        <p:sp>
          <p:nvSpPr>
            <p:cNvPr id="1535" name="Google Shape;1535;p138"/>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536" name="Google Shape;1536;p138"/>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1537" name="Google Shape;1537;p138"/>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plit Page 9">
  <p:cSld name="CUSTOM_6_1_1_1_1_1_1_1_1_1_1_1_1">
    <p:spTree>
      <p:nvGrpSpPr>
        <p:cNvPr id="1" name="Shape 1538"/>
        <p:cNvGrpSpPr/>
        <p:nvPr/>
      </p:nvGrpSpPr>
      <p:grpSpPr>
        <a:xfrm>
          <a:off x="0" y="0"/>
          <a:ext cx="0" cy="0"/>
          <a:chOff x="0" y="0"/>
          <a:chExt cx="0" cy="0"/>
        </a:xfrm>
      </p:grpSpPr>
      <p:sp>
        <p:nvSpPr>
          <p:cNvPr id="1539" name="Google Shape;1539;p139"/>
          <p:cNvSpPr txBox="1"/>
          <p:nvPr/>
        </p:nvSpPr>
        <p:spPr>
          <a:xfrm>
            <a:off x="136050" y="515175"/>
            <a:ext cx="4009800" cy="78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1800">
              <a:solidFill>
                <a:schemeClr val="dk1"/>
              </a:solidFill>
              <a:latin typeface="Schibsted Grotesk SemiBold"/>
              <a:ea typeface="Schibsted Grotesk SemiBold"/>
              <a:cs typeface="Schibsted Grotesk SemiBold"/>
              <a:sym typeface="Schibsted Grotesk SemiBold"/>
            </a:endParaRPr>
          </a:p>
        </p:txBody>
      </p:sp>
      <p:sp>
        <p:nvSpPr>
          <p:cNvPr id="1540" name="Google Shape;1540;p139"/>
          <p:cNvSpPr txBox="1"/>
          <p:nvPr/>
        </p:nvSpPr>
        <p:spPr>
          <a:xfrm>
            <a:off x="3816464" y="318375"/>
            <a:ext cx="4502100" cy="101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Schibsted Grotesk"/>
                <a:ea typeface="Schibsted Grotesk"/>
                <a:cs typeface="Schibsted Grotesk"/>
                <a:sym typeface="Schibsted Grotesk"/>
              </a:rPr>
              <a:t>Donec nunc dolor, auctor at gravida rutrum, venenatis a nunc. Etiam ac nunc sit amet sapien sollicitudin sodales eget a nisl. Etiam a ipsum nec sem placerat eleifend non mattis leo. Fusce tincidunt aliquam dapibus. </a:t>
            </a:r>
            <a:endParaRPr sz="1200">
              <a:solidFill>
                <a:schemeClr val="dk1"/>
              </a:solidFill>
              <a:latin typeface="Schibsted Grotesk"/>
              <a:ea typeface="Schibsted Grotesk"/>
              <a:cs typeface="Schibsted Grotesk"/>
              <a:sym typeface="Schibsted Grotesk"/>
            </a:endParaRPr>
          </a:p>
        </p:txBody>
      </p:sp>
      <p:sp>
        <p:nvSpPr>
          <p:cNvPr id="1541" name="Google Shape;1541;p139"/>
          <p:cNvSpPr>
            <a:spLocks noGrp="1"/>
          </p:cNvSpPr>
          <p:nvPr>
            <p:ph type="pic" idx="2"/>
          </p:nvPr>
        </p:nvSpPr>
        <p:spPr>
          <a:xfrm>
            <a:off x="228600" y="1504625"/>
            <a:ext cx="2829000" cy="1648800"/>
          </a:xfrm>
          <a:prstGeom prst="roundRect">
            <a:avLst>
              <a:gd name="adj" fmla="val 2030"/>
            </a:avLst>
          </a:prstGeom>
          <a:noFill/>
          <a:ln>
            <a:noFill/>
          </a:ln>
        </p:spPr>
      </p:sp>
      <p:sp>
        <p:nvSpPr>
          <p:cNvPr id="1542" name="Google Shape;1542;p139"/>
          <p:cNvSpPr>
            <a:spLocks noGrp="1"/>
          </p:cNvSpPr>
          <p:nvPr>
            <p:ph type="pic" idx="3"/>
          </p:nvPr>
        </p:nvSpPr>
        <p:spPr>
          <a:xfrm>
            <a:off x="228600" y="3266225"/>
            <a:ext cx="2829000" cy="1648800"/>
          </a:xfrm>
          <a:prstGeom prst="roundRect">
            <a:avLst>
              <a:gd name="adj" fmla="val 2030"/>
            </a:avLst>
          </a:prstGeom>
          <a:noFill/>
          <a:ln>
            <a:noFill/>
          </a:ln>
        </p:spPr>
      </p:sp>
      <p:sp>
        <p:nvSpPr>
          <p:cNvPr id="1543" name="Google Shape;1543;p139"/>
          <p:cNvSpPr>
            <a:spLocks noGrp="1"/>
          </p:cNvSpPr>
          <p:nvPr>
            <p:ph type="pic" idx="4"/>
          </p:nvPr>
        </p:nvSpPr>
        <p:spPr>
          <a:xfrm>
            <a:off x="3166313" y="1504625"/>
            <a:ext cx="2829000" cy="1648800"/>
          </a:xfrm>
          <a:prstGeom prst="roundRect">
            <a:avLst>
              <a:gd name="adj" fmla="val 2030"/>
            </a:avLst>
          </a:prstGeom>
          <a:noFill/>
          <a:ln>
            <a:noFill/>
          </a:ln>
        </p:spPr>
      </p:sp>
      <p:sp>
        <p:nvSpPr>
          <p:cNvPr id="1544" name="Google Shape;1544;p139"/>
          <p:cNvSpPr>
            <a:spLocks noGrp="1"/>
          </p:cNvSpPr>
          <p:nvPr>
            <p:ph type="pic" idx="5"/>
          </p:nvPr>
        </p:nvSpPr>
        <p:spPr>
          <a:xfrm>
            <a:off x="3166313" y="3266225"/>
            <a:ext cx="2829000" cy="1648800"/>
          </a:xfrm>
          <a:prstGeom prst="roundRect">
            <a:avLst>
              <a:gd name="adj" fmla="val 2030"/>
            </a:avLst>
          </a:prstGeom>
          <a:noFill/>
          <a:ln>
            <a:noFill/>
          </a:ln>
        </p:spPr>
      </p:sp>
      <p:sp>
        <p:nvSpPr>
          <p:cNvPr id="1545" name="Google Shape;1545;p139"/>
          <p:cNvSpPr>
            <a:spLocks noGrp="1"/>
          </p:cNvSpPr>
          <p:nvPr>
            <p:ph type="pic" idx="6"/>
          </p:nvPr>
        </p:nvSpPr>
        <p:spPr>
          <a:xfrm>
            <a:off x="6112188" y="1504625"/>
            <a:ext cx="2829000" cy="1648800"/>
          </a:xfrm>
          <a:prstGeom prst="roundRect">
            <a:avLst>
              <a:gd name="adj" fmla="val 2030"/>
            </a:avLst>
          </a:prstGeom>
          <a:noFill/>
          <a:ln>
            <a:noFill/>
          </a:ln>
        </p:spPr>
      </p:sp>
      <p:sp>
        <p:nvSpPr>
          <p:cNvPr id="1546" name="Google Shape;1546;p139"/>
          <p:cNvSpPr>
            <a:spLocks noGrp="1"/>
          </p:cNvSpPr>
          <p:nvPr>
            <p:ph type="pic" idx="7"/>
          </p:nvPr>
        </p:nvSpPr>
        <p:spPr>
          <a:xfrm>
            <a:off x="6112188" y="3266225"/>
            <a:ext cx="2829000" cy="1648800"/>
          </a:xfrm>
          <a:prstGeom prst="roundRect">
            <a:avLst>
              <a:gd name="adj" fmla="val 2030"/>
            </a:avLst>
          </a:prstGeom>
          <a:noFill/>
          <a:ln>
            <a:noFill/>
          </a:ln>
        </p:spPr>
      </p:sp>
      <p:sp>
        <p:nvSpPr>
          <p:cNvPr id="1547" name="Google Shape;1547;p139"/>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548" name="Google Shape;1548;p139"/>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549" name="Google Shape;1549;p139"/>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550" name="Google Shape;1550;p139"/>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551" name="Google Shape;1551;p139"/>
          <p:cNvGrpSpPr/>
          <p:nvPr/>
        </p:nvGrpSpPr>
        <p:grpSpPr>
          <a:xfrm>
            <a:off x="228588" y="228700"/>
            <a:ext cx="216600" cy="216600"/>
            <a:chOff x="228588" y="228700"/>
            <a:chExt cx="216600" cy="216600"/>
          </a:xfrm>
        </p:grpSpPr>
        <p:sp>
          <p:nvSpPr>
            <p:cNvPr id="1552" name="Google Shape;1552;p139"/>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553" name="Google Shape;1553;p139"/>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1554" name="Google Shape;1554;p139"/>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plit Page 10">
  <p:cSld name="CUSTOM_6_1_1_1_1_1_1_1_1_1_1_1_1_1">
    <p:spTree>
      <p:nvGrpSpPr>
        <p:cNvPr id="1" name="Shape 1555"/>
        <p:cNvGrpSpPr/>
        <p:nvPr/>
      </p:nvGrpSpPr>
      <p:grpSpPr>
        <a:xfrm>
          <a:off x="0" y="0"/>
          <a:ext cx="0" cy="0"/>
          <a:chOff x="0" y="0"/>
          <a:chExt cx="0" cy="0"/>
        </a:xfrm>
      </p:grpSpPr>
      <p:sp>
        <p:nvSpPr>
          <p:cNvPr id="1556" name="Google Shape;1556;p140"/>
          <p:cNvSpPr txBox="1"/>
          <p:nvPr/>
        </p:nvSpPr>
        <p:spPr>
          <a:xfrm>
            <a:off x="136050" y="515175"/>
            <a:ext cx="4009800" cy="78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1800">
              <a:solidFill>
                <a:schemeClr val="dk1"/>
              </a:solidFill>
              <a:latin typeface="Schibsted Grotesk SemiBold"/>
              <a:ea typeface="Schibsted Grotesk SemiBold"/>
              <a:cs typeface="Schibsted Grotesk SemiBold"/>
              <a:sym typeface="Schibsted Grotesk SemiBold"/>
            </a:endParaRPr>
          </a:p>
        </p:txBody>
      </p:sp>
      <p:sp>
        <p:nvSpPr>
          <p:cNvPr id="1557" name="Google Shape;1557;p140"/>
          <p:cNvSpPr txBox="1"/>
          <p:nvPr/>
        </p:nvSpPr>
        <p:spPr>
          <a:xfrm>
            <a:off x="3816464" y="318375"/>
            <a:ext cx="4502100" cy="101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Schibsted Grotesk"/>
                <a:ea typeface="Schibsted Grotesk"/>
                <a:cs typeface="Schibsted Grotesk"/>
                <a:sym typeface="Schibsted Grotesk"/>
              </a:rPr>
              <a:t>Donec nunc dolor, auctor at gravida rutrum, venenatis a nunc. Etiam ac nunc sit amet sapien sollicitudin sodales eget a nisl. Etiam a ipsum nec sem placerat eleifend non mattis leo. Fusce tincidunt aliquam dapibus. </a:t>
            </a:r>
            <a:endParaRPr sz="1200">
              <a:solidFill>
                <a:schemeClr val="dk1"/>
              </a:solidFill>
              <a:latin typeface="Schibsted Grotesk"/>
              <a:ea typeface="Schibsted Grotesk"/>
              <a:cs typeface="Schibsted Grotesk"/>
              <a:sym typeface="Schibsted Grotesk"/>
            </a:endParaRPr>
          </a:p>
        </p:txBody>
      </p:sp>
      <p:sp>
        <p:nvSpPr>
          <p:cNvPr id="1558" name="Google Shape;1558;p140"/>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559" name="Google Shape;1559;p140"/>
          <p:cNvSpPr>
            <a:spLocks noGrp="1"/>
          </p:cNvSpPr>
          <p:nvPr>
            <p:ph type="pic" idx="2"/>
          </p:nvPr>
        </p:nvSpPr>
        <p:spPr>
          <a:xfrm>
            <a:off x="228600" y="1504625"/>
            <a:ext cx="2443200" cy="1648800"/>
          </a:xfrm>
          <a:prstGeom prst="roundRect">
            <a:avLst>
              <a:gd name="adj" fmla="val 2030"/>
            </a:avLst>
          </a:prstGeom>
          <a:noFill/>
          <a:ln>
            <a:noFill/>
          </a:ln>
        </p:spPr>
      </p:sp>
      <p:sp>
        <p:nvSpPr>
          <p:cNvPr id="1560" name="Google Shape;1560;p140"/>
          <p:cNvSpPr>
            <a:spLocks noGrp="1"/>
          </p:cNvSpPr>
          <p:nvPr>
            <p:ph type="pic" idx="3"/>
          </p:nvPr>
        </p:nvSpPr>
        <p:spPr>
          <a:xfrm>
            <a:off x="2785238" y="1504625"/>
            <a:ext cx="2443200" cy="1648800"/>
          </a:xfrm>
          <a:prstGeom prst="roundRect">
            <a:avLst>
              <a:gd name="adj" fmla="val 2030"/>
            </a:avLst>
          </a:prstGeom>
          <a:noFill/>
          <a:ln>
            <a:noFill/>
          </a:ln>
        </p:spPr>
      </p:sp>
      <p:sp>
        <p:nvSpPr>
          <p:cNvPr id="1561" name="Google Shape;1561;p140"/>
          <p:cNvSpPr>
            <a:spLocks noGrp="1"/>
          </p:cNvSpPr>
          <p:nvPr>
            <p:ph type="pic" idx="4"/>
          </p:nvPr>
        </p:nvSpPr>
        <p:spPr>
          <a:xfrm>
            <a:off x="228600" y="3266225"/>
            <a:ext cx="2443200" cy="1648800"/>
          </a:xfrm>
          <a:prstGeom prst="roundRect">
            <a:avLst>
              <a:gd name="adj" fmla="val 2030"/>
            </a:avLst>
          </a:prstGeom>
          <a:noFill/>
          <a:ln>
            <a:noFill/>
          </a:ln>
        </p:spPr>
      </p:sp>
      <p:sp>
        <p:nvSpPr>
          <p:cNvPr id="1562" name="Google Shape;1562;p140"/>
          <p:cNvSpPr>
            <a:spLocks noGrp="1"/>
          </p:cNvSpPr>
          <p:nvPr>
            <p:ph type="pic" idx="5"/>
          </p:nvPr>
        </p:nvSpPr>
        <p:spPr>
          <a:xfrm>
            <a:off x="2785238" y="3266225"/>
            <a:ext cx="2443200" cy="1648800"/>
          </a:xfrm>
          <a:prstGeom prst="roundRect">
            <a:avLst>
              <a:gd name="adj" fmla="val 2030"/>
            </a:avLst>
          </a:prstGeom>
          <a:noFill/>
          <a:ln>
            <a:noFill/>
          </a:ln>
        </p:spPr>
      </p:sp>
      <p:sp>
        <p:nvSpPr>
          <p:cNvPr id="1563" name="Google Shape;1563;p140"/>
          <p:cNvSpPr>
            <a:spLocks noGrp="1"/>
          </p:cNvSpPr>
          <p:nvPr>
            <p:ph type="pic" idx="6"/>
          </p:nvPr>
        </p:nvSpPr>
        <p:spPr>
          <a:xfrm>
            <a:off x="5341900" y="1504625"/>
            <a:ext cx="3573600" cy="3410400"/>
          </a:xfrm>
          <a:prstGeom prst="roundRect">
            <a:avLst>
              <a:gd name="adj" fmla="val 2030"/>
            </a:avLst>
          </a:prstGeom>
          <a:noFill/>
          <a:ln>
            <a:noFill/>
          </a:ln>
        </p:spPr>
      </p:sp>
      <p:sp>
        <p:nvSpPr>
          <p:cNvPr id="1564" name="Google Shape;1564;p140"/>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565" name="Google Shape;1565;p140"/>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566" name="Google Shape;1566;p140"/>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567" name="Google Shape;1567;p140"/>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568" name="Google Shape;1568;p140"/>
          <p:cNvGrpSpPr/>
          <p:nvPr/>
        </p:nvGrpSpPr>
        <p:grpSpPr>
          <a:xfrm>
            <a:off x="228588" y="228700"/>
            <a:ext cx="216600" cy="216600"/>
            <a:chOff x="228588" y="228700"/>
            <a:chExt cx="216600" cy="216600"/>
          </a:xfrm>
        </p:grpSpPr>
        <p:sp>
          <p:nvSpPr>
            <p:cNvPr id="1569" name="Google Shape;1569;p140"/>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570" name="Google Shape;1570;p140"/>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plit Page 11">
  <p:cSld name="CUSTOM_6_1_1_1_1_1_1_1_1_1_1_1_1_1_1">
    <p:spTree>
      <p:nvGrpSpPr>
        <p:cNvPr id="1" name="Shape 1571"/>
        <p:cNvGrpSpPr/>
        <p:nvPr/>
      </p:nvGrpSpPr>
      <p:grpSpPr>
        <a:xfrm>
          <a:off x="0" y="0"/>
          <a:ext cx="0" cy="0"/>
          <a:chOff x="0" y="0"/>
          <a:chExt cx="0" cy="0"/>
        </a:xfrm>
      </p:grpSpPr>
      <p:sp>
        <p:nvSpPr>
          <p:cNvPr id="1572" name="Google Shape;1572;p141"/>
          <p:cNvSpPr txBox="1"/>
          <p:nvPr/>
        </p:nvSpPr>
        <p:spPr>
          <a:xfrm>
            <a:off x="136050" y="515175"/>
            <a:ext cx="4009800" cy="78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1800">
              <a:solidFill>
                <a:schemeClr val="dk1"/>
              </a:solidFill>
              <a:latin typeface="Schibsted Grotesk SemiBold"/>
              <a:ea typeface="Schibsted Grotesk SemiBold"/>
              <a:cs typeface="Schibsted Grotesk SemiBold"/>
              <a:sym typeface="Schibsted Grotesk SemiBold"/>
            </a:endParaRPr>
          </a:p>
        </p:txBody>
      </p:sp>
      <p:sp>
        <p:nvSpPr>
          <p:cNvPr id="1573" name="Google Shape;1573;p141"/>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574" name="Google Shape;1574;p141"/>
          <p:cNvSpPr txBox="1"/>
          <p:nvPr/>
        </p:nvSpPr>
        <p:spPr>
          <a:xfrm>
            <a:off x="3816464" y="318375"/>
            <a:ext cx="4502100" cy="101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Schibsted Grotesk"/>
                <a:ea typeface="Schibsted Grotesk"/>
                <a:cs typeface="Schibsted Grotesk"/>
                <a:sym typeface="Schibsted Grotesk"/>
              </a:rPr>
              <a:t>Donec nunc dolor, auctor at gravida rutrum, venenatis a nunc. Etiam ac nunc sit amet sapien sollicitudin sodales eget a nisl. Etiam a ipsum nec sem placerat eleifend non mattis leo. Fusce tincidunt aliquam dapibus. </a:t>
            </a:r>
            <a:endParaRPr sz="1200">
              <a:solidFill>
                <a:schemeClr val="dk1"/>
              </a:solidFill>
              <a:latin typeface="Schibsted Grotesk"/>
              <a:ea typeface="Schibsted Grotesk"/>
              <a:cs typeface="Schibsted Grotesk"/>
              <a:sym typeface="Schibsted Grotesk"/>
            </a:endParaRPr>
          </a:p>
        </p:txBody>
      </p:sp>
      <p:sp>
        <p:nvSpPr>
          <p:cNvPr id="1575" name="Google Shape;1575;p141"/>
          <p:cNvSpPr>
            <a:spLocks noGrp="1"/>
          </p:cNvSpPr>
          <p:nvPr>
            <p:ph type="pic" idx="2"/>
          </p:nvPr>
        </p:nvSpPr>
        <p:spPr>
          <a:xfrm>
            <a:off x="228600" y="1504625"/>
            <a:ext cx="8686800" cy="3410400"/>
          </a:xfrm>
          <a:prstGeom prst="roundRect">
            <a:avLst>
              <a:gd name="adj" fmla="val 2030"/>
            </a:avLst>
          </a:prstGeom>
          <a:noFill/>
          <a:ln>
            <a:noFill/>
          </a:ln>
        </p:spPr>
      </p:sp>
      <p:sp>
        <p:nvSpPr>
          <p:cNvPr id="1576" name="Google Shape;1576;p141"/>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577" name="Google Shape;1577;p141"/>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578" name="Google Shape;1578;p141"/>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579" name="Google Shape;1579;p141"/>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580" name="Google Shape;1580;p141"/>
          <p:cNvGrpSpPr/>
          <p:nvPr/>
        </p:nvGrpSpPr>
        <p:grpSpPr>
          <a:xfrm>
            <a:off x="228588" y="228700"/>
            <a:ext cx="216600" cy="216600"/>
            <a:chOff x="228588" y="228700"/>
            <a:chExt cx="216600" cy="216600"/>
          </a:xfrm>
        </p:grpSpPr>
        <p:sp>
          <p:nvSpPr>
            <p:cNvPr id="1581" name="Google Shape;1581;p141"/>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582" name="Google Shape;1582;p141"/>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plit Page 12">
  <p:cSld name="CUSTOM_6_1_1_1_1_1_1_1_1_1_1_1_1_1_1_1">
    <p:spTree>
      <p:nvGrpSpPr>
        <p:cNvPr id="1" name="Shape 1583"/>
        <p:cNvGrpSpPr/>
        <p:nvPr/>
      </p:nvGrpSpPr>
      <p:grpSpPr>
        <a:xfrm>
          <a:off x="0" y="0"/>
          <a:ext cx="0" cy="0"/>
          <a:chOff x="0" y="0"/>
          <a:chExt cx="0" cy="0"/>
        </a:xfrm>
      </p:grpSpPr>
      <p:sp>
        <p:nvSpPr>
          <p:cNvPr id="1584" name="Google Shape;1584;p142"/>
          <p:cNvSpPr txBox="1"/>
          <p:nvPr/>
        </p:nvSpPr>
        <p:spPr>
          <a:xfrm>
            <a:off x="136050" y="515175"/>
            <a:ext cx="4009800" cy="78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1800">
              <a:solidFill>
                <a:schemeClr val="dk1"/>
              </a:solidFill>
              <a:latin typeface="Schibsted Grotesk SemiBold"/>
              <a:ea typeface="Schibsted Grotesk SemiBold"/>
              <a:cs typeface="Schibsted Grotesk SemiBold"/>
              <a:sym typeface="Schibsted Grotesk SemiBold"/>
            </a:endParaRPr>
          </a:p>
        </p:txBody>
      </p:sp>
      <p:sp>
        <p:nvSpPr>
          <p:cNvPr id="1585" name="Google Shape;1585;p142"/>
          <p:cNvSpPr txBox="1"/>
          <p:nvPr/>
        </p:nvSpPr>
        <p:spPr>
          <a:xfrm>
            <a:off x="3816439" y="318384"/>
            <a:ext cx="2039100" cy="1014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800">
                <a:solidFill>
                  <a:schemeClr val="dk1"/>
                </a:solidFill>
                <a:latin typeface="Schibsted Grotesk"/>
                <a:ea typeface="Schibsted Grotesk"/>
                <a:cs typeface="Schibsted Grotesk"/>
                <a:sym typeface="Schibsted Grotesk"/>
              </a:rPr>
              <a:t>Donec nunc dolor, auctor at gravida rutrum, venenatis a nunc. Etiam ac nunc sit amet sapien sollicitudin sodales eget a nisl. Etiam a ipsum nec sem placerat eleifend non mattis leo. Fusce tincidunt aliquam dapibus. </a:t>
            </a:r>
            <a:endParaRPr sz="800">
              <a:solidFill>
                <a:schemeClr val="dk1"/>
              </a:solidFill>
              <a:latin typeface="Schibsted Grotesk"/>
              <a:ea typeface="Schibsted Grotesk"/>
              <a:cs typeface="Schibsted Grotesk"/>
              <a:sym typeface="Schibsted Grotesk"/>
            </a:endParaRPr>
          </a:p>
        </p:txBody>
      </p:sp>
      <p:sp>
        <p:nvSpPr>
          <p:cNvPr id="1586" name="Google Shape;1586;p142"/>
          <p:cNvSpPr txBox="1"/>
          <p:nvPr/>
        </p:nvSpPr>
        <p:spPr>
          <a:xfrm>
            <a:off x="6008827" y="318384"/>
            <a:ext cx="2039100" cy="1014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800">
                <a:solidFill>
                  <a:schemeClr val="dk1"/>
                </a:solidFill>
                <a:latin typeface="Schibsted Grotesk"/>
                <a:ea typeface="Schibsted Grotesk"/>
                <a:cs typeface="Schibsted Grotesk"/>
                <a:sym typeface="Schibsted Grotesk"/>
              </a:rPr>
              <a:t>Donec nunc dolor, auctor at gravida rutrum, venenatis a nunc. Etiam ac nunc sit amet sapien sollicitudin sodales eget a nisl. Etiam a ipsum nec sem placerat eleifend non mattis leo. Fusce tincidunt aliquam dapibus. </a:t>
            </a:r>
            <a:endParaRPr sz="800">
              <a:solidFill>
                <a:schemeClr val="dk1"/>
              </a:solidFill>
              <a:latin typeface="Schibsted Grotesk"/>
              <a:ea typeface="Schibsted Grotesk"/>
              <a:cs typeface="Schibsted Grotesk"/>
              <a:sym typeface="Schibsted Grotesk"/>
            </a:endParaRPr>
          </a:p>
        </p:txBody>
      </p:sp>
      <p:sp>
        <p:nvSpPr>
          <p:cNvPr id="1587" name="Google Shape;1587;p142"/>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588" name="Google Shape;1588;p142"/>
          <p:cNvSpPr>
            <a:spLocks noGrp="1"/>
          </p:cNvSpPr>
          <p:nvPr>
            <p:ph type="pic" idx="2"/>
          </p:nvPr>
        </p:nvSpPr>
        <p:spPr>
          <a:xfrm>
            <a:off x="228600" y="1504625"/>
            <a:ext cx="8686800" cy="3410400"/>
          </a:xfrm>
          <a:prstGeom prst="roundRect">
            <a:avLst>
              <a:gd name="adj" fmla="val 2030"/>
            </a:avLst>
          </a:prstGeom>
          <a:noFill/>
          <a:ln>
            <a:noFill/>
          </a:ln>
        </p:spPr>
      </p:sp>
      <p:sp>
        <p:nvSpPr>
          <p:cNvPr id="1589" name="Google Shape;1589;p142"/>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590" name="Google Shape;1590;p142"/>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591" name="Google Shape;1591;p142"/>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592" name="Google Shape;1592;p142"/>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593" name="Google Shape;1593;p142"/>
          <p:cNvGrpSpPr/>
          <p:nvPr/>
        </p:nvGrpSpPr>
        <p:grpSpPr>
          <a:xfrm>
            <a:off x="228588" y="228700"/>
            <a:ext cx="216600" cy="216600"/>
            <a:chOff x="228588" y="228700"/>
            <a:chExt cx="216600" cy="216600"/>
          </a:xfrm>
        </p:grpSpPr>
        <p:sp>
          <p:nvSpPr>
            <p:cNvPr id="1594" name="Google Shape;1594;p142"/>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595" name="Google Shape;1595;p142"/>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2">
  <p:cSld name="CUSTOM_2">
    <p:spTree>
      <p:nvGrpSpPr>
        <p:cNvPr id="1" name="Shape 57"/>
        <p:cNvGrpSpPr/>
        <p:nvPr/>
      </p:nvGrpSpPr>
      <p:grpSpPr>
        <a:xfrm>
          <a:off x="0" y="0"/>
          <a:ext cx="0" cy="0"/>
          <a:chOff x="0" y="0"/>
          <a:chExt cx="0" cy="0"/>
        </a:xfrm>
      </p:grpSpPr>
      <p:pic>
        <p:nvPicPr>
          <p:cNvPr id="58" name="Google Shape;58;p15"/>
          <p:cNvPicPr preferRelativeResize="0"/>
          <p:nvPr/>
        </p:nvPicPr>
        <p:blipFill rotWithShape="1">
          <a:blip r:embed="rId2">
            <a:alphaModFix/>
          </a:blip>
          <a:srcRect/>
          <a:stretch/>
        </p:blipFill>
        <p:spPr>
          <a:xfrm flipH="1">
            <a:off x="3" y="4"/>
            <a:ext cx="9143997" cy="5143501"/>
          </a:xfrm>
          <a:prstGeom prst="rect">
            <a:avLst/>
          </a:prstGeom>
          <a:noFill/>
          <a:ln>
            <a:noFill/>
          </a:ln>
        </p:spPr>
      </p:pic>
      <p:sp>
        <p:nvSpPr>
          <p:cNvPr id="59" name="Google Shape;59;p15"/>
          <p:cNvSpPr txBox="1">
            <a:spLocks noGrp="1"/>
          </p:cNvSpPr>
          <p:nvPr>
            <p:ph type="title"/>
          </p:nvPr>
        </p:nvSpPr>
        <p:spPr>
          <a:xfrm>
            <a:off x="402938" y="257213"/>
            <a:ext cx="3054900" cy="26067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3600"/>
              <a:buNone/>
              <a:defRPr sz="3600" b="1"/>
            </a:lvl1pPr>
            <a:lvl2pPr lvl="1" algn="l" rtl="0">
              <a:lnSpc>
                <a:spcPct val="100000"/>
              </a:lnSpc>
              <a:spcBef>
                <a:spcPts val="0"/>
              </a:spcBef>
              <a:spcAft>
                <a:spcPts val="0"/>
              </a:spcAft>
              <a:buSzPts val="3600"/>
              <a:buFont typeface="Inter"/>
              <a:buNone/>
              <a:defRPr sz="3600" b="1">
                <a:latin typeface="Inter"/>
                <a:ea typeface="Inter"/>
                <a:cs typeface="Inter"/>
                <a:sym typeface="Inter"/>
              </a:defRPr>
            </a:lvl2pPr>
            <a:lvl3pPr lvl="2" algn="l" rtl="0">
              <a:lnSpc>
                <a:spcPct val="100000"/>
              </a:lnSpc>
              <a:spcBef>
                <a:spcPts val="0"/>
              </a:spcBef>
              <a:spcAft>
                <a:spcPts val="0"/>
              </a:spcAft>
              <a:buSzPts val="3600"/>
              <a:buFont typeface="Inter"/>
              <a:buNone/>
              <a:defRPr sz="3600" b="1">
                <a:latin typeface="Inter"/>
                <a:ea typeface="Inter"/>
                <a:cs typeface="Inter"/>
                <a:sym typeface="Inter"/>
              </a:defRPr>
            </a:lvl3pPr>
            <a:lvl4pPr lvl="3" algn="l" rtl="0">
              <a:lnSpc>
                <a:spcPct val="100000"/>
              </a:lnSpc>
              <a:spcBef>
                <a:spcPts val="0"/>
              </a:spcBef>
              <a:spcAft>
                <a:spcPts val="0"/>
              </a:spcAft>
              <a:buSzPts val="3600"/>
              <a:buFont typeface="Inter"/>
              <a:buNone/>
              <a:defRPr sz="3600" b="1">
                <a:latin typeface="Inter"/>
                <a:ea typeface="Inter"/>
                <a:cs typeface="Inter"/>
                <a:sym typeface="Inter"/>
              </a:defRPr>
            </a:lvl4pPr>
            <a:lvl5pPr lvl="4" algn="l" rtl="0">
              <a:lnSpc>
                <a:spcPct val="100000"/>
              </a:lnSpc>
              <a:spcBef>
                <a:spcPts val="0"/>
              </a:spcBef>
              <a:spcAft>
                <a:spcPts val="0"/>
              </a:spcAft>
              <a:buSzPts val="3600"/>
              <a:buFont typeface="Inter"/>
              <a:buNone/>
              <a:defRPr sz="3600" b="1">
                <a:latin typeface="Inter"/>
                <a:ea typeface="Inter"/>
                <a:cs typeface="Inter"/>
                <a:sym typeface="Inter"/>
              </a:defRPr>
            </a:lvl5pPr>
            <a:lvl6pPr lvl="5" algn="l" rtl="0">
              <a:lnSpc>
                <a:spcPct val="100000"/>
              </a:lnSpc>
              <a:spcBef>
                <a:spcPts val="0"/>
              </a:spcBef>
              <a:spcAft>
                <a:spcPts val="0"/>
              </a:spcAft>
              <a:buSzPts val="3600"/>
              <a:buFont typeface="Inter"/>
              <a:buNone/>
              <a:defRPr sz="3600" b="1">
                <a:latin typeface="Inter"/>
                <a:ea typeface="Inter"/>
                <a:cs typeface="Inter"/>
                <a:sym typeface="Inter"/>
              </a:defRPr>
            </a:lvl6pPr>
            <a:lvl7pPr lvl="6" algn="l" rtl="0">
              <a:lnSpc>
                <a:spcPct val="100000"/>
              </a:lnSpc>
              <a:spcBef>
                <a:spcPts val="0"/>
              </a:spcBef>
              <a:spcAft>
                <a:spcPts val="0"/>
              </a:spcAft>
              <a:buSzPts val="3600"/>
              <a:buFont typeface="Inter"/>
              <a:buNone/>
              <a:defRPr sz="3600" b="1">
                <a:latin typeface="Inter"/>
                <a:ea typeface="Inter"/>
                <a:cs typeface="Inter"/>
                <a:sym typeface="Inter"/>
              </a:defRPr>
            </a:lvl7pPr>
            <a:lvl8pPr lvl="7" algn="l" rtl="0">
              <a:lnSpc>
                <a:spcPct val="100000"/>
              </a:lnSpc>
              <a:spcBef>
                <a:spcPts val="0"/>
              </a:spcBef>
              <a:spcAft>
                <a:spcPts val="0"/>
              </a:spcAft>
              <a:buSzPts val="3600"/>
              <a:buFont typeface="Inter"/>
              <a:buNone/>
              <a:defRPr sz="3600" b="1">
                <a:latin typeface="Inter"/>
                <a:ea typeface="Inter"/>
                <a:cs typeface="Inter"/>
                <a:sym typeface="Inter"/>
              </a:defRPr>
            </a:lvl8pPr>
            <a:lvl9pPr lvl="8" algn="l" rtl="0">
              <a:lnSpc>
                <a:spcPct val="100000"/>
              </a:lnSpc>
              <a:spcBef>
                <a:spcPts val="0"/>
              </a:spcBef>
              <a:spcAft>
                <a:spcPts val="0"/>
              </a:spcAft>
              <a:buSzPts val="3600"/>
              <a:buFont typeface="Inter"/>
              <a:buNone/>
              <a:defRPr sz="3600" b="1">
                <a:latin typeface="Inter"/>
                <a:ea typeface="Inter"/>
                <a:cs typeface="Inter"/>
                <a:sym typeface="Inter"/>
              </a:defRPr>
            </a:lvl9pPr>
          </a:lstStyle>
          <a:p>
            <a:endParaRPr/>
          </a:p>
        </p:txBody>
      </p:sp>
      <p:cxnSp>
        <p:nvCxnSpPr>
          <p:cNvPr id="60" name="Google Shape;60;p15"/>
          <p:cNvCxnSpPr/>
          <p:nvPr/>
        </p:nvCxnSpPr>
        <p:spPr>
          <a:xfrm>
            <a:off x="0" y="3161836"/>
            <a:ext cx="2920500" cy="0"/>
          </a:xfrm>
          <a:prstGeom prst="straightConnector1">
            <a:avLst/>
          </a:prstGeom>
          <a:noFill/>
          <a:ln w="19050" cap="flat" cmpd="sng">
            <a:solidFill>
              <a:srgbClr val="31D15E"/>
            </a:solidFill>
            <a:prstDash val="solid"/>
            <a:miter lim="800000"/>
            <a:headEnd type="none" w="sm" len="sm"/>
            <a:tailEnd type="none" w="sm" len="sm"/>
          </a:ln>
        </p:spPr>
      </p:cxnSp>
      <p:sp>
        <p:nvSpPr>
          <p:cNvPr id="61" name="Google Shape;61;p15"/>
          <p:cNvSpPr txBox="1">
            <a:spLocks noGrp="1"/>
          </p:cNvSpPr>
          <p:nvPr>
            <p:ph type="title" idx="2"/>
          </p:nvPr>
        </p:nvSpPr>
        <p:spPr>
          <a:xfrm>
            <a:off x="3955875" y="635700"/>
            <a:ext cx="4279500" cy="3744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115E40"/>
              </a:buClr>
              <a:buSzPts val="2000"/>
              <a:buNone/>
              <a:defRPr sz="2000" b="1">
                <a:solidFill>
                  <a:srgbClr val="115E40"/>
                </a:solidFill>
              </a:defRPr>
            </a:lvl1pPr>
            <a:lvl2pPr lvl="1" algn="l" rtl="0">
              <a:lnSpc>
                <a:spcPct val="100000"/>
              </a:lnSpc>
              <a:spcBef>
                <a:spcPts val="0"/>
              </a:spcBef>
              <a:spcAft>
                <a:spcPts val="0"/>
              </a:spcAft>
              <a:buClr>
                <a:srgbClr val="115E40"/>
              </a:buClr>
              <a:buSzPts val="2000"/>
              <a:buFont typeface="Inter"/>
              <a:buNone/>
              <a:defRPr sz="2000" b="1">
                <a:solidFill>
                  <a:srgbClr val="115E40"/>
                </a:solidFill>
                <a:latin typeface="Inter"/>
                <a:ea typeface="Inter"/>
                <a:cs typeface="Inter"/>
                <a:sym typeface="Inter"/>
              </a:defRPr>
            </a:lvl2pPr>
            <a:lvl3pPr lvl="2" algn="l" rtl="0">
              <a:lnSpc>
                <a:spcPct val="100000"/>
              </a:lnSpc>
              <a:spcBef>
                <a:spcPts val="0"/>
              </a:spcBef>
              <a:spcAft>
                <a:spcPts val="0"/>
              </a:spcAft>
              <a:buClr>
                <a:srgbClr val="115E40"/>
              </a:buClr>
              <a:buSzPts val="2000"/>
              <a:buFont typeface="Inter"/>
              <a:buNone/>
              <a:defRPr sz="2000" b="1">
                <a:solidFill>
                  <a:srgbClr val="115E40"/>
                </a:solidFill>
                <a:latin typeface="Inter"/>
                <a:ea typeface="Inter"/>
                <a:cs typeface="Inter"/>
                <a:sym typeface="Inter"/>
              </a:defRPr>
            </a:lvl3pPr>
            <a:lvl4pPr lvl="3" algn="l" rtl="0">
              <a:lnSpc>
                <a:spcPct val="100000"/>
              </a:lnSpc>
              <a:spcBef>
                <a:spcPts val="0"/>
              </a:spcBef>
              <a:spcAft>
                <a:spcPts val="0"/>
              </a:spcAft>
              <a:buClr>
                <a:srgbClr val="115E40"/>
              </a:buClr>
              <a:buSzPts val="2000"/>
              <a:buFont typeface="Inter"/>
              <a:buNone/>
              <a:defRPr sz="2000" b="1">
                <a:solidFill>
                  <a:srgbClr val="115E40"/>
                </a:solidFill>
                <a:latin typeface="Inter"/>
                <a:ea typeface="Inter"/>
                <a:cs typeface="Inter"/>
                <a:sym typeface="Inter"/>
              </a:defRPr>
            </a:lvl4pPr>
            <a:lvl5pPr lvl="4" algn="l" rtl="0">
              <a:lnSpc>
                <a:spcPct val="100000"/>
              </a:lnSpc>
              <a:spcBef>
                <a:spcPts val="0"/>
              </a:spcBef>
              <a:spcAft>
                <a:spcPts val="0"/>
              </a:spcAft>
              <a:buClr>
                <a:srgbClr val="115E40"/>
              </a:buClr>
              <a:buSzPts val="2000"/>
              <a:buFont typeface="Inter"/>
              <a:buNone/>
              <a:defRPr sz="2000" b="1">
                <a:solidFill>
                  <a:srgbClr val="115E40"/>
                </a:solidFill>
                <a:latin typeface="Inter"/>
                <a:ea typeface="Inter"/>
                <a:cs typeface="Inter"/>
                <a:sym typeface="Inter"/>
              </a:defRPr>
            </a:lvl5pPr>
            <a:lvl6pPr lvl="5" algn="l" rtl="0">
              <a:lnSpc>
                <a:spcPct val="100000"/>
              </a:lnSpc>
              <a:spcBef>
                <a:spcPts val="0"/>
              </a:spcBef>
              <a:spcAft>
                <a:spcPts val="0"/>
              </a:spcAft>
              <a:buClr>
                <a:srgbClr val="115E40"/>
              </a:buClr>
              <a:buSzPts val="2000"/>
              <a:buFont typeface="Inter"/>
              <a:buNone/>
              <a:defRPr sz="2000" b="1">
                <a:solidFill>
                  <a:srgbClr val="115E40"/>
                </a:solidFill>
                <a:latin typeface="Inter"/>
                <a:ea typeface="Inter"/>
                <a:cs typeface="Inter"/>
                <a:sym typeface="Inter"/>
              </a:defRPr>
            </a:lvl6pPr>
            <a:lvl7pPr lvl="6" algn="l" rtl="0">
              <a:lnSpc>
                <a:spcPct val="100000"/>
              </a:lnSpc>
              <a:spcBef>
                <a:spcPts val="0"/>
              </a:spcBef>
              <a:spcAft>
                <a:spcPts val="0"/>
              </a:spcAft>
              <a:buClr>
                <a:srgbClr val="115E40"/>
              </a:buClr>
              <a:buSzPts val="2000"/>
              <a:buFont typeface="Inter"/>
              <a:buNone/>
              <a:defRPr sz="2000" b="1">
                <a:solidFill>
                  <a:srgbClr val="115E40"/>
                </a:solidFill>
                <a:latin typeface="Inter"/>
                <a:ea typeface="Inter"/>
                <a:cs typeface="Inter"/>
                <a:sym typeface="Inter"/>
              </a:defRPr>
            </a:lvl7pPr>
            <a:lvl8pPr lvl="7" algn="l" rtl="0">
              <a:lnSpc>
                <a:spcPct val="100000"/>
              </a:lnSpc>
              <a:spcBef>
                <a:spcPts val="0"/>
              </a:spcBef>
              <a:spcAft>
                <a:spcPts val="0"/>
              </a:spcAft>
              <a:buClr>
                <a:srgbClr val="115E40"/>
              </a:buClr>
              <a:buSzPts val="2000"/>
              <a:buFont typeface="Inter"/>
              <a:buNone/>
              <a:defRPr sz="2000" b="1">
                <a:solidFill>
                  <a:srgbClr val="115E40"/>
                </a:solidFill>
                <a:latin typeface="Inter"/>
                <a:ea typeface="Inter"/>
                <a:cs typeface="Inter"/>
                <a:sym typeface="Inter"/>
              </a:defRPr>
            </a:lvl8pPr>
            <a:lvl9pPr lvl="8" algn="l" rtl="0">
              <a:lnSpc>
                <a:spcPct val="100000"/>
              </a:lnSpc>
              <a:spcBef>
                <a:spcPts val="0"/>
              </a:spcBef>
              <a:spcAft>
                <a:spcPts val="0"/>
              </a:spcAft>
              <a:buClr>
                <a:srgbClr val="115E40"/>
              </a:buClr>
              <a:buSzPts val="2000"/>
              <a:buFont typeface="Inter"/>
              <a:buNone/>
              <a:defRPr sz="2000" b="1">
                <a:solidFill>
                  <a:srgbClr val="115E40"/>
                </a:solidFill>
                <a:latin typeface="Inter"/>
                <a:ea typeface="Inter"/>
                <a:cs typeface="Inter"/>
                <a:sym typeface="Inter"/>
              </a:defRPr>
            </a:lvl9pPr>
          </a:lstStyle>
          <a:p>
            <a:endParaRPr/>
          </a:p>
        </p:txBody>
      </p:sp>
      <p:sp>
        <p:nvSpPr>
          <p:cNvPr id="62" name="Google Shape;62;p15"/>
          <p:cNvSpPr txBox="1">
            <a:spLocks noGrp="1"/>
          </p:cNvSpPr>
          <p:nvPr>
            <p:ph type="body" idx="1"/>
          </p:nvPr>
        </p:nvSpPr>
        <p:spPr>
          <a:xfrm>
            <a:off x="3955875" y="1200283"/>
            <a:ext cx="3803100" cy="27489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rgbClr val="31D15E"/>
              </a:buClr>
              <a:buSzPts val="1800"/>
              <a:buFont typeface="Inter Light"/>
              <a:buChar char="•"/>
              <a:defRPr sz="1500">
                <a:latin typeface="Inter Light"/>
                <a:ea typeface="Inter Light"/>
                <a:cs typeface="Inter Light"/>
                <a:sym typeface="Inter Light"/>
              </a:defRPr>
            </a:lvl1pPr>
            <a:lvl2pPr marL="914400" marR="0" lvl="1" indent="-317500" algn="l" rtl="0">
              <a:lnSpc>
                <a:spcPct val="90000"/>
              </a:lnSpc>
              <a:spcBef>
                <a:spcPts val="800"/>
              </a:spcBef>
              <a:spcAft>
                <a:spcPts val="0"/>
              </a:spcAft>
              <a:buClr>
                <a:schemeClr val="dk1"/>
              </a:buClr>
              <a:buSzPts val="1400"/>
              <a:buFont typeface="Inter Light"/>
              <a:buChar char="•"/>
              <a:defRPr sz="1500">
                <a:latin typeface="Inter Light"/>
                <a:ea typeface="Inter Light"/>
                <a:cs typeface="Inter Light"/>
                <a:sym typeface="Inter Light"/>
              </a:defRPr>
            </a:lvl2pPr>
            <a:lvl3pPr marL="1371600" marR="0" lvl="2" indent="-317500" algn="l" rtl="0">
              <a:lnSpc>
                <a:spcPct val="90000"/>
              </a:lnSpc>
              <a:spcBef>
                <a:spcPts val="800"/>
              </a:spcBef>
              <a:spcAft>
                <a:spcPts val="0"/>
              </a:spcAft>
              <a:buClr>
                <a:schemeClr val="dk1"/>
              </a:buClr>
              <a:buSzPts val="1400"/>
              <a:buFont typeface="Inter Light"/>
              <a:buChar char="•"/>
              <a:defRPr>
                <a:latin typeface="Inter Light"/>
                <a:ea typeface="Inter Light"/>
                <a:cs typeface="Inter Light"/>
                <a:sym typeface="Inter Light"/>
              </a:defRPr>
            </a:lvl3pPr>
            <a:lvl4pPr marL="1828800" marR="0" lvl="3" indent="-317500" algn="l" rtl="0">
              <a:lnSpc>
                <a:spcPct val="90000"/>
              </a:lnSpc>
              <a:spcBef>
                <a:spcPts val="800"/>
              </a:spcBef>
              <a:spcAft>
                <a:spcPts val="0"/>
              </a:spcAft>
              <a:buClr>
                <a:schemeClr val="dk1"/>
              </a:buClr>
              <a:buSzPts val="1400"/>
              <a:buFont typeface="Inter Light"/>
              <a:buChar char="•"/>
              <a:defRPr sz="1500">
                <a:latin typeface="Inter Light"/>
                <a:ea typeface="Inter Light"/>
                <a:cs typeface="Inter Light"/>
                <a:sym typeface="Inter Light"/>
              </a:defRPr>
            </a:lvl4pPr>
            <a:lvl5pPr marL="2286000" marR="0" lvl="4" indent="-317500" algn="l" rtl="0">
              <a:lnSpc>
                <a:spcPct val="90000"/>
              </a:lnSpc>
              <a:spcBef>
                <a:spcPts val="800"/>
              </a:spcBef>
              <a:spcAft>
                <a:spcPts val="0"/>
              </a:spcAft>
              <a:buClr>
                <a:schemeClr val="dk1"/>
              </a:buClr>
              <a:buSzPts val="1400"/>
              <a:buFont typeface="Inter Light"/>
              <a:buChar char="•"/>
              <a:defRPr sz="1500">
                <a:latin typeface="Inter Light"/>
                <a:ea typeface="Inter Light"/>
                <a:cs typeface="Inter Light"/>
                <a:sym typeface="Inter Light"/>
              </a:defRPr>
            </a:lvl5pPr>
            <a:lvl6pPr marL="2743200" marR="0" lvl="5" indent="-317500" algn="l" rtl="0">
              <a:lnSpc>
                <a:spcPct val="90000"/>
              </a:lnSpc>
              <a:spcBef>
                <a:spcPts val="800"/>
              </a:spcBef>
              <a:spcAft>
                <a:spcPts val="0"/>
              </a:spcAft>
              <a:buClr>
                <a:schemeClr val="dk1"/>
              </a:buClr>
              <a:buSzPts val="1400"/>
              <a:buFont typeface="Inter Light"/>
              <a:buChar char="•"/>
              <a:defRPr sz="1500">
                <a:latin typeface="Inter Light"/>
                <a:ea typeface="Inter Light"/>
                <a:cs typeface="Inter Light"/>
                <a:sym typeface="Inter Light"/>
              </a:defRPr>
            </a:lvl6pPr>
            <a:lvl7pPr marL="3200400" marR="0" lvl="6" indent="-317500" algn="l" rtl="0">
              <a:lnSpc>
                <a:spcPct val="90000"/>
              </a:lnSpc>
              <a:spcBef>
                <a:spcPts val="800"/>
              </a:spcBef>
              <a:spcAft>
                <a:spcPts val="0"/>
              </a:spcAft>
              <a:buClr>
                <a:schemeClr val="dk1"/>
              </a:buClr>
              <a:buSzPts val="1400"/>
              <a:buFont typeface="Inter Light"/>
              <a:buChar char="•"/>
              <a:defRPr sz="1500">
                <a:latin typeface="Inter Light"/>
                <a:ea typeface="Inter Light"/>
                <a:cs typeface="Inter Light"/>
                <a:sym typeface="Inter Light"/>
              </a:defRPr>
            </a:lvl7pPr>
            <a:lvl8pPr marL="3657600" marR="0" lvl="7" indent="-317500" algn="l" rtl="0">
              <a:lnSpc>
                <a:spcPct val="90000"/>
              </a:lnSpc>
              <a:spcBef>
                <a:spcPts val="800"/>
              </a:spcBef>
              <a:spcAft>
                <a:spcPts val="0"/>
              </a:spcAft>
              <a:buClr>
                <a:schemeClr val="dk1"/>
              </a:buClr>
              <a:buSzPts val="1400"/>
              <a:buFont typeface="Inter Light"/>
              <a:buChar char="•"/>
              <a:defRPr sz="1500">
                <a:latin typeface="Inter Light"/>
                <a:ea typeface="Inter Light"/>
                <a:cs typeface="Inter Light"/>
                <a:sym typeface="Inter Light"/>
              </a:defRPr>
            </a:lvl8pPr>
            <a:lvl9pPr marL="4114800" marR="0" lvl="8" indent="-317500" algn="l" rtl="0">
              <a:lnSpc>
                <a:spcPct val="90000"/>
              </a:lnSpc>
              <a:spcBef>
                <a:spcPts val="800"/>
              </a:spcBef>
              <a:spcAft>
                <a:spcPts val="0"/>
              </a:spcAft>
              <a:buClr>
                <a:schemeClr val="dk1"/>
              </a:buClr>
              <a:buSzPts val="1400"/>
              <a:buFont typeface="Inter Light"/>
              <a:buChar char="•"/>
              <a:defRPr sz="1500">
                <a:latin typeface="Inter Light"/>
                <a:ea typeface="Inter Light"/>
                <a:cs typeface="Inter Light"/>
                <a:sym typeface="Inter Light"/>
              </a:defRPr>
            </a:lvl9pPr>
          </a:lstStyle>
          <a:p>
            <a:endParaRPr/>
          </a:p>
        </p:txBody>
      </p:sp>
      <p:pic>
        <p:nvPicPr>
          <p:cNvPr id="63" name="Google Shape;63;p15" descr="Shape, icon, arrow&#10;&#10;Description automatically generated"/>
          <p:cNvPicPr preferRelativeResize="0"/>
          <p:nvPr/>
        </p:nvPicPr>
        <p:blipFill rotWithShape="1">
          <a:blip r:embed="rId3">
            <a:alphaModFix/>
          </a:blip>
          <a:srcRect l="17293" r="17004"/>
          <a:stretch/>
        </p:blipFill>
        <p:spPr>
          <a:xfrm>
            <a:off x="0" y="3459825"/>
            <a:ext cx="1106186" cy="1683675"/>
          </a:xfrm>
          <a:prstGeom prst="rect">
            <a:avLst/>
          </a:prstGeom>
          <a:noFill/>
          <a:ln>
            <a:noFill/>
          </a:ln>
        </p:spPr>
      </p:pic>
      <p:pic>
        <p:nvPicPr>
          <p:cNvPr id="64" name="Google Shape;64;p15" descr="Circle&#10;&#10;Description automatically generated"/>
          <p:cNvPicPr preferRelativeResize="0"/>
          <p:nvPr/>
        </p:nvPicPr>
        <p:blipFill rotWithShape="1">
          <a:blip r:embed="rId4">
            <a:alphaModFix/>
          </a:blip>
          <a:srcRect/>
          <a:stretch/>
        </p:blipFill>
        <p:spPr>
          <a:xfrm rot="-5400000">
            <a:off x="861197" y="4174658"/>
            <a:ext cx="968839" cy="968846"/>
          </a:xfrm>
          <a:prstGeom prst="rect">
            <a:avLst/>
          </a:prstGeom>
          <a:noFill/>
          <a:ln>
            <a:noFill/>
          </a:ln>
        </p:spPr>
      </p:pic>
      <p:pic>
        <p:nvPicPr>
          <p:cNvPr id="65" name="Google Shape;65;p15" descr="Chart, shape, pie chart&#10;&#10;Description automatically generated"/>
          <p:cNvPicPr preferRelativeResize="0"/>
          <p:nvPr/>
        </p:nvPicPr>
        <p:blipFill rotWithShape="1">
          <a:blip r:embed="rId5">
            <a:alphaModFix/>
          </a:blip>
          <a:srcRect l="16874"/>
          <a:stretch/>
        </p:blipFill>
        <p:spPr>
          <a:xfrm rot="10800000">
            <a:off x="8302088" y="191194"/>
            <a:ext cx="841913" cy="983906"/>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hree column photo">
  <p:cSld name="CUSTOM_6_1_1_1_1_1_1_1_1_1_1_1_1_1_1_1_1">
    <p:spTree>
      <p:nvGrpSpPr>
        <p:cNvPr id="1" name="Shape 1596"/>
        <p:cNvGrpSpPr/>
        <p:nvPr/>
      </p:nvGrpSpPr>
      <p:grpSpPr>
        <a:xfrm>
          <a:off x="0" y="0"/>
          <a:ext cx="0" cy="0"/>
          <a:chOff x="0" y="0"/>
          <a:chExt cx="0" cy="0"/>
        </a:xfrm>
      </p:grpSpPr>
      <p:sp>
        <p:nvSpPr>
          <p:cNvPr id="1597" name="Google Shape;1597;p143"/>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598" name="Google Shape;1598;p143"/>
          <p:cNvSpPr txBox="1"/>
          <p:nvPr/>
        </p:nvSpPr>
        <p:spPr>
          <a:xfrm>
            <a:off x="228600" y="4422298"/>
            <a:ext cx="2067900" cy="4926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a:t>
            </a:r>
            <a:endParaRPr sz="1000">
              <a:latin typeface="Schibsted Grotesk"/>
              <a:ea typeface="Schibsted Grotesk"/>
              <a:cs typeface="Schibsted Grotesk"/>
              <a:sym typeface="Schibsted Grotesk"/>
            </a:endParaRPr>
          </a:p>
        </p:txBody>
      </p:sp>
      <p:sp>
        <p:nvSpPr>
          <p:cNvPr id="1599" name="Google Shape;1599;p143"/>
          <p:cNvSpPr txBox="1"/>
          <p:nvPr/>
        </p:nvSpPr>
        <p:spPr>
          <a:xfrm>
            <a:off x="3157525" y="4422298"/>
            <a:ext cx="2067900" cy="4926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a:t>
            </a:r>
            <a:endParaRPr sz="1000">
              <a:latin typeface="Schibsted Grotesk"/>
              <a:ea typeface="Schibsted Grotesk"/>
              <a:cs typeface="Schibsted Grotesk"/>
              <a:sym typeface="Schibsted Grotesk"/>
            </a:endParaRPr>
          </a:p>
        </p:txBody>
      </p:sp>
      <p:sp>
        <p:nvSpPr>
          <p:cNvPr id="1600" name="Google Shape;1600;p143"/>
          <p:cNvSpPr txBox="1"/>
          <p:nvPr/>
        </p:nvSpPr>
        <p:spPr>
          <a:xfrm>
            <a:off x="6086450" y="4422298"/>
            <a:ext cx="2067900" cy="4926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a:t>
            </a:r>
            <a:endParaRPr sz="1000">
              <a:latin typeface="Schibsted Grotesk"/>
              <a:ea typeface="Schibsted Grotesk"/>
              <a:cs typeface="Schibsted Grotesk"/>
              <a:sym typeface="Schibsted Grotesk"/>
            </a:endParaRPr>
          </a:p>
        </p:txBody>
      </p:sp>
      <p:sp>
        <p:nvSpPr>
          <p:cNvPr id="1601" name="Google Shape;1601;p143"/>
          <p:cNvSpPr>
            <a:spLocks noGrp="1"/>
          </p:cNvSpPr>
          <p:nvPr>
            <p:ph type="pic" idx="2"/>
          </p:nvPr>
        </p:nvSpPr>
        <p:spPr>
          <a:xfrm>
            <a:off x="228600" y="648625"/>
            <a:ext cx="2829000" cy="3627600"/>
          </a:xfrm>
          <a:prstGeom prst="roundRect">
            <a:avLst>
              <a:gd name="adj" fmla="val 2030"/>
            </a:avLst>
          </a:prstGeom>
          <a:noFill/>
          <a:ln>
            <a:noFill/>
          </a:ln>
        </p:spPr>
      </p:sp>
      <p:sp>
        <p:nvSpPr>
          <p:cNvPr id="1602" name="Google Shape;1602;p143"/>
          <p:cNvSpPr>
            <a:spLocks noGrp="1"/>
          </p:cNvSpPr>
          <p:nvPr>
            <p:ph type="pic" idx="3"/>
          </p:nvPr>
        </p:nvSpPr>
        <p:spPr>
          <a:xfrm>
            <a:off x="3157538" y="648625"/>
            <a:ext cx="2829000" cy="3627600"/>
          </a:xfrm>
          <a:prstGeom prst="roundRect">
            <a:avLst>
              <a:gd name="adj" fmla="val 2030"/>
            </a:avLst>
          </a:prstGeom>
          <a:noFill/>
          <a:ln>
            <a:noFill/>
          </a:ln>
        </p:spPr>
      </p:sp>
      <p:sp>
        <p:nvSpPr>
          <p:cNvPr id="1603" name="Google Shape;1603;p143"/>
          <p:cNvSpPr>
            <a:spLocks noGrp="1"/>
          </p:cNvSpPr>
          <p:nvPr>
            <p:ph type="pic" idx="4"/>
          </p:nvPr>
        </p:nvSpPr>
        <p:spPr>
          <a:xfrm>
            <a:off x="6086488" y="648625"/>
            <a:ext cx="2829000" cy="3627600"/>
          </a:xfrm>
          <a:prstGeom prst="roundRect">
            <a:avLst>
              <a:gd name="adj" fmla="val 2030"/>
            </a:avLst>
          </a:prstGeom>
          <a:noFill/>
          <a:ln>
            <a:noFill/>
          </a:ln>
        </p:spPr>
      </p:sp>
      <p:sp>
        <p:nvSpPr>
          <p:cNvPr id="1604" name="Google Shape;1604;p143"/>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605" name="Google Shape;1605;p143"/>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606" name="Google Shape;1606;p143"/>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607" name="Google Shape;1607;p143"/>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608" name="Google Shape;1608;p143"/>
          <p:cNvGrpSpPr/>
          <p:nvPr/>
        </p:nvGrpSpPr>
        <p:grpSpPr>
          <a:xfrm>
            <a:off x="228588" y="228700"/>
            <a:ext cx="216600" cy="216600"/>
            <a:chOff x="228588" y="228700"/>
            <a:chExt cx="216600" cy="216600"/>
          </a:xfrm>
        </p:grpSpPr>
        <p:sp>
          <p:nvSpPr>
            <p:cNvPr id="1609" name="Google Shape;1609;p143"/>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610" name="Google Shape;1610;p143"/>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wo column photo ">
  <p:cSld name="CUSTOM_6_1_1_1_1_1_1_1_1_1_1_1_1_1_1_1_1_2">
    <p:spTree>
      <p:nvGrpSpPr>
        <p:cNvPr id="1" name="Shape 1611"/>
        <p:cNvGrpSpPr/>
        <p:nvPr/>
      </p:nvGrpSpPr>
      <p:grpSpPr>
        <a:xfrm>
          <a:off x="0" y="0"/>
          <a:ext cx="0" cy="0"/>
          <a:chOff x="0" y="0"/>
          <a:chExt cx="0" cy="0"/>
        </a:xfrm>
      </p:grpSpPr>
      <p:sp>
        <p:nvSpPr>
          <p:cNvPr id="1612" name="Google Shape;1612;p144"/>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613" name="Google Shape;1613;p144"/>
          <p:cNvSpPr txBox="1"/>
          <p:nvPr/>
        </p:nvSpPr>
        <p:spPr>
          <a:xfrm>
            <a:off x="228600" y="4422298"/>
            <a:ext cx="2067900" cy="4926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a:t>
            </a:r>
            <a:endParaRPr sz="1000">
              <a:latin typeface="Schibsted Grotesk"/>
              <a:ea typeface="Schibsted Grotesk"/>
              <a:cs typeface="Schibsted Grotesk"/>
              <a:sym typeface="Schibsted Grotesk"/>
            </a:endParaRPr>
          </a:p>
        </p:txBody>
      </p:sp>
      <p:sp>
        <p:nvSpPr>
          <p:cNvPr id="1614" name="Google Shape;1614;p144"/>
          <p:cNvSpPr txBox="1"/>
          <p:nvPr/>
        </p:nvSpPr>
        <p:spPr>
          <a:xfrm>
            <a:off x="4641275" y="4422298"/>
            <a:ext cx="2067900" cy="4926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a:t>
            </a:r>
            <a:endParaRPr sz="1000">
              <a:latin typeface="Schibsted Grotesk"/>
              <a:ea typeface="Schibsted Grotesk"/>
              <a:cs typeface="Schibsted Grotesk"/>
              <a:sym typeface="Schibsted Grotesk"/>
            </a:endParaRPr>
          </a:p>
        </p:txBody>
      </p:sp>
      <p:sp>
        <p:nvSpPr>
          <p:cNvPr id="1615" name="Google Shape;1615;p144"/>
          <p:cNvSpPr>
            <a:spLocks noGrp="1"/>
          </p:cNvSpPr>
          <p:nvPr>
            <p:ph type="pic" idx="2"/>
          </p:nvPr>
        </p:nvSpPr>
        <p:spPr>
          <a:xfrm>
            <a:off x="228600" y="648625"/>
            <a:ext cx="4268100" cy="3627600"/>
          </a:xfrm>
          <a:prstGeom prst="roundRect">
            <a:avLst>
              <a:gd name="adj" fmla="val 2030"/>
            </a:avLst>
          </a:prstGeom>
          <a:noFill/>
          <a:ln>
            <a:noFill/>
          </a:ln>
        </p:spPr>
      </p:sp>
      <p:sp>
        <p:nvSpPr>
          <p:cNvPr id="1616" name="Google Shape;1616;p144"/>
          <p:cNvSpPr>
            <a:spLocks noGrp="1"/>
          </p:cNvSpPr>
          <p:nvPr>
            <p:ph type="pic" idx="3"/>
          </p:nvPr>
        </p:nvSpPr>
        <p:spPr>
          <a:xfrm>
            <a:off x="4647437" y="648625"/>
            <a:ext cx="4268100" cy="3627600"/>
          </a:xfrm>
          <a:prstGeom prst="roundRect">
            <a:avLst>
              <a:gd name="adj" fmla="val 2030"/>
            </a:avLst>
          </a:prstGeom>
          <a:noFill/>
          <a:ln>
            <a:noFill/>
          </a:ln>
        </p:spPr>
      </p:sp>
      <p:sp>
        <p:nvSpPr>
          <p:cNvPr id="1617" name="Google Shape;1617;p144"/>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618" name="Google Shape;1618;p144"/>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619" name="Google Shape;1619;p144"/>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620" name="Google Shape;1620;p144"/>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621" name="Google Shape;1621;p144"/>
          <p:cNvGrpSpPr/>
          <p:nvPr/>
        </p:nvGrpSpPr>
        <p:grpSpPr>
          <a:xfrm>
            <a:off x="228588" y="228700"/>
            <a:ext cx="216600" cy="216600"/>
            <a:chOff x="228588" y="228700"/>
            <a:chExt cx="216600" cy="216600"/>
          </a:xfrm>
        </p:grpSpPr>
        <p:sp>
          <p:nvSpPr>
            <p:cNvPr id="1622" name="Google Shape;1622;p144"/>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623" name="Google Shape;1623;p144"/>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Moodboard 1">
  <p:cSld name="CUSTOM_6_1_1_1_1_1_1_1_1_1_1_1_1_1_1_1_1_2_1">
    <p:spTree>
      <p:nvGrpSpPr>
        <p:cNvPr id="1" name="Shape 1624"/>
        <p:cNvGrpSpPr/>
        <p:nvPr/>
      </p:nvGrpSpPr>
      <p:grpSpPr>
        <a:xfrm>
          <a:off x="0" y="0"/>
          <a:ext cx="0" cy="0"/>
          <a:chOff x="0" y="0"/>
          <a:chExt cx="0" cy="0"/>
        </a:xfrm>
      </p:grpSpPr>
      <p:sp>
        <p:nvSpPr>
          <p:cNvPr id="1625" name="Google Shape;1625;p145"/>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626" name="Google Shape;1626;p145"/>
          <p:cNvSpPr>
            <a:spLocks noGrp="1"/>
          </p:cNvSpPr>
          <p:nvPr>
            <p:ph type="pic" idx="2"/>
          </p:nvPr>
        </p:nvSpPr>
        <p:spPr>
          <a:xfrm>
            <a:off x="3157575" y="648625"/>
            <a:ext cx="5757900" cy="2061600"/>
          </a:xfrm>
          <a:prstGeom prst="roundRect">
            <a:avLst>
              <a:gd name="adj" fmla="val 5270"/>
            </a:avLst>
          </a:prstGeom>
          <a:noFill/>
          <a:ln>
            <a:noFill/>
          </a:ln>
        </p:spPr>
      </p:sp>
      <p:sp>
        <p:nvSpPr>
          <p:cNvPr id="1627" name="Google Shape;1627;p145"/>
          <p:cNvSpPr>
            <a:spLocks noGrp="1"/>
          </p:cNvSpPr>
          <p:nvPr>
            <p:ph type="pic" idx="3"/>
          </p:nvPr>
        </p:nvSpPr>
        <p:spPr>
          <a:xfrm>
            <a:off x="3157575" y="2800000"/>
            <a:ext cx="2829000" cy="2115000"/>
          </a:xfrm>
          <a:prstGeom prst="roundRect">
            <a:avLst>
              <a:gd name="adj" fmla="val 5481"/>
            </a:avLst>
          </a:prstGeom>
          <a:noFill/>
          <a:ln>
            <a:noFill/>
          </a:ln>
        </p:spPr>
      </p:sp>
      <p:sp>
        <p:nvSpPr>
          <p:cNvPr id="1628" name="Google Shape;1628;p145"/>
          <p:cNvSpPr>
            <a:spLocks noGrp="1"/>
          </p:cNvSpPr>
          <p:nvPr>
            <p:ph type="pic" idx="4"/>
          </p:nvPr>
        </p:nvSpPr>
        <p:spPr>
          <a:xfrm>
            <a:off x="228600" y="648625"/>
            <a:ext cx="2829000" cy="4266300"/>
          </a:xfrm>
          <a:prstGeom prst="roundRect">
            <a:avLst>
              <a:gd name="adj" fmla="val 2030"/>
            </a:avLst>
          </a:prstGeom>
          <a:noFill/>
          <a:ln>
            <a:noFill/>
          </a:ln>
        </p:spPr>
      </p:sp>
      <p:sp>
        <p:nvSpPr>
          <p:cNvPr id="1629" name="Google Shape;1629;p145"/>
          <p:cNvSpPr>
            <a:spLocks noGrp="1"/>
          </p:cNvSpPr>
          <p:nvPr>
            <p:ph type="pic" idx="5"/>
          </p:nvPr>
        </p:nvSpPr>
        <p:spPr>
          <a:xfrm>
            <a:off x="6086550" y="2800000"/>
            <a:ext cx="2829000" cy="2115000"/>
          </a:xfrm>
          <a:prstGeom prst="roundRect">
            <a:avLst>
              <a:gd name="adj" fmla="val 5481"/>
            </a:avLst>
          </a:prstGeom>
          <a:noFill/>
          <a:ln>
            <a:noFill/>
          </a:ln>
        </p:spPr>
      </p:sp>
      <p:sp>
        <p:nvSpPr>
          <p:cNvPr id="1630" name="Google Shape;1630;p145"/>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631" name="Google Shape;1631;p145"/>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632" name="Google Shape;1632;p145"/>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633" name="Google Shape;1633;p145"/>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634" name="Google Shape;1634;p145"/>
          <p:cNvGrpSpPr/>
          <p:nvPr/>
        </p:nvGrpSpPr>
        <p:grpSpPr>
          <a:xfrm>
            <a:off x="228588" y="228700"/>
            <a:ext cx="216600" cy="216600"/>
            <a:chOff x="228588" y="228700"/>
            <a:chExt cx="216600" cy="216600"/>
          </a:xfrm>
        </p:grpSpPr>
        <p:sp>
          <p:nvSpPr>
            <p:cNvPr id="1635" name="Google Shape;1635;p145"/>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636" name="Google Shape;1636;p145"/>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Moodboard 2">
  <p:cSld name="CUSTOM_6_1_1_1_1_1_1_1_1_1_1_1_1_1_1_1_1_2_1_1">
    <p:spTree>
      <p:nvGrpSpPr>
        <p:cNvPr id="1" name="Shape 1637"/>
        <p:cNvGrpSpPr/>
        <p:nvPr/>
      </p:nvGrpSpPr>
      <p:grpSpPr>
        <a:xfrm>
          <a:off x="0" y="0"/>
          <a:ext cx="0" cy="0"/>
          <a:chOff x="0" y="0"/>
          <a:chExt cx="0" cy="0"/>
        </a:xfrm>
      </p:grpSpPr>
      <p:sp>
        <p:nvSpPr>
          <p:cNvPr id="1638" name="Google Shape;1638;p146"/>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639" name="Google Shape;1639;p146"/>
          <p:cNvSpPr>
            <a:spLocks noGrp="1"/>
          </p:cNvSpPr>
          <p:nvPr>
            <p:ph type="pic" idx="2"/>
          </p:nvPr>
        </p:nvSpPr>
        <p:spPr>
          <a:xfrm>
            <a:off x="228600" y="648625"/>
            <a:ext cx="2829000" cy="4266300"/>
          </a:xfrm>
          <a:prstGeom prst="roundRect">
            <a:avLst>
              <a:gd name="adj" fmla="val 2030"/>
            </a:avLst>
          </a:prstGeom>
          <a:noFill/>
          <a:ln>
            <a:noFill/>
          </a:ln>
        </p:spPr>
      </p:sp>
      <p:sp>
        <p:nvSpPr>
          <p:cNvPr id="1640" name="Google Shape;1640;p146"/>
          <p:cNvSpPr>
            <a:spLocks noGrp="1"/>
          </p:cNvSpPr>
          <p:nvPr>
            <p:ph type="pic" idx="3"/>
          </p:nvPr>
        </p:nvSpPr>
        <p:spPr>
          <a:xfrm>
            <a:off x="3157575" y="2800000"/>
            <a:ext cx="2829000" cy="2115000"/>
          </a:xfrm>
          <a:prstGeom prst="roundRect">
            <a:avLst>
              <a:gd name="adj" fmla="val 5481"/>
            </a:avLst>
          </a:prstGeom>
          <a:noFill/>
          <a:ln>
            <a:noFill/>
          </a:ln>
        </p:spPr>
      </p:sp>
      <p:sp>
        <p:nvSpPr>
          <p:cNvPr id="1641" name="Google Shape;1641;p146"/>
          <p:cNvSpPr>
            <a:spLocks noGrp="1"/>
          </p:cNvSpPr>
          <p:nvPr>
            <p:ph type="pic" idx="4"/>
          </p:nvPr>
        </p:nvSpPr>
        <p:spPr>
          <a:xfrm>
            <a:off x="6086550" y="2800000"/>
            <a:ext cx="2829000" cy="2115000"/>
          </a:xfrm>
          <a:prstGeom prst="roundRect">
            <a:avLst>
              <a:gd name="adj" fmla="val 5481"/>
            </a:avLst>
          </a:prstGeom>
          <a:noFill/>
          <a:ln>
            <a:noFill/>
          </a:ln>
        </p:spPr>
      </p:sp>
      <p:sp>
        <p:nvSpPr>
          <p:cNvPr id="1642" name="Google Shape;1642;p146"/>
          <p:cNvSpPr>
            <a:spLocks noGrp="1"/>
          </p:cNvSpPr>
          <p:nvPr>
            <p:ph type="pic" idx="5"/>
          </p:nvPr>
        </p:nvSpPr>
        <p:spPr>
          <a:xfrm>
            <a:off x="3157575" y="648625"/>
            <a:ext cx="2829000" cy="2061600"/>
          </a:xfrm>
          <a:prstGeom prst="roundRect">
            <a:avLst>
              <a:gd name="adj" fmla="val 5481"/>
            </a:avLst>
          </a:prstGeom>
          <a:noFill/>
          <a:ln>
            <a:noFill/>
          </a:ln>
        </p:spPr>
      </p:sp>
      <p:sp>
        <p:nvSpPr>
          <p:cNvPr id="1643" name="Google Shape;1643;p146"/>
          <p:cNvSpPr>
            <a:spLocks noGrp="1"/>
          </p:cNvSpPr>
          <p:nvPr>
            <p:ph type="pic" idx="6"/>
          </p:nvPr>
        </p:nvSpPr>
        <p:spPr>
          <a:xfrm>
            <a:off x="6086550" y="648625"/>
            <a:ext cx="2829000" cy="2061600"/>
          </a:xfrm>
          <a:prstGeom prst="roundRect">
            <a:avLst>
              <a:gd name="adj" fmla="val 5481"/>
            </a:avLst>
          </a:prstGeom>
          <a:noFill/>
          <a:ln>
            <a:noFill/>
          </a:ln>
        </p:spPr>
      </p:sp>
      <p:sp>
        <p:nvSpPr>
          <p:cNvPr id="1644" name="Google Shape;1644;p146"/>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645" name="Google Shape;1645;p146"/>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646" name="Google Shape;1646;p146"/>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647" name="Google Shape;1647;p146"/>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648" name="Google Shape;1648;p146"/>
          <p:cNvGrpSpPr/>
          <p:nvPr/>
        </p:nvGrpSpPr>
        <p:grpSpPr>
          <a:xfrm>
            <a:off x="228588" y="228700"/>
            <a:ext cx="216600" cy="216600"/>
            <a:chOff x="228588" y="228700"/>
            <a:chExt cx="216600" cy="216600"/>
          </a:xfrm>
        </p:grpSpPr>
        <p:sp>
          <p:nvSpPr>
            <p:cNvPr id="1649" name="Google Shape;1649;p146"/>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650" name="Google Shape;1650;p146"/>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Moodboard 3">
  <p:cSld name="CUSTOM_6_1_1_1_1_1_1_1_1_1_1_1_1_1_1_1_1_2_1_1_2">
    <p:spTree>
      <p:nvGrpSpPr>
        <p:cNvPr id="1" name="Shape 1651"/>
        <p:cNvGrpSpPr/>
        <p:nvPr/>
      </p:nvGrpSpPr>
      <p:grpSpPr>
        <a:xfrm>
          <a:off x="0" y="0"/>
          <a:ext cx="0" cy="0"/>
          <a:chOff x="0" y="0"/>
          <a:chExt cx="0" cy="0"/>
        </a:xfrm>
      </p:grpSpPr>
      <p:sp>
        <p:nvSpPr>
          <p:cNvPr id="1652" name="Google Shape;1652;p147"/>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653" name="Google Shape;1653;p147"/>
          <p:cNvSpPr>
            <a:spLocks noGrp="1"/>
          </p:cNvSpPr>
          <p:nvPr>
            <p:ph type="pic" idx="2"/>
          </p:nvPr>
        </p:nvSpPr>
        <p:spPr>
          <a:xfrm>
            <a:off x="228600" y="648625"/>
            <a:ext cx="2829000" cy="4266300"/>
          </a:xfrm>
          <a:prstGeom prst="roundRect">
            <a:avLst>
              <a:gd name="adj" fmla="val 2030"/>
            </a:avLst>
          </a:prstGeom>
          <a:noFill/>
          <a:ln>
            <a:noFill/>
          </a:ln>
        </p:spPr>
      </p:sp>
      <p:sp>
        <p:nvSpPr>
          <p:cNvPr id="1654" name="Google Shape;1654;p147"/>
          <p:cNvSpPr>
            <a:spLocks noGrp="1"/>
          </p:cNvSpPr>
          <p:nvPr>
            <p:ph type="pic" idx="3"/>
          </p:nvPr>
        </p:nvSpPr>
        <p:spPr>
          <a:xfrm>
            <a:off x="3157575" y="2800000"/>
            <a:ext cx="2829000" cy="2115000"/>
          </a:xfrm>
          <a:prstGeom prst="roundRect">
            <a:avLst>
              <a:gd name="adj" fmla="val 5481"/>
            </a:avLst>
          </a:prstGeom>
          <a:noFill/>
          <a:ln>
            <a:noFill/>
          </a:ln>
        </p:spPr>
      </p:sp>
      <p:sp>
        <p:nvSpPr>
          <p:cNvPr id="1655" name="Google Shape;1655;p147"/>
          <p:cNvSpPr>
            <a:spLocks noGrp="1"/>
          </p:cNvSpPr>
          <p:nvPr>
            <p:ph type="pic" idx="4"/>
          </p:nvPr>
        </p:nvSpPr>
        <p:spPr>
          <a:xfrm>
            <a:off x="6086550" y="2800000"/>
            <a:ext cx="2829000" cy="2115000"/>
          </a:xfrm>
          <a:prstGeom prst="roundRect">
            <a:avLst>
              <a:gd name="adj" fmla="val 5481"/>
            </a:avLst>
          </a:prstGeom>
          <a:noFill/>
          <a:ln>
            <a:noFill/>
          </a:ln>
        </p:spPr>
      </p:sp>
      <p:sp>
        <p:nvSpPr>
          <p:cNvPr id="1656" name="Google Shape;1656;p147"/>
          <p:cNvSpPr>
            <a:spLocks noGrp="1"/>
          </p:cNvSpPr>
          <p:nvPr>
            <p:ph type="pic" idx="5"/>
          </p:nvPr>
        </p:nvSpPr>
        <p:spPr>
          <a:xfrm>
            <a:off x="3157575" y="648625"/>
            <a:ext cx="1836900" cy="2061600"/>
          </a:xfrm>
          <a:prstGeom prst="roundRect">
            <a:avLst>
              <a:gd name="adj" fmla="val 5481"/>
            </a:avLst>
          </a:prstGeom>
          <a:noFill/>
          <a:ln>
            <a:noFill/>
          </a:ln>
        </p:spPr>
      </p:sp>
      <p:sp>
        <p:nvSpPr>
          <p:cNvPr id="1657" name="Google Shape;1657;p147"/>
          <p:cNvSpPr>
            <a:spLocks noGrp="1"/>
          </p:cNvSpPr>
          <p:nvPr>
            <p:ph type="pic" idx="6"/>
          </p:nvPr>
        </p:nvSpPr>
        <p:spPr>
          <a:xfrm>
            <a:off x="5118138" y="648625"/>
            <a:ext cx="1836900" cy="2061600"/>
          </a:xfrm>
          <a:prstGeom prst="roundRect">
            <a:avLst>
              <a:gd name="adj" fmla="val 5481"/>
            </a:avLst>
          </a:prstGeom>
          <a:noFill/>
          <a:ln>
            <a:noFill/>
          </a:ln>
        </p:spPr>
      </p:sp>
      <p:sp>
        <p:nvSpPr>
          <p:cNvPr id="1658" name="Google Shape;1658;p147"/>
          <p:cNvSpPr>
            <a:spLocks noGrp="1"/>
          </p:cNvSpPr>
          <p:nvPr>
            <p:ph type="pic" idx="7"/>
          </p:nvPr>
        </p:nvSpPr>
        <p:spPr>
          <a:xfrm>
            <a:off x="7078713" y="648625"/>
            <a:ext cx="1836900" cy="2061600"/>
          </a:xfrm>
          <a:prstGeom prst="roundRect">
            <a:avLst>
              <a:gd name="adj" fmla="val 5481"/>
            </a:avLst>
          </a:prstGeom>
          <a:noFill/>
          <a:ln>
            <a:noFill/>
          </a:ln>
        </p:spPr>
      </p:sp>
      <p:sp>
        <p:nvSpPr>
          <p:cNvPr id="1659" name="Google Shape;1659;p147"/>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660" name="Google Shape;1660;p147"/>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661" name="Google Shape;1661;p147"/>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662" name="Google Shape;1662;p147"/>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663" name="Google Shape;1663;p147"/>
          <p:cNvGrpSpPr/>
          <p:nvPr/>
        </p:nvGrpSpPr>
        <p:grpSpPr>
          <a:xfrm>
            <a:off x="228588" y="228700"/>
            <a:ext cx="216600" cy="216600"/>
            <a:chOff x="228588" y="228700"/>
            <a:chExt cx="216600" cy="216600"/>
          </a:xfrm>
        </p:grpSpPr>
        <p:sp>
          <p:nvSpPr>
            <p:cNvPr id="1664" name="Google Shape;1664;p147"/>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665" name="Google Shape;1665;p147"/>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Moodboard 4">
  <p:cSld name="CUSTOM_6_1_1_1_1_1_1_1_1_1_1_1_1_1_1_1_1_2_1_1_2_1">
    <p:spTree>
      <p:nvGrpSpPr>
        <p:cNvPr id="1" name="Shape 1666"/>
        <p:cNvGrpSpPr/>
        <p:nvPr/>
      </p:nvGrpSpPr>
      <p:grpSpPr>
        <a:xfrm>
          <a:off x="0" y="0"/>
          <a:ext cx="0" cy="0"/>
          <a:chOff x="0" y="0"/>
          <a:chExt cx="0" cy="0"/>
        </a:xfrm>
      </p:grpSpPr>
      <p:sp>
        <p:nvSpPr>
          <p:cNvPr id="1667" name="Google Shape;1667;p148"/>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668" name="Google Shape;1668;p148"/>
          <p:cNvSpPr>
            <a:spLocks noGrp="1"/>
          </p:cNvSpPr>
          <p:nvPr>
            <p:ph type="pic" idx="2"/>
          </p:nvPr>
        </p:nvSpPr>
        <p:spPr>
          <a:xfrm>
            <a:off x="3157575" y="2800000"/>
            <a:ext cx="2829000" cy="2115000"/>
          </a:xfrm>
          <a:prstGeom prst="roundRect">
            <a:avLst>
              <a:gd name="adj" fmla="val 5481"/>
            </a:avLst>
          </a:prstGeom>
          <a:noFill/>
          <a:ln>
            <a:noFill/>
          </a:ln>
        </p:spPr>
      </p:sp>
      <p:sp>
        <p:nvSpPr>
          <p:cNvPr id="1669" name="Google Shape;1669;p148"/>
          <p:cNvSpPr>
            <a:spLocks noGrp="1"/>
          </p:cNvSpPr>
          <p:nvPr>
            <p:ph type="pic" idx="3"/>
          </p:nvPr>
        </p:nvSpPr>
        <p:spPr>
          <a:xfrm>
            <a:off x="6086550" y="2800000"/>
            <a:ext cx="2829000" cy="2115000"/>
          </a:xfrm>
          <a:prstGeom prst="roundRect">
            <a:avLst>
              <a:gd name="adj" fmla="val 5481"/>
            </a:avLst>
          </a:prstGeom>
          <a:noFill/>
          <a:ln>
            <a:noFill/>
          </a:ln>
        </p:spPr>
      </p:sp>
      <p:sp>
        <p:nvSpPr>
          <p:cNvPr id="1670" name="Google Shape;1670;p148"/>
          <p:cNvSpPr>
            <a:spLocks noGrp="1"/>
          </p:cNvSpPr>
          <p:nvPr>
            <p:ph type="pic" idx="4"/>
          </p:nvPr>
        </p:nvSpPr>
        <p:spPr>
          <a:xfrm>
            <a:off x="228600" y="2800000"/>
            <a:ext cx="2829000" cy="2115000"/>
          </a:xfrm>
          <a:prstGeom prst="roundRect">
            <a:avLst>
              <a:gd name="adj" fmla="val 5481"/>
            </a:avLst>
          </a:prstGeom>
          <a:noFill/>
          <a:ln>
            <a:noFill/>
          </a:ln>
        </p:spPr>
      </p:sp>
      <p:sp>
        <p:nvSpPr>
          <p:cNvPr id="1671" name="Google Shape;1671;p148"/>
          <p:cNvSpPr>
            <a:spLocks noGrp="1"/>
          </p:cNvSpPr>
          <p:nvPr>
            <p:ph type="pic" idx="5"/>
          </p:nvPr>
        </p:nvSpPr>
        <p:spPr>
          <a:xfrm>
            <a:off x="6808427" y="648625"/>
            <a:ext cx="2107200" cy="2061600"/>
          </a:xfrm>
          <a:prstGeom prst="roundRect">
            <a:avLst>
              <a:gd name="adj" fmla="val 5481"/>
            </a:avLst>
          </a:prstGeom>
          <a:noFill/>
          <a:ln>
            <a:noFill/>
          </a:ln>
        </p:spPr>
      </p:sp>
      <p:sp>
        <p:nvSpPr>
          <p:cNvPr id="1672" name="Google Shape;1672;p148"/>
          <p:cNvSpPr>
            <a:spLocks noGrp="1"/>
          </p:cNvSpPr>
          <p:nvPr>
            <p:ph type="pic" idx="6"/>
          </p:nvPr>
        </p:nvSpPr>
        <p:spPr>
          <a:xfrm>
            <a:off x="4615114" y="648625"/>
            <a:ext cx="2107200" cy="2061600"/>
          </a:xfrm>
          <a:prstGeom prst="roundRect">
            <a:avLst>
              <a:gd name="adj" fmla="val 5481"/>
            </a:avLst>
          </a:prstGeom>
          <a:noFill/>
          <a:ln>
            <a:noFill/>
          </a:ln>
        </p:spPr>
      </p:sp>
      <p:sp>
        <p:nvSpPr>
          <p:cNvPr id="1673" name="Google Shape;1673;p148"/>
          <p:cNvSpPr>
            <a:spLocks noGrp="1"/>
          </p:cNvSpPr>
          <p:nvPr>
            <p:ph type="pic" idx="7"/>
          </p:nvPr>
        </p:nvSpPr>
        <p:spPr>
          <a:xfrm>
            <a:off x="2421852" y="648625"/>
            <a:ext cx="2107200" cy="2061600"/>
          </a:xfrm>
          <a:prstGeom prst="roundRect">
            <a:avLst>
              <a:gd name="adj" fmla="val 5481"/>
            </a:avLst>
          </a:prstGeom>
          <a:noFill/>
          <a:ln>
            <a:noFill/>
          </a:ln>
        </p:spPr>
      </p:sp>
      <p:sp>
        <p:nvSpPr>
          <p:cNvPr id="1674" name="Google Shape;1674;p148"/>
          <p:cNvSpPr>
            <a:spLocks noGrp="1"/>
          </p:cNvSpPr>
          <p:nvPr>
            <p:ph type="pic" idx="8"/>
          </p:nvPr>
        </p:nvSpPr>
        <p:spPr>
          <a:xfrm>
            <a:off x="228577" y="648625"/>
            <a:ext cx="2107200" cy="2061600"/>
          </a:xfrm>
          <a:prstGeom prst="roundRect">
            <a:avLst>
              <a:gd name="adj" fmla="val 5481"/>
            </a:avLst>
          </a:prstGeom>
          <a:noFill/>
          <a:ln>
            <a:noFill/>
          </a:ln>
        </p:spPr>
      </p:sp>
      <p:sp>
        <p:nvSpPr>
          <p:cNvPr id="1675" name="Google Shape;1675;p148"/>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676" name="Google Shape;1676;p148"/>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677" name="Google Shape;1677;p148"/>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678" name="Google Shape;1678;p148"/>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679" name="Google Shape;1679;p148"/>
          <p:cNvGrpSpPr/>
          <p:nvPr/>
        </p:nvGrpSpPr>
        <p:grpSpPr>
          <a:xfrm>
            <a:off x="228588" y="228700"/>
            <a:ext cx="216600" cy="216600"/>
            <a:chOff x="228588" y="228700"/>
            <a:chExt cx="216600" cy="216600"/>
          </a:xfrm>
        </p:grpSpPr>
        <p:sp>
          <p:nvSpPr>
            <p:cNvPr id="1680" name="Google Shape;1680;p148"/>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681" name="Google Shape;1681;p148"/>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Moodboard 5">
  <p:cSld name="CUSTOM_6_1_1_1_1_1_1_1_1_1_1_1_1_1_1_1_1_2_1_1_1">
    <p:spTree>
      <p:nvGrpSpPr>
        <p:cNvPr id="1" name="Shape 1682"/>
        <p:cNvGrpSpPr/>
        <p:nvPr/>
      </p:nvGrpSpPr>
      <p:grpSpPr>
        <a:xfrm>
          <a:off x="0" y="0"/>
          <a:ext cx="0" cy="0"/>
          <a:chOff x="0" y="0"/>
          <a:chExt cx="0" cy="0"/>
        </a:xfrm>
      </p:grpSpPr>
      <p:sp>
        <p:nvSpPr>
          <p:cNvPr id="1683" name="Google Shape;1683;p149"/>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684" name="Google Shape;1684;p149"/>
          <p:cNvSpPr>
            <a:spLocks noGrp="1"/>
          </p:cNvSpPr>
          <p:nvPr>
            <p:ph type="pic" idx="2"/>
          </p:nvPr>
        </p:nvSpPr>
        <p:spPr>
          <a:xfrm>
            <a:off x="228600" y="2800000"/>
            <a:ext cx="5757900" cy="2115000"/>
          </a:xfrm>
          <a:prstGeom prst="roundRect">
            <a:avLst>
              <a:gd name="adj" fmla="val 2030"/>
            </a:avLst>
          </a:prstGeom>
          <a:noFill/>
          <a:ln>
            <a:noFill/>
          </a:ln>
        </p:spPr>
      </p:sp>
      <p:sp>
        <p:nvSpPr>
          <p:cNvPr id="1685" name="Google Shape;1685;p149"/>
          <p:cNvSpPr>
            <a:spLocks noGrp="1"/>
          </p:cNvSpPr>
          <p:nvPr>
            <p:ph type="pic" idx="3"/>
          </p:nvPr>
        </p:nvSpPr>
        <p:spPr>
          <a:xfrm>
            <a:off x="6086550" y="2800000"/>
            <a:ext cx="2829000" cy="2115000"/>
          </a:xfrm>
          <a:prstGeom prst="roundRect">
            <a:avLst>
              <a:gd name="adj" fmla="val 2030"/>
            </a:avLst>
          </a:prstGeom>
          <a:noFill/>
          <a:ln>
            <a:noFill/>
          </a:ln>
        </p:spPr>
      </p:sp>
      <p:sp>
        <p:nvSpPr>
          <p:cNvPr id="1686" name="Google Shape;1686;p149"/>
          <p:cNvSpPr>
            <a:spLocks noGrp="1"/>
          </p:cNvSpPr>
          <p:nvPr>
            <p:ph type="pic" idx="4"/>
          </p:nvPr>
        </p:nvSpPr>
        <p:spPr>
          <a:xfrm>
            <a:off x="3157575" y="648625"/>
            <a:ext cx="1836900" cy="2061600"/>
          </a:xfrm>
          <a:prstGeom prst="roundRect">
            <a:avLst>
              <a:gd name="adj" fmla="val 5481"/>
            </a:avLst>
          </a:prstGeom>
          <a:noFill/>
          <a:ln>
            <a:noFill/>
          </a:ln>
        </p:spPr>
      </p:sp>
      <p:sp>
        <p:nvSpPr>
          <p:cNvPr id="1687" name="Google Shape;1687;p149"/>
          <p:cNvSpPr>
            <a:spLocks noGrp="1"/>
          </p:cNvSpPr>
          <p:nvPr>
            <p:ph type="pic" idx="5"/>
          </p:nvPr>
        </p:nvSpPr>
        <p:spPr>
          <a:xfrm>
            <a:off x="228600" y="648625"/>
            <a:ext cx="2829000" cy="2061600"/>
          </a:xfrm>
          <a:prstGeom prst="roundRect">
            <a:avLst>
              <a:gd name="adj" fmla="val 5481"/>
            </a:avLst>
          </a:prstGeom>
          <a:noFill/>
          <a:ln>
            <a:noFill/>
          </a:ln>
        </p:spPr>
      </p:sp>
      <p:sp>
        <p:nvSpPr>
          <p:cNvPr id="1688" name="Google Shape;1688;p149"/>
          <p:cNvSpPr>
            <a:spLocks noGrp="1"/>
          </p:cNvSpPr>
          <p:nvPr>
            <p:ph type="pic" idx="6"/>
          </p:nvPr>
        </p:nvSpPr>
        <p:spPr>
          <a:xfrm>
            <a:off x="5094450" y="648625"/>
            <a:ext cx="3821100" cy="2061600"/>
          </a:xfrm>
          <a:prstGeom prst="roundRect">
            <a:avLst>
              <a:gd name="adj" fmla="val 5481"/>
            </a:avLst>
          </a:prstGeom>
          <a:noFill/>
          <a:ln>
            <a:noFill/>
          </a:ln>
        </p:spPr>
      </p:sp>
      <p:sp>
        <p:nvSpPr>
          <p:cNvPr id="1689" name="Google Shape;1689;p149"/>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690" name="Google Shape;1690;p149"/>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691" name="Google Shape;1691;p149"/>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692" name="Google Shape;1692;p149"/>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693" name="Google Shape;1693;p149"/>
          <p:cNvGrpSpPr/>
          <p:nvPr/>
        </p:nvGrpSpPr>
        <p:grpSpPr>
          <a:xfrm>
            <a:off x="228588" y="228700"/>
            <a:ext cx="216600" cy="216600"/>
            <a:chOff x="228588" y="228700"/>
            <a:chExt cx="216600" cy="216600"/>
          </a:xfrm>
        </p:grpSpPr>
        <p:sp>
          <p:nvSpPr>
            <p:cNvPr id="1694" name="Google Shape;1694;p149"/>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695" name="Google Shape;1695;p149"/>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Quote 1">
  <p:cSld name="CUSTOM_6_1_1_1_1_1_1_1_1_1_1_1_1_1_1_1_1_2_1_1_1_1">
    <p:spTree>
      <p:nvGrpSpPr>
        <p:cNvPr id="1" name="Shape 1696"/>
        <p:cNvGrpSpPr/>
        <p:nvPr/>
      </p:nvGrpSpPr>
      <p:grpSpPr>
        <a:xfrm>
          <a:off x="0" y="0"/>
          <a:ext cx="0" cy="0"/>
          <a:chOff x="0" y="0"/>
          <a:chExt cx="0" cy="0"/>
        </a:xfrm>
      </p:grpSpPr>
      <p:sp>
        <p:nvSpPr>
          <p:cNvPr id="1697" name="Google Shape;1697;p150"/>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accent4"/>
                </a:solidFill>
                <a:latin typeface="Schibsted Grotesk"/>
                <a:ea typeface="Schibsted Grotesk"/>
                <a:cs typeface="Schibsted Grotesk"/>
                <a:sym typeface="Schibsted Grotesk"/>
              </a:defRPr>
            </a:lvl1pPr>
            <a:lvl2pPr lvl="1">
              <a:buNone/>
              <a:defRPr sz="800">
                <a:solidFill>
                  <a:schemeClr val="accent4"/>
                </a:solidFill>
                <a:latin typeface="Schibsted Grotesk"/>
                <a:ea typeface="Schibsted Grotesk"/>
                <a:cs typeface="Schibsted Grotesk"/>
                <a:sym typeface="Schibsted Grotesk"/>
              </a:defRPr>
            </a:lvl2pPr>
            <a:lvl3pPr lvl="2">
              <a:buNone/>
              <a:defRPr sz="800">
                <a:solidFill>
                  <a:schemeClr val="accent4"/>
                </a:solidFill>
                <a:latin typeface="Schibsted Grotesk"/>
                <a:ea typeface="Schibsted Grotesk"/>
                <a:cs typeface="Schibsted Grotesk"/>
                <a:sym typeface="Schibsted Grotesk"/>
              </a:defRPr>
            </a:lvl3pPr>
            <a:lvl4pPr lvl="3">
              <a:buNone/>
              <a:defRPr sz="800">
                <a:solidFill>
                  <a:schemeClr val="accent4"/>
                </a:solidFill>
                <a:latin typeface="Schibsted Grotesk"/>
                <a:ea typeface="Schibsted Grotesk"/>
                <a:cs typeface="Schibsted Grotesk"/>
                <a:sym typeface="Schibsted Grotesk"/>
              </a:defRPr>
            </a:lvl4pPr>
            <a:lvl5pPr lvl="4">
              <a:buNone/>
              <a:defRPr sz="800">
                <a:solidFill>
                  <a:schemeClr val="accent4"/>
                </a:solidFill>
                <a:latin typeface="Schibsted Grotesk"/>
                <a:ea typeface="Schibsted Grotesk"/>
                <a:cs typeface="Schibsted Grotesk"/>
                <a:sym typeface="Schibsted Grotesk"/>
              </a:defRPr>
            </a:lvl5pPr>
            <a:lvl6pPr lvl="5">
              <a:buNone/>
              <a:defRPr sz="800">
                <a:solidFill>
                  <a:schemeClr val="accent4"/>
                </a:solidFill>
                <a:latin typeface="Schibsted Grotesk"/>
                <a:ea typeface="Schibsted Grotesk"/>
                <a:cs typeface="Schibsted Grotesk"/>
                <a:sym typeface="Schibsted Grotesk"/>
              </a:defRPr>
            </a:lvl6pPr>
            <a:lvl7pPr lvl="6">
              <a:buNone/>
              <a:defRPr sz="800">
                <a:solidFill>
                  <a:schemeClr val="accent4"/>
                </a:solidFill>
                <a:latin typeface="Schibsted Grotesk"/>
                <a:ea typeface="Schibsted Grotesk"/>
                <a:cs typeface="Schibsted Grotesk"/>
                <a:sym typeface="Schibsted Grotesk"/>
              </a:defRPr>
            </a:lvl7pPr>
            <a:lvl8pPr lvl="7">
              <a:buNone/>
              <a:defRPr sz="800">
                <a:solidFill>
                  <a:schemeClr val="accent4"/>
                </a:solidFill>
                <a:latin typeface="Schibsted Grotesk"/>
                <a:ea typeface="Schibsted Grotesk"/>
                <a:cs typeface="Schibsted Grotesk"/>
                <a:sym typeface="Schibsted Grotesk"/>
              </a:defRPr>
            </a:lvl8pPr>
            <a:lvl9pPr lvl="8">
              <a:buNone/>
              <a:defRPr sz="800">
                <a:solidFill>
                  <a:schemeClr val="accent4"/>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698" name="Google Shape;1698;p150"/>
          <p:cNvSpPr txBox="1"/>
          <p:nvPr/>
        </p:nvSpPr>
        <p:spPr>
          <a:xfrm>
            <a:off x="136050" y="527425"/>
            <a:ext cx="8779500" cy="438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accent2"/>
                </a:solidFill>
                <a:latin typeface="Schibsted Grotesk SemiBold"/>
                <a:ea typeface="Schibsted Grotesk SemiBold"/>
                <a:cs typeface="Schibsted Grotesk SemiBold"/>
                <a:sym typeface="Schibsted Grotesk SemiBold"/>
              </a:rPr>
              <a:t>“Morbi non iaculis purus, eget</a:t>
            </a:r>
            <a:br>
              <a:rPr lang="en" sz="3000">
                <a:solidFill>
                  <a:schemeClr val="accent2"/>
                </a:solidFill>
                <a:latin typeface="Schibsted Grotesk SemiBold"/>
                <a:ea typeface="Schibsted Grotesk SemiBold"/>
                <a:cs typeface="Schibsted Grotesk SemiBold"/>
                <a:sym typeface="Schibsted Grotesk SemiBold"/>
              </a:rPr>
            </a:br>
            <a:r>
              <a:rPr lang="en" sz="3000">
                <a:solidFill>
                  <a:schemeClr val="accent2"/>
                </a:solidFill>
                <a:latin typeface="Schibsted Grotesk SemiBold"/>
                <a:ea typeface="Schibsted Grotesk SemiBold"/>
                <a:cs typeface="Schibsted Grotesk SemiBold"/>
                <a:sym typeface="Schibsted Grotesk SemiBold"/>
              </a:rPr>
              <a:t>ultricies metus.</a:t>
            </a:r>
            <a:r>
              <a:rPr lang="en" sz="3000">
                <a:solidFill>
                  <a:schemeClr val="accent4"/>
                </a:solidFill>
                <a:latin typeface="Schibsted Grotesk SemiBold"/>
                <a:ea typeface="Schibsted Grotesk SemiBold"/>
                <a:cs typeface="Schibsted Grotesk SemiBold"/>
                <a:sym typeface="Schibsted Grotesk SemiBold"/>
              </a:rPr>
              <a:t> </a:t>
            </a:r>
            <a:r>
              <a:rPr lang="en" sz="3000">
                <a:solidFill>
                  <a:schemeClr val="accent1"/>
                </a:solidFill>
                <a:latin typeface="Schibsted Grotesk SemiBold"/>
                <a:ea typeface="Schibsted Grotesk SemiBold"/>
                <a:cs typeface="Schibsted Grotesk SemiBold"/>
                <a:sym typeface="Schibsted Grotesk SemiBold"/>
              </a:rPr>
              <a:t>Praesent pretium</a:t>
            </a:r>
            <a:r>
              <a:rPr lang="en" sz="3000">
                <a:solidFill>
                  <a:schemeClr val="accent4"/>
                </a:solidFill>
                <a:latin typeface="Schibsted Grotesk SemiBold"/>
                <a:ea typeface="Schibsted Grotesk SemiBold"/>
                <a:cs typeface="Schibsted Grotesk SemiBold"/>
                <a:sym typeface="Schibsted Grotesk SemiBold"/>
              </a:rPr>
              <a:t> </a:t>
            </a:r>
            <a:r>
              <a:rPr lang="en" sz="3000">
                <a:solidFill>
                  <a:schemeClr val="accent2"/>
                </a:solidFill>
                <a:latin typeface="Schibsted Grotesk SemiBold"/>
                <a:ea typeface="Schibsted Grotesk SemiBold"/>
                <a:cs typeface="Schibsted Grotesk SemiBold"/>
                <a:sym typeface="Schibsted Grotesk SemiBold"/>
              </a:rPr>
              <a:t>viverra</a:t>
            </a:r>
            <a:br>
              <a:rPr lang="en" sz="3000">
                <a:solidFill>
                  <a:schemeClr val="accent2"/>
                </a:solidFill>
                <a:latin typeface="Schibsted Grotesk SemiBold"/>
                <a:ea typeface="Schibsted Grotesk SemiBold"/>
                <a:cs typeface="Schibsted Grotesk SemiBold"/>
                <a:sym typeface="Schibsted Grotesk SemiBold"/>
              </a:rPr>
            </a:br>
            <a:r>
              <a:rPr lang="en" sz="3000">
                <a:solidFill>
                  <a:schemeClr val="accent2"/>
                </a:solidFill>
                <a:latin typeface="Schibsted Grotesk SemiBold"/>
                <a:ea typeface="Schibsted Grotesk SemiBold"/>
                <a:cs typeface="Schibsted Grotesk SemiBold"/>
                <a:sym typeface="Schibsted Grotesk SemiBold"/>
              </a:rPr>
              <a:t>mi ullamcorper odio sed.”</a:t>
            </a:r>
            <a:endParaRPr sz="3000">
              <a:solidFill>
                <a:schemeClr val="accent2"/>
              </a:solidFill>
              <a:latin typeface="Schibsted Grotesk SemiBold"/>
              <a:ea typeface="Schibsted Grotesk SemiBold"/>
              <a:cs typeface="Schibsted Grotesk SemiBold"/>
              <a:sym typeface="Schibsted Grotesk SemiBold"/>
            </a:endParaRPr>
          </a:p>
          <a:p>
            <a:pPr marL="457200" lvl="0" indent="-342900" algn="ctr" rtl="0">
              <a:spcBef>
                <a:spcPts val="1000"/>
              </a:spcBef>
              <a:spcAft>
                <a:spcPts val="1000"/>
              </a:spcAft>
              <a:buClr>
                <a:schemeClr val="accent2"/>
              </a:buClr>
              <a:buSzPts val="1800"/>
              <a:buFont typeface="Schibsted Grotesk"/>
              <a:buChar char="-"/>
            </a:pPr>
            <a:r>
              <a:rPr lang="en" sz="1800">
                <a:solidFill>
                  <a:schemeClr val="accent2"/>
                </a:solidFill>
                <a:latin typeface="Schibsted Grotesk"/>
                <a:ea typeface="Schibsted Grotesk"/>
                <a:cs typeface="Schibsted Grotesk"/>
                <a:sym typeface="Schibsted Grotesk"/>
              </a:rPr>
              <a:t>Author Name</a:t>
            </a:r>
            <a:endParaRPr sz="3000">
              <a:solidFill>
                <a:schemeClr val="accent2"/>
              </a:solidFill>
              <a:latin typeface="Schibsted Grotesk SemiBold"/>
              <a:ea typeface="Schibsted Grotesk SemiBold"/>
              <a:cs typeface="Schibsted Grotesk SemiBold"/>
              <a:sym typeface="Schibsted Grotesk SemiBold"/>
            </a:endParaRPr>
          </a:p>
        </p:txBody>
      </p:sp>
      <p:sp>
        <p:nvSpPr>
          <p:cNvPr id="1699" name="Google Shape;1699;p150"/>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700" name="Google Shape;1700;p150"/>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701" name="Google Shape;1701;p150"/>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702" name="Google Shape;1702;p150"/>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703" name="Google Shape;1703;p150"/>
          <p:cNvGrpSpPr/>
          <p:nvPr/>
        </p:nvGrpSpPr>
        <p:grpSpPr>
          <a:xfrm>
            <a:off x="228588" y="228700"/>
            <a:ext cx="216600" cy="216600"/>
            <a:chOff x="228588" y="228700"/>
            <a:chExt cx="216600" cy="216600"/>
          </a:xfrm>
        </p:grpSpPr>
        <p:sp>
          <p:nvSpPr>
            <p:cNvPr id="1704" name="Google Shape;1704;p150"/>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705" name="Google Shape;1705;p150"/>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Quote 2">
  <p:cSld name="CUSTOM_6_1_1_1_1_1_1_1_1_1_1_1_1_1_1_1_1_2_1_1_1_1_1">
    <p:spTree>
      <p:nvGrpSpPr>
        <p:cNvPr id="1" name="Shape 1706"/>
        <p:cNvGrpSpPr/>
        <p:nvPr/>
      </p:nvGrpSpPr>
      <p:grpSpPr>
        <a:xfrm>
          <a:off x="0" y="0"/>
          <a:ext cx="0" cy="0"/>
          <a:chOff x="0" y="0"/>
          <a:chExt cx="0" cy="0"/>
        </a:xfrm>
      </p:grpSpPr>
      <p:sp>
        <p:nvSpPr>
          <p:cNvPr id="1707" name="Google Shape;1707;p151"/>
          <p:cNvSpPr>
            <a:spLocks noGrp="1"/>
          </p:cNvSpPr>
          <p:nvPr>
            <p:ph type="pic" idx="2"/>
          </p:nvPr>
        </p:nvSpPr>
        <p:spPr>
          <a:xfrm>
            <a:off x="4502775" y="228450"/>
            <a:ext cx="4412700" cy="4686600"/>
          </a:xfrm>
          <a:prstGeom prst="roundRect">
            <a:avLst>
              <a:gd name="adj" fmla="val 2030"/>
            </a:avLst>
          </a:prstGeom>
          <a:noFill/>
          <a:ln>
            <a:noFill/>
          </a:ln>
        </p:spPr>
      </p:sp>
      <p:sp>
        <p:nvSpPr>
          <p:cNvPr id="1708" name="Google Shape;1708;p151"/>
          <p:cNvSpPr txBox="1"/>
          <p:nvPr/>
        </p:nvSpPr>
        <p:spPr>
          <a:xfrm>
            <a:off x="108901" y="527400"/>
            <a:ext cx="3796800" cy="438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chemeClr val="accent2"/>
                </a:solidFill>
                <a:latin typeface="Schibsted Grotesk SemiBold"/>
                <a:ea typeface="Schibsted Grotesk SemiBold"/>
                <a:cs typeface="Schibsted Grotesk SemiBold"/>
                <a:sym typeface="Schibsted Grotesk SemiBold"/>
              </a:rPr>
              <a:t>“Morbi non iaculis purus, eget</a:t>
            </a:r>
            <a:br>
              <a:rPr lang="en" sz="3000">
                <a:solidFill>
                  <a:schemeClr val="accent2"/>
                </a:solidFill>
                <a:latin typeface="Schibsted Grotesk SemiBold"/>
                <a:ea typeface="Schibsted Grotesk SemiBold"/>
                <a:cs typeface="Schibsted Grotesk SemiBold"/>
                <a:sym typeface="Schibsted Grotesk SemiBold"/>
              </a:rPr>
            </a:br>
            <a:r>
              <a:rPr lang="en" sz="3000">
                <a:solidFill>
                  <a:schemeClr val="accent2"/>
                </a:solidFill>
                <a:latin typeface="Schibsted Grotesk SemiBold"/>
                <a:ea typeface="Schibsted Grotesk SemiBold"/>
                <a:cs typeface="Schibsted Grotesk SemiBold"/>
                <a:sym typeface="Schibsted Grotesk SemiBold"/>
              </a:rPr>
              <a:t>ultricies metus. </a:t>
            </a:r>
            <a:r>
              <a:rPr lang="en" sz="3000">
                <a:solidFill>
                  <a:schemeClr val="accent1"/>
                </a:solidFill>
                <a:latin typeface="Schibsted Grotesk SemiBold"/>
                <a:ea typeface="Schibsted Grotesk SemiBold"/>
                <a:cs typeface="Schibsted Grotesk SemiBold"/>
                <a:sym typeface="Schibsted Grotesk SemiBold"/>
              </a:rPr>
              <a:t>Praesent pretium</a:t>
            </a:r>
            <a:r>
              <a:rPr lang="en" sz="3000">
                <a:solidFill>
                  <a:schemeClr val="accent2"/>
                </a:solidFill>
                <a:latin typeface="Schibsted Grotesk SemiBold"/>
                <a:ea typeface="Schibsted Grotesk SemiBold"/>
                <a:cs typeface="Schibsted Grotesk SemiBold"/>
                <a:sym typeface="Schibsted Grotesk SemiBold"/>
              </a:rPr>
              <a:t> viverra.”</a:t>
            </a:r>
            <a:endParaRPr sz="3000">
              <a:solidFill>
                <a:schemeClr val="accent2"/>
              </a:solidFill>
              <a:latin typeface="Schibsted Grotesk SemiBold"/>
              <a:ea typeface="Schibsted Grotesk SemiBold"/>
              <a:cs typeface="Schibsted Grotesk SemiBold"/>
              <a:sym typeface="Schibsted Grotesk SemiBold"/>
            </a:endParaRPr>
          </a:p>
          <a:p>
            <a:pPr marL="457200" lvl="0" indent="-342900" algn="l" rtl="0">
              <a:spcBef>
                <a:spcPts val="1000"/>
              </a:spcBef>
              <a:spcAft>
                <a:spcPts val="1000"/>
              </a:spcAft>
              <a:buClr>
                <a:schemeClr val="accent2"/>
              </a:buClr>
              <a:buSzPts val="1800"/>
              <a:buFont typeface="Schibsted Grotesk"/>
              <a:buChar char="-"/>
            </a:pPr>
            <a:r>
              <a:rPr lang="en" sz="1800">
                <a:solidFill>
                  <a:schemeClr val="accent2"/>
                </a:solidFill>
                <a:latin typeface="Schibsted Grotesk"/>
                <a:ea typeface="Schibsted Grotesk"/>
                <a:cs typeface="Schibsted Grotesk"/>
                <a:sym typeface="Schibsted Grotesk"/>
              </a:rPr>
              <a:t>Author Name</a:t>
            </a:r>
            <a:endParaRPr sz="3000">
              <a:solidFill>
                <a:schemeClr val="accent2"/>
              </a:solidFill>
              <a:latin typeface="Schibsted Grotesk SemiBold"/>
              <a:ea typeface="Schibsted Grotesk SemiBold"/>
              <a:cs typeface="Schibsted Grotesk SemiBold"/>
              <a:sym typeface="Schibsted Grotesk SemiBold"/>
            </a:endParaRPr>
          </a:p>
        </p:txBody>
      </p:sp>
      <p:sp>
        <p:nvSpPr>
          <p:cNvPr id="1709" name="Google Shape;1709;p151"/>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710" name="Google Shape;1710;p151"/>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711" name="Google Shape;1711;p151"/>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712" name="Google Shape;1712;p151"/>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713" name="Google Shape;1713;p151"/>
          <p:cNvGrpSpPr/>
          <p:nvPr/>
        </p:nvGrpSpPr>
        <p:grpSpPr>
          <a:xfrm>
            <a:off x="228588" y="228700"/>
            <a:ext cx="216600" cy="216600"/>
            <a:chOff x="228588" y="228700"/>
            <a:chExt cx="216600" cy="216600"/>
          </a:xfrm>
        </p:grpSpPr>
        <p:sp>
          <p:nvSpPr>
            <p:cNvPr id="1714" name="Google Shape;1714;p151"/>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715" name="Google Shape;1715;p151"/>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Quote 3">
  <p:cSld name="CUSTOM_6_1_1_1_1_1_1_1_1_1_1_1_1_1_1_1_1_2_1_1_1_1_1_1">
    <p:spTree>
      <p:nvGrpSpPr>
        <p:cNvPr id="1" name="Shape 1716"/>
        <p:cNvGrpSpPr/>
        <p:nvPr/>
      </p:nvGrpSpPr>
      <p:grpSpPr>
        <a:xfrm>
          <a:off x="0" y="0"/>
          <a:ext cx="0" cy="0"/>
          <a:chOff x="0" y="0"/>
          <a:chExt cx="0" cy="0"/>
        </a:xfrm>
      </p:grpSpPr>
      <p:sp>
        <p:nvSpPr>
          <p:cNvPr id="1717" name="Google Shape;1717;p152"/>
          <p:cNvSpPr txBox="1"/>
          <p:nvPr/>
        </p:nvSpPr>
        <p:spPr>
          <a:xfrm>
            <a:off x="108901" y="527400"/>
            <a:ext cx="3796800" cy="438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“Morbi non iaculis purus, eget</a:t>
            </a:r>
            <a:br>
              <a:rPr lang="en" sz="2400">
                <a:solidFill>
                  <a:schemeClr val="dk1"/>
                </a:solidFill>
                <a:latin typeface="Schibsted Grotesk SemiBold"/>
                <a:ea typeface="Schibsted Grotesk SemiBold"/>
                <a:cs typeface="Schibsted Grotesk SemiBold"/>
                <a:sym typeface="Schibsted Grotesk SemiBold"/>
              </a:rPr>
            </a:br>
            <a:r>
              <a:rPr lang="en" sz="2400">
                <a:solidFill>
                  <a:schemeClr val="dk1"/>
                </a:solidFill>
                <a:latin typeface="Schibsted Grotesk SemiBold"/>
                <a:ea typeface="Schibsted Grotesk SemiBold"/>
                <a:cs typeface="Schibsted Grotesk SemiBold"/>
                <a:sym typeface="Schibsted Grotesk SemiBold"/>
              </a:rPr>
              <a:t>ultricies metus. </a:t>
            </a:r>
            <a:r>
              <a:rPr lang="en" sz="2400">
                <a:solidFill>
                  <a:schemeClr val="accent1"/>
                </a:solidFill>
                <a:latin typeface="Schibsted Grotesk SemiBold"/>
                <a:ea typeface="Schibsted Grotesk SemiBold"/>
                <a:cs typeface="Schibsted Grotesk SemiBold"/>
                <a:sym typeface="Schibsted Grotesk SemiBold"/>
              </a:rPr>
              <a:t>Praesent pretium</a:t>
            </a:r>
            <a:r>
              <a:rPr lang="en" sz="2400">
                <a:solidFill>
                  <a:schemeClr val="dk1"/>
                </a:solidFill>
                <a:latin typeface="Schibsted Grotesk SemiBold"/>
                <a:ea typeface="Schibsted Grotesk SemiBold"/>
                <a:cs typeface="Schibsted Grotesk SemiBold"/>
                <a:sym typeface="Schibsted Grotesk SemiBold"/>
              </a:rPr>
              <a:t> viverra. Praesent ac pharetra neque. Pellentesque </a:t>
            </a:r>
            <a:r>
              <a:rPr lang="en" sz="2400">
                <a:solidFill>
                  <a:schemeClr val="accent1"/>
                </a:solidFill>
                <a:latin typeface="Schibsted Grotesk SemiBold"/>
                <a:ea typeface="Schibsted Grotesk SemiBold"/>
                <a:cs typeface="Schibsted Grotesk SemiBold"/>
                <a:sym typeface="Schibsted Grotesk SemiBold"/>
              </a:rPr>
              <a:t>vehicula </a:t>
            </a:r>
            <a:r>
              <a:rPr lang="en" sz="2400">
                <a:solidFill>
                  <a:schemeClr val="dk1"/>
                </a:solidFill>
                <a:latin typeface="Schibsted Grotesk SemiBold"/>
                <a:ea typeface="Schibsted Grotesk SemiBold"/>
                <a:cs typeface="Schibsted Grotesk SemiBold"/>
                <a:sym typeface="Schibsted Grotesk SemiBold"/>
              </a:rPr>
              <a:t>varius magna eu. Ac imperdiet lorem”</a:t>
            </a:r>
            <a:endParaRPr sz="2400">
              <a:solidFill>
                <a:schemeClr val="dk1"/>
              </a:solidFill>
              <a:latin typeface="Schibsted Grotesk SemiBold"/>
              <a:ea typeface="Schibsted Grotesk SemiBold"/>
              <a:cs typeface="Schibsted Grotesk SemiBold"/>
              <a:sym typeface="Schibsted Grotesk SemiBold"/>
            </a:endParaRPr>
          </a:p>
          <a:p>
            <a:pPr marL="457200" lvl="0" indent="-342900" algn="l" rtl="0">
              <a:spcBef>
                <a:spcPts val="1000"/>
              </a:spcBef>
              <a:spcAft>
                <a:spcPts val="1000"/>
              </a:spcAft>
              <a:buClr>
                <a:schemeClr val="dk1"/>
              </a:buClr>
              <a:buSzPts val="1800"/>
              <a:buFont typeface="Schibsted Grotesk"/>
              <a:buChar char="-"/>
            </a:pPr>
            <a:r>
              <a:rPr lang="en" sz="1800">
                <a:solidFill>
                  <a:schemeClr val="dk1"/>
                </a:solidFill>
                <a:latin typeface="Schibsted Grotesk"/>
                <a:ea typeface="Schibsted Grotesk"/>
                <a:cs typeface="Schibsted Grotesk"/>
                <a:sym typeface="Schibsted Grotesk"/>
              </a:rPr>
              <a:t>Author Name</a:t>
            </a:r>
            <a:endParaRPr sz="3000">
              <a:solidFill>
                <a:schemeClr val="dk1"/>
              </a:solidFill>
              <a:latin typeface="Schibsted Grotesk SemiBold"/>
              <a:ea typeface="Schibsted Grotesk SemiBold"/>
              <a:cs typeface="Schibsted Grotesk SemiBold"/>
              <a:sym typeface="Schibsted Grotesk SemiBold"/>
            </a:endParaRPr>
          </a:p>
        </p:txBody>
      </p:sp>
      <p:sp>
        <p:nvSpPr>
          <p:cNvPr id="1718" name="Google Shape;1718;p152"/>
          <p:cNvSpPr>
            <a:spLocks noGrp="1"/>
          </p:cNvSpPr>
          <p:nvPr>
            <p:ph type="pic" idx="2"/>
          </p:nvPr>
        </p:nvSpPr>
        <p:spPr>
          <a:xfrm>
            <a:off x="4502775" y="228450"/>
            <a:ext cx="4412700" cy="4686600"/>
          </a:xfrm>
          <a:prstGeom prst="roundRect">
            <a:avLst>
              <a:gd name="adj" fmla="val 2030"/>
            </a:avLst>
          </a:prstGeom>
          <a:noFill/>
          <a:ln>
            <a:noFill/>
          </a:ln>
        </p:spPr>
      </p:sp>
      <p:sp>
        <p:nvSpPr>
          <p:cNvPr id="1719" name="Google Shape;1719;p152"/>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720" name="Google Shape;1720;p152"/>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721" name="Google Shape;1721;p152"/>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722" name="Google Shape;1722;p152"/>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723" name="Google Shape;1723;p152"/>
          <p:cNvGrpSpPr/>
          <p:nvPr/>
        </p:nvGrpSpPr>
        <p:grpSpPr>
          <a:xfrm>
            <a:off x="228588" y="228700"/>
            <a:ext cx="216600" cy="216600"/>
            <a:chOff x="228588" y="228700"/>
            <a:chExt cx="216600" cy="216600"/>
          </a:xfrm>
        </p:grpSpPr>
        <p:sp>
          <p:nvSpPr>
            <p:cNvPr id="1724" name="Google Shape;1724;p152"/>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725" name="Google Shape;1725;p152"/>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1726" name="Google Shape;1726;p152"/>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66"/>
        <p:cNvGrpSpPr/>
        <p:nvPr/>
      </p:nvGrpSpPr>
      <p:grpSpPr>
        <a:xfrm>
          <a:off x="0" y="0"/>
          <a:ext cx="0" cy="0"/>
          <a:chOff x="0" y="0"/>
          <a:chExt cx="0" cy="0"/>
        </a:xfrm>
      </p:grpSpPr>
      <p:pic>
        <p:nvPicPr>
          <p:cNvPr id="67" name="Google Shape;67;p16" descr="Background pattern&#10;&#10;Description automatically generated"/>
          <p:cNvPicPr preferRelativeResize="0"/>
          <p:nvPr/>
        </p:nvPicPr>
        <p:blipFill rotWithShape="1">
          <a:blip r:embed="rId2">
            <a:alphaModFix/>
          </a:blip>
          <a:srcRect/>
          <a:stretch/>
        </p:blipFill>
        <p:spPr>
          <a:xfrm rot="10800000">
            <a:off x="0" y="0"/>
            <a:ext cx="9144000" cy="5143500"/>
          </a:xfrm>
          <a:prstGeom prst="rect">
            <a:avLst/>
          </a:prstGeom>
          <a:noFill/>
          <a:ln>
            <a:noFill/>
          </a:ln>
        </p:spPr>
      </p:pic>
      <p:sp>
        <p:nvSpPr>
          <p:cNvPr id="68" name="Google Shape;68;p16"/>
          <p:cNvSpPr/>
          <p:nvPr/>
        </p:nvSpPr>
        <p:spPr>
          <a:xfrm>
            <a:off x="-312517" y="-529542"/>
            <a:ext cx="3281400" cy="1597200"/>
          </a:xfrm>
          <a:prstGeom prst="roundRect">
            <a:avLst>
              <a:gd name="adj" fmla="val 16667"/>
            </a:avLst>
          </a:prstGeom>
          <a:noFill/>
          <a:ln w="57150" cap="flat" cmpd="sng">
            <a:solidFill>
              <a:srgbClr val="31D1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69" name="Google Shape;69;p16"/>
          <p:cNvSpPr/>
          <p:nvPr/>
        </p:nvSpPr>
        <p:spPr>
          <a:xfrm>
            <a:off x="0" y="1453598"/>
            <a:ext cx="9144000" cy="2236200"/>
          </a:xfrm>
          <a:prstGeom prst="rect">
            <a:avLst/>
          </a:prstGeom>
          <a:solidFill>
            <a:srgbClr val="29292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70" name="Google Shape;70;p16"/>
          <p:cNvSpPr txBox="1">
            <a:spLocks noGrp="1"/>
          </p:cNvSpPr>
          <p:nvPr>
            <p:ph type="title"/>
          </p:nvPr>
        </p:nvSpPr>
        <p:spPr>
          <a:xfrm>
            <a:off x="733806" y="1630019"/>
            <a:ext cx="7776600" cy="11442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4100"/>
              <a:buNone/>
              <a:defRPr sz="4100" b="1">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1" name="Google Shape;71;p16"/>
          <p:cNvSpPr txBox="1">
            <a:spLocks noGrp="1"/>
          </p:cNvSpPr>
          <p:nvPr>
            <p:ph type="body" idx="1"/>
          </p:nvPr>
        </p:nvSpPr>
        <p:spPr>
          <a:xfrm>
            <a:off x="733806" y="2822714"/>
            <a:ext cx="7790700" cy="6714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2100"/>
              <a:buFont typeface="Inter Light"/>
              <a:buNone/>
              <a:defRPr sz="2100">
                <a:solidFill>
                  <a:schemeClr val="lt1"/>
                </a:solidFill>
                <a:latin typeface="Inter Light"/>
                <a:ea typeface="Inter Light"/>
                <a:cs typeface="Inter Light"/>
                <a:sym typeface="Inter Light"/>
              </a:defRPr>
            </a:lvl1pPr>
            <a:lvl2pPr marL="914400" lvl="1" indent="-228600" algn="l" rtl="0">
              <a:lnSpc>
                <a:spcPct val="90000"/>
              </a:lnSpc>
              <a:spcBef>
                <a:spcPts val="400"/>
              </a:spcBef>
              <a:spcAft>
                <a:spcPts val="0"/>
              </a:spcAft>
              <a:buClr>
                <a:srgbClr val="888888"/>
              </a:buClr>
              <a:buSzPts val="1500"/>
              <a:buFont typeface="Inter Light"/>
              <a:buNone/>
              <a:defRPr sz="1500">
                <a:solidFill>
                  <a:srgbClr val="888888"/>
                </a:solidFill>
                <a:latin typeface="Inter Light"/>
                <a:ea typeface="Inter Light"/>
                <a:cs typeface="Inter Light"/>
                <a:sym typeface="Inter Light"/>
              </a:defRPr>
            </a:lvl2pPr>
            <a:lvl3pPr marL="1371600" lvl="2" indent="-228600" algn="l" rtl="0">
              <a:lnSpc>
                <a:spcPct val="90000"/>
              </a:lnSpc>
              <a:spcBef>
                <a:spcPts val="400"/>
              </a:spcBef>
              <a:spcAft>
                <a:spcPts val="0"/>
              </a:spcAft>
              <a:buClr>
                <a:srgbClr val="888888"/>
              </a:buClr>
              <a:buSzPts val="1400"/>
              <a:buFont typeface="Inter Light"/>
              <a:buNone/>
              <a:defRPr sz="1400">
                <a:solidFill>
                  <a:srgbClr val="888888"/>
                </a:solidFill>
                <a:latin typeface="Inter Light"/>
                <a:ea typeface="Inter Light"/>
                <a:cs typeface="Inter Light"/>
                <a:sym typeface="Inter Light"/>
              </a:defRPr>
            </a:lvl3pPr>
            <a:lvl4pPr marL="1828800" lvl="3" indent="-228600" algn="l" rtl="0">
              <a:lnSpc>
                <a:spcPct val="90000"/>
              </a:lnSpc>
              <a:spcBef>
                <a:spcPts val="400"/>
              </a:spcBef>
              <a:spcAft>
                <a:spcPts val="0"/>
              </a:spcAft>
              <a:buClr>
                <a:srgbClr val="888888"/>
              </a:buClr>
              <a:buSzPts val="1200"/>
              <a:buFont typeface="Inter Light"/>
              <a:buNone/>
              <a:defRPr sz="1200">
                <a:solidFill>
                  <a:srgbClr val="888888"/>
                </a:solidFill>
                <a:latin typeface="Inter Light"/>
                <a:ea typeface="Inter Light"/>
                <a:cs typeface="Inter Light"/>
                <a:sym typeface="Inter Light"/>
              </a:defRPr>
            </a:lvl4pPr>
            <a:lvl5pPr marL="2286000" lvl="4" indent="-228600" algn="l" rtl="0">
              <a:lnSpc>
                <a:spcPct val="90000"/>
              </a:lnSpc>
              <a:spcBef>
                <a:spcPts val="400"/>
              </a:spcBef>
              <a:spcAft>
                <a:spcPts val="0"/>
              </a:spcAft>
              <a:buClr>
                <a:srgbClr val="888888"/>
              </a:buClr>
              <a:buSzPts val="1200"/>
              <a:buFont typeface="Inter Light"/>
              <a:buNone/>
              <a:defRPr sz="1200">
                <a:solidFill>
                  <a:srgbClr val="888888"/>
                </a:solidFill>
                <a:latin typeface="Inter Light"/>
                <a:ea typeface="Inter Light"/>
                <a:cs typeface="Inter Light"/>
                <a:sym typeface="Inter Light"/>
              </a:defRPr>
            </a:lvl5pPr>
            <a:lvl6pPr marL="2743200" lvl="5" indent="-228600" algn="l" rtl="0">
              <a:lnSpc>
                <a:spcPct val="90000"/>
              </a:lnSpc>
              <a:spcBef>
                <a:spcPts val="400"/>
              </a:spcBef>
              <a:spcAft>
                <a:spcPts val="0"/>
              </a:spcAft>
              <a:buClr>
                <a:srgbClr val="888888"/>
              </a:buClr>
              <a:buSzPts val="1200"/>
              <a:buFont typeface="Inter Light"/>
              <a:buNone/>
              <a:defRPr sz="1200">
                <a:solidFill>
                  <a:srgbClr val="888888"/>
                </a:solidFill>
                <a:latin typeface="Inter Light"/>
                <a:ea typeface="Inter Light"/>
                <a:cs typeface="Inter Light"/>
                <a:sym typeface="Inter Light"/>
              </a:defRPr>
            </a:lvl6pPr>
            <a:lvl7pPr marL="3200400" lvl="6" indent="-228600" algn="l" rtl="0">
              <a:lnSpc>
                <a:spcPct val="90000"/>
              </a:lnSpc>
              <a:spcBef>
                <a:spcPts val="400"/>
              </a:spcBef>
              <a:spcAft>
                <a:spcPts val="0"/>
              </a:spcAft>
              <a:buClr>
                <a:srgbClr val="888888"/>
              </a:buClr>
              <a:buSzPts val="1200"/>
              <a:buFont typeface="Inter Light"/>
              <a:buNone/>
              <a:defRPr sz="1200">
                <a:solidFill>
                  <a:srgbClr val="888888"/>
                </a:solidFill>
                <a:latin typeface="Inter Light"/>
                <a:ea typeface="Inter Light"/>
                <a:cs typeface="Inter Light"/>
                <a:sym typeface="Inter Light"/>
              </a:defRPr>
            </a:lvl7pPr>
            <a:lvl8pPr marL="3657600" lvl="7" indent="-228600" algn="l" rtl="0">
              <a:lnSpc>
                <a:spcPct val="90000"/>
              </a:lnSpc>
              <a:spcBef>
                <a:spcPts val="400"/>
              </a:spcBef>
              <a:spcAft>
                <a:spcPts val="0"/>
              </a:spcAft>
              <a:buClr>
                <a:srgbClr val="888888"/>
              </a:buClr>
              <a:buSzPts val="1200"/>
              <a:buFont typeface="Inter Light"/>
              <a:buNone/>
              <a:defRPr sz="1200">
                <a:solidFill>
                  <a:srgbClr val="888888"/>
                </a:solidFill>
                <a:latin typeface="Inter Light"/>
                <a:ea typeface="Inter Light"/>
                <a:cs typeface="Inter Light"/>
                <a:sym typeface="Inter Light"/>
              </a:defRPr>
            </a:lvl8pPr>
            <a:lvl9pPr marL="4114800" lvl="8" indent="-228600" algn="l" rtl="0">
              <a:lnSpc>
                <a:spcPct val="90000"/>
              </a:lnSpc>
              <a:spcBef>
                <a:spcPts val="400"/>
              </a:spcBef>
              <a:spcAft>
                <a:spcPts val="0"/>
              </a:spcAft>
              <a:buClr>
                <a:srgbClr val="888888"/>
              </a:buClr>
              <a:buSzPts val="1200"/>
              <a:buFont typeface="Inter Light"/>
              <a:buNone/>
              <a:defRPr sz="1200">
                <a:solidFill>
                  <a:srgbClr val="888888"/>
                </a:solidFill>
                <a:latin typeface="Inter Light"/>
                <a:ea typeface="Inter Light"/>
                <a:cs typeface="Inter Light"/>
                <a:sym typeface="Inter Light"/>
              </a:defRPr>
            </a:lvl9pPr>
          </a:lstStyle>
          <a:p>
            <a:endParaRPr/>
          </a:p>
        </p:txBody>
      </p:sp>
      <p:pic>
        <p:nvPicPr>
          <p:cNvPr id="72" name="Google Shape;72;p16" descr="Icon&#10;&#10;Description automatically generated with medium confidence"/>
          <p:cNvPicPr preferRelativeResize="0"/>
          <p:nvPr/>
        </p:nvPicPr>
        <p:blipFill rotWithShape="1">
          <a:blip r:embed="rId3">
            <a:alphaModFix/>
          </a:blip>
          <a:srcRect/>
          <a:stretch/>
        </p:blipFill>
        <p:spPr>
          <a:xfrm>
            <a:off x="7036904" y="241355"/>
            <a:ext cx="1818863" cy="357710"/>
          </a:xfrm>
          <a:prstGeom prst="rect">
            <a:avLst/>
          </a:prstGeom>
          <a:noFill/>
          <a:ln>
            <a:noFill/>
          </a:ln>
        </p:spPr>
      </p:pic>
      <p:grpSp>
        <p:nvGrpSpPr>
          <p:cNvPr id="73" name="Google Shape;73;p16"/>
          <p:cNvGrpSpPr/>
          <p:nvPr/>
        </p:nvGrpSpPr>
        <p:grpSpPr>
          <a:xfrm flipH="1">
            <a:off x="5983358" y="3573118"/>
            <a:ext cx="3160643" cy="1570383"/>
            <a:chOff x="0" y="4764158"/>
            <a:chExt cx="4214190" cy="2093844"/>
          </a:xfrm>
        </p:grpSpPr>
        <p:pic>
          <p:nvPicPr>
            <p:cNvPr id="74" name="Google Shape;74;p16" descr="Shape, arrow&#10;&#10;Description automatically generated"/>
            <p:cNvPicPr preferRelativeResize="0"/>
            <p:nvPr/>
          </p:nvPicPr>
          <p:blipFill rotWithShape="1">
            <a:blip r:embed="rId4">
              <a:alphaModFix/>
            </a:blip>
            <a:srcRect l="38011" b="73879"/>
            <a:stretch/>
          </p:blipFill>
          <p:spPr>
            <a:xfrm>
              <a:off x="0" y="5082209"/>
              <a:ext cx="4214190" cy="1775794"/>
            </a:xfrm>
            <a:prstGeom prst="rect">
              <a:avLst/>
            </a:prstGeom>
            <a:noFill/>
            <a:ln>
              <a:noFill/>
            </a:ln>
          </p:spPr>
        </p:pic>
        <p:pic>
          <p:nvPicPr>
            <p:cNvPr id="75" name="Google Shape;75;p16" descr="Circle&#10;&#10;Description automatically generated"/>
            <p:cNvPicPr preferRelativeResize="0"/>
            <p:nvPr/>
          </p:nvPicPr>
          <p:blipFill rotWithShape="1">
            <a:blip r:embed="rId5">
              <a:alphaModFix/>
            </a:blip>
            <a:srcRect/>
            <a:stretch/>
          </p:blipFill>
          <p:spPr>
            <a:xfrm rot="-5400000">
              <a:off x="1284565" y="4764158"/>
              <a:ext cx="2093843" cy="2093843"/>
            </a:xfrm>
            <a:prstGeom prst="rect">
              <a:avLst/>
            </a:prstGeom>
            <a:noFill/>
            <a:ln>
              <a:noFill/>
            </a:ln>
          </p:spPr>
        </p:pic>
      </p:grpSp>
      <p:sp>
        <p:nvSpPr>
          <p:cNvPr id="76" name="Google Shape;76;p16"/>
          <p:cNvSpPr/>
          <p:nvPr/>
        </p:nvSpPr>
        <p:spPr>
          <a:xfrm>
            <a:off x="1056290" y="963668"/>
            <a:ext cx="191400" cy="191400"/>
          </a:xfrm>
          <a:prstGeom prst="ellipse">
            <a:avLst/>
          </a:prstGeom>
          <a:noFill/>
          <a:ln w="57150" cap="flat" cmpd="sng">
            <a:solidFill>
              <a:srgbClr val="29292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77" name="Google Shape;77;p16"/>
          <p:cNvSpPr/>
          <p:nvPr/>
        </p:nvSpPr>
        <p:spPr>
          <a:xfrm>
            <a:off x="1824859" y="963668"/>
            <a:ext cx="191400" cy="191400"/>
          </a:xfrm>
          <a:prstGeom prst="ellipse">
            <a:avLst/>
          </a:prstGeom>
          <a:noFill/>
          <a:ln w="57150" cap="flat" cmpd="sng">
            <a:solidFill>
              <a:srgbClr val="29292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Quote 4">
  <p:cSld name="CUSTOM_6_1_1_1_1_1_1_1_1_1_1_1_1_1_1_1_1_2_1_1_1_1_1_1_1">
    <p:spTree>
      <p:nvGrpSpPr>
        <p:cNvPr id="1" name="Shape 1727"/>
        <p:cNvGrpSpPr/>
        <p:nvPr/>
      </p:nvGrpSpPr>
      <p:grpSpPr>
        <a:xfrm>
          <a:off x="0" y="0"/>
          <a:ext cx="0" cy="0"/>
          <a:chOff x="0" y="0"/>
          <a:chExt cx="0" cy="0"/>
        </a:xfrm>
      </p:grpSpPr>
      <p:sp>
        <p:nvSpPr>
          <p:cNvPr id="1728" name="Google Shape;1728;p153"/>
          <p:cNvSpPr txBox="1"/>
          <p:nvPr/>
        </p:nvSpPr>
        <p:spPr>
          <a:xfrm>
            <a:off x="3170375" y="527425"/>
            <a:ext cx="5745300" cy="18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accent2"/>
                </a:solidFill>
                <a:latin typeface="Schibsted Grotesk SemiBold"/>
                <a:ea typeface="Schibsted Grotesk SemiBold"/>
                <a:cs typeface="Schibsted Grotesk SemiBold"/>
                <a:sym typeface="Schibsted Grotesk SemiBold"/>
              </a:rPr>
              <a:t>“Morbi non iaculis purus, eget</a:t>
            </a:r>
            <a:br>
              <a:rPr lang="en" sz="1800">
                <a:solidFill>
                  <a:schemeClr val="accent2"/>
                </a:solidFill>
                <a:latin typeface="Schibsted Grotesk SemiBold"/>
                <a:ea typeface="Schibsted Grotesk SemiBold"/>
                <a:cs typeface="Schibsted Grotesk SemiBold"/>
                <a:sym typeface="Schibsted Grotesk SemiBold"/>
              </a:rPr>
            </a:br>
            <a:r>
              <a:rPr lang="en" sz="1800">
                <a:solidFill>
                  <a:schemeClr val="accent2"/>
                </a:solidFill>
                <a:latin typeface="Schibsted Grotesk SemiBold"/>
                <a:ea typeface="Schibsted Grotesk SemiBold"/>
                <a:cs typeface="Schibsted Grotesk SemiBold"/>
                <a:sym typeface="Schibsted Grotesk SemiBold"/>
              </a:rPr>
              <a:t>ultricies metus.</a:t>
            </a:r>
            <a:r>
              <a:rPr lang="en" sz="1800">
                <a:solidFill>
                  <a:schemeClr val="accent4"/>
                </a:solidFill>
                <a:latin typeface="Schibsted Grotesk SemiBold"/>
                <a:ea typeface="Schibsted Grotesk SemiBold"/>
                <a:cs typeface="Schibsted Grotesk SemiBold"/>
                <a:sym typeface="Schibsted Grotesk SemiBold"/>
              </a:rPr>
              <a:t> </a:t>
            </a:r>
            <a:r>
              <a:rPr lang="en" sz="1800">
                <a:solidFill>
                  <a:schemeClr val="accent1"/>
                </a:solidFill>
                <a:latin typeface="Schibsted Grotesk SemiBold"/>
                <a:ea typeface="Schibsted Grotesk SemiBold"/>
                <a:cs typeface="Schibsted Grotesk SemiBold"/>
                <a:sym typeface="Schibsted Grotesk SemiBold"/>
              </a:rPr>
              <a:t>Praesent pretium</a:t>
            </a:r>
            <a:r>
              <a:rPr lang="en" sz="1800">
                <a:solidFill>
                  <a:schemeClr val="accent4"/>
                </a:solidFill>
                <a:latin typeface="Schibsted Grotesk SemiBold"/>
                <a:ea typeface="Schibsted Grotesk SemiBold"/>
                <a:cs typeface="Schibsted Grotesk SemiBold"/>
                <a:sym typeface="Schibsted Grotesk SemiBold"/>
              </a:rPr>
              <a:t> </a:t>
            </a:r>
            <a:r>
              <a:rPr lang="en" sz="1800">
                <a:solidFill>
                  <a:schemeClr val="accent2"/>
                </a:solidFill>
                <a:latin typeface="Schibsted Grotesk SemiBold"/>
                <a:ea typeface="Schibsted Grotesk SemiBold"/>
                <a:cs typeface="Schibsted Grotesk SemiBold"/>
                <a:sym typeface="Schibsted Grotesk SemiBold"/>
              </a:rPr>
              <a:t>viverra</a:t>
            </a:r>
            <a:br>
              <a:rPr lang="en" sz="1800">
                <a:solidFill>
                  <a:schemeClr val="accent2"/>
                </a:solidFill>
                <a:latin typeface="Schibsted Grotesk SemiBold"/>
                <a:ea typeface="Schibsted Grotesk SemiBold"/>
                <a:cs typeface="Schibsted Grotesk SemiBold"/>
                <a:sym typeface="Schibsted Grotesk SemiBold"/>
              </a:rPr>
            </a:br>
            <a:r>
              <a:rPr lang="en" sz="1800">
                <a:solidFill>
                  <a:schemeClr val="accent2"/>
                </a:solidFill>
                <a:latin typeface="Schibsted Grotesk SemiBold"/>
                <a:ea typeface="Schibsted Grotesk SemiBold"/>
                <a:cs typeface="Schibsted Grotesk SemiBold"/>
                <a:sym typeface="Schibsted Grotesk SemiBold"/>
              </a:rPr>
              <a:t>mi ullamcorper odio sed. Quisque orci nulla, bibendum ac urna ut, feugiat fermentum metus. Suspendisse id turpis semper, </a:t>
            </a:r>
            <a:r>
              <a:rPr lang="en" sz="1800">
                <a:solidFill>
                  <a:schemeClr val="accent1"/>
                </a:solidFill>
                <a:latin typeface="Schibsted Grotesk SemiBold"/>
                <a:ea typeface="Schibsted Grotesk SemiBold"/>
                <a:cs typeface="Schibsted Grotesk SemiBold"/>
                <a:sym typeface="Schibsted Grotesk SemiBold"/>
              </a:rPr>
              <a:t>iaculis quam</a:t>
            </a:r>
            <a:r>
              <a:rPr lang="en" sz="1800">
                <a:solidFill>
                  <a:schemeClr val="accent2"/>
                </a:solidFill>
                <a:latin typeface="Schibsted Grotesk SemiBold"/>
                <a:ea typeface="Schibsted Grotesk SemiBold"/>
                <a:cs typeface="Schibsted Grotesk SemiBold"/>
                <a:sym typeface="Schibsted Grotesk SemiBold"/>
              </a:rPr>
              <a:t> et, efficitur augue. Nam grav”</a:t>
            </a:r>
            <a:endParaRPr sz="1800">
              <a:solidFill>
                <a:schemeClr val="accent2"/>
              </a:solidFill>
              <a:latin typeface="Schibsted Grotesk SemiBold"/>
              <a:ea typeface="Schibsted Grotesk SemiBold"/>
              <a:cs typeface="Schibsted Grotesk SemiBold"/>
              <a:sym typeface="Schibsted Grotesk SemiBold"/>
            </a:endParaRPr>
          </a:p>
          <a:p>
            <a:pPr marL="0" lvl="0" indent="0" algn="l" rtl="0">
              <a:spcBef>
                <a:spcPts val="1000"/>
              </a:spcBef>
              <a:spcAft>
                <a:spcPts val="1000"/>
              </a:spcAft>
              <a:buNone/>
            </a:pPr>
            <a:endParaRPr sz="1200">
              <a:solidFill>
                <a:schemeClr val="accent2"/>
              </a:solidFill>
              <a:latin typeface="Schibsted Grotesk SemiBold"/>
              <a:ea typeface="Schibsted Grotesk SemiBold"/>
              <a:cs typeface="Schibsted Grotesk SemiBold"/>
              <a:sym typeface="Schibsted Grotesk SemiBold"/>
            </a:endParaRPr>
          </a:p>
        </p:txBody>
      </p:sp>
      <p:sp>
        <p:nvSpPr>
          <p:cNvPr id="1729" name="Google Shape;1729;p153"/>
          <p:cNvSpPr txBox="1"/>
          <p:nvPr/>
        </p:nvSpPr>
        <p:spPr>
          <a:xfrm>
            <a:off x="3170375" y="3319800"/>
            <a:ext cx="5745300" cy="18237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1000"/>
              </a:spcAft>
              <a:buNone/>
            </a:pPr>
            <a:r>
              <a:rPr lang="en" sz="1000">
                <a:solidFill>
                  <a:schemeClr val="accent2"/>
                </a:solidFill>
                <a:latin typeface="Schibsted Grotesk SemiBold"/>
                <a:ea typeface="Schibsted Grotesk SemiBold"/>
                <a:cs typeface="Schibsted Grotesk SemiBold"/>
                <a:sym typeface="Schibsted Grotesk SemiBold"/>
              </a:rPr>
              <a:t>Author Name</a:t>
            </a:r>
            <a:br>
              <a:rPr lang="en" sz="1000">
                <a:solidFill>
                  <a:schemeClr val="accent2"/>
                </a:solidFill>
                <a:latin typeface="Schibsted Grotesk SemiBold"/>
                <a:ea typeface="Schibsted Grotesk SemiBold"/>
                <a:cs typeface="Schibsted Grotesk SemiBold"/>
                <a:sym typeface="Schibsted Grotesk SemiBold"/>
              </a:rPr>
            </a:br>
            <a:r>
              <a:rPr lang="en" sz="1000">
                <a:solidFill>
                  <a:schemeClr val="accent2"/>
                </a:solidFill>
                <a:latin typeface="Schibsted Grotesk SemiBold"/>
                <a:ea typeface="Schibsted Grotesk SemiBold"/>
                <a:cs typeface="Schibsted Grotesk SemiBold"/>
                <a:sym typeface="Schibsted Grotesk SemiBold"/>
              </a:rPr>
              <a:t>Subheadline</a:t>
            </a:r>
            <a:endParaRPr sz="1000">
              <a:solidFill>
                <a:schemeClr val="accent2"/>
              </a:solidFill>
              <a:latin typeface="Schibsted Grotesk SemiBold"/>
              <a:ea typeface="Schibsted Grotesk SemiBold"/>
              <a:cs typeface="Schibsted Grotesk SemiBold"/>
              <a:sym typeface="Schibsted Grotesk SemiBold"/>
            </a:endParaRPr>
          </a:p>
        </p:txBody>
      </p:sp>
      <p:sp>
        <p:nvSpPr>
          <p:cNvPr id="1730" name="Google Shape;1730;p153"/>
          <p:cNvSpPr>
            <a:spLocks noGrp="1"/>
          </p:cNvSpPr>
          <p:nvPr>
            <p:ph type="pic" idx="2"/>
          </p:nvPr>
        </p:nvSpPr>
        <p:spPr>
          <a:xfrm>
            <a:off x="228600" y="616275"/>
            <a:ext cx="2803200" cy="4298700"/>
          </a:xfrm>
          <a:prstGeom prst="roundRect">
            <a:avLst>
              <a:gd name="adj" fmla="val 2030"/>
            </a:avLst>
          </a:prstGeom>
          <a:noFill/>
          <a:ln>
            <a:noFill/>
          </a:ln>
        </p:spPr>
      </p:sp>
      <p:sp>
        <p:nvSpPr>
          <p:cNvPr id="1731" name="Google Shape;1731;p153"/>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732" name="Google Shape;1732;p153"/>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733" name="Google Shape;1733;p153"/>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734" name="Google Shape;1734;p153"/>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735" name="Google Shape;1735;p153"/>
          <p:cNvGrpSpPr/>
          <p:nvPr/>
        </p:nvGrpSpPr>
        <p:grpSpPr>
          <a:xfrm>
            <a:off x="228588" y="228700"/>
            <a:ext cx="216600" cy="216600"/>
            <a:chOff x="228588" y="228700"/>
            <a:chExt cx="216600" cy="216600"/>
          </a:xfrm>
        </p:grpSpPr>
        <p:sp>
          <p:nvSpPr>
            <p:cNvPr id="1736" name="Google Shape;1736;p153"/>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737" name="Google Shape;1737;p153"/>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Quote 5">
  <p:cSld name="CUSTOM_6_1_1_1_1_1_1_1_1_1_1_1_1_1_1_1_1_2_1_1_1_1_1_1_1_1">
    <p:spTree>
      <p:nvGrpSpPr>
        <p:cNvPr id="1" name="Shape 1738"/>
        <p:cNvGrpSpPr/>
        <p:nvPr/>
      </p:nvGrpSpPr>
      <p:grpSpPr>
        <a:xfrm>
          <a:off x="0" y="0"/>
          <a:ext cx="0" cy="0"/>
          <a:chOff x="0" y="0"/>
          <a:chExt cx="0" cy="0"/>
        </a:xfrm>
      </p:grpSpPr>
      <p:sp>
        <p:nvSpPr>
          <p:cNvPr id="1739" name="Google Shape;1739;p154"/>
          <p:cNvSpPr txBox="1"/>
          <p:nvPr/>
        </p:nvSpPr>
        <p:spPr>
          <a:xfrm>
            <a:off x="3170375" y="527425"/>
            <a:ext cx="5745300" cy="18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accent3"/>
                </a:solidFill>
                <a:latin typeface="Schibsted Grotesk SemiBold"/>
                <a:ea typeface="Schibsted Grotesk SemiBold"/>
                <a:cs typeface="Schibsted Grotesk SemiBold"/>
                <a:sym typeface="Schibsted Grotesk SemiBold"/>
              </a:rPr>
              <a:t>“Morbi non iaculis purus, eget</a:t>
            </a:r>
            <a:br>
              <a:rPr lang="en" sz="1800">
                <a:solidFill>
                  <a:schemeClr val="accent3"/>
                </a:solidFill>
                <a:latin typeface="Schibsted Grotesk SemiBold"/>
                <a:ea typeface="Schibsted Grotesk SemiBold"/>
                <a:cs typeface="Schibsted Grotesk SemiBold"/>
                <a:sym typeface="Schibsted Grotesk SemiBold"/>
              </a:rPr>
            </a:br>
            <a:r>
              <a:rPr lang="en" sz="1800">
                <a:solidFill>
                  <a:schemeClr val="accent3"/>
                </a:solidFill>
                <a:latin typeface="Schibsted Grotesk SemiBold"/>
                <a:ea typeface="Schibsted Grotesk SemiBold"/>
                <a:cs typeface="Schibsted Grotesk SemiBold"/>
                <a:sym typeface="Schibsted Grotesk SemiBold"/>
              </a:rPr>
              <a:t>ultricies metus. </a:t>
            </a:r>
            <a:r>
              <a:rPr lang="en" sz="1800">
                <a:solidFill>
                  <a:schemeClr val="accent1"/>
                </a:solidFill>
                <a:latin typeface="Schibsted Grotesk SemiBold"/>
                <a:ea typeface="Schibsted Grotesk SemiBold"/>
                <a:cs typeface="Schibsted Grotesk SemiBold"/>
                <a:sym typeface="Schibsted Grotesk SemiBold"/>
              </a:rPr>
              <a:t>Praesent pretium</a:t>
            </a:r>
            <a:r>
              <a:rPr lang="en" sz="1800">
                <a:solidFill>
                  <a:schemeClr val="accent3"/>
                </a:solidFill>
                <a:latin typeface="Schibsted Grotesk SemiBold"/>
                <a:ea typeface="Schibsted Grotesk SemiBold"/>
                <a:cs typeface="Schibsted Grotesk SemiBold"/>
                <a:sym typeface="Schibsted Grotesk SemiBold"/>
              </a:rPr>
              <a:t> viverra</a:t>
            </a:r>
            <a:br>
              <a:rPr lang="en" sz="1800">
                <a:solidFill>
                  <a:schemeClr val="accent3"/>
                </a:solidFill>
                <a:latin typeface="Schibsted Grotesk SemiBold"/>
                <a:ea typeface="Schibsted Grotesk SemiBold"/>
                <a:cs typeface="Schibsted Grotesk SemiBold"/>
                <a:sym typeface="Schibsted Grotesk SemiBold"/>
              </a:rPr>
            </a:br>
            <a:r>
              <a:rPr lang="en" sz="1800">
                <a:solidFill>
                  <a:schemeClr val="accent3"/>
                </a:solidFill>
                <a:latin typeface="Schibsted Grotesk SemiBold"/>
                <a:ea typeface="Schibsted Grotesk SemiBold"/>
                <a:cs typeface="Schibsted Grotesk SemiBold"/>
                <a:sym typeface="Schibsted Grotesk SemiBold"/>
              </a:rPr>
              <a:t>mi ullamcorper odio sed. Quisque orci nulla, bibendum ac urna ut, feugiat fermentum metus. Suspendisse id turpis semper, </a:t>
            </a:r>
            <a:r>
              <a:rPr lang="en" sz="1800">
                <a:solidFill>
                  <a:schemeClr val="accent1"/>
                </a:solidFill>
                <a:latin typeface="Schibsted Grotesk SemiBold"/>
                <a:ea typeface="Schibsted Grotesk SemiBold"/>
                <a:cs typeface="Schibsted Grotesk SemiBold"/>
                <a:sym typeface="Schibsted Grotesk SemiBold"/>
              </a:rPr>
              <a:t>iaculis quam</a:t>
            </a:r>
            <a:r>
              <a:rPr lang="en" sz="1800">
                <a:solidFill>
                  <a:schemeClr val="accent2"/>
                </a:solidFill>
                <a:latin typeface="Schibsted Grotesk SemiBold"/>
                <a:ea typeface="Schibsted Grotesk SemiBold"/>
                <a:cs typeface="Schibsted Grotesk SemiBold"/>
                <a:sym typeface="Schibsted Grotesk SemiBold"/>
              </a:rPr>
              <a:t> </a:t>
            </a:r>
            <a:r>
              <a:rPr lang="en" sz="1800">
                <a:solidFill>
                  <a:schemeClr val="accent3"/>
                </a:solidFill>
                <a:latin typeface="Schibsted Grotesk SemiBold"/>
                <a:ea typeface="Schibsted Grotesk SemiBold"/>
                <a:cs typeface="Schibsted Grotesk SemiBold"/>
                <a:sym typeface="Schibsted Grotesk SemiBold"/>
              </a:rPr>
              <a:t>et, efficitur augue. Nam grav”</a:t>
            </a:r>
            <a:endParaRPr sz="1800">
              <a:solidFill>
                <a:schemeClr val="accent3"/>
              </a:solidFill>
              <a:latin typeface="Schibsted Grotesk SemiBold"/>
              <a:ea typeface="Schibsted Grotesk SemiBold"/>
              <a:cs typeface="Schibsted Grotesk SemiBold"/>
              <a:sym typeface="Schibsted Grotesk SemiBold"/>
            </a:endParaRPr>
          </a:p>
          <a:p>
            <a:pPr marL="0" lvl="0" indent="0" algn="l" rtl="0">
              <a:spcBef>
                <a:spcPts val="1000"/>
              </a:spcBef>
              <a:spcAft>
                <a:spcPts val="1000"/>
              </a:spcAft>
              <a:buNone/>
            </a:pPr>
            <a:endParaRPr sz="1200">
              <a:solidFill>
                <a:schemeClr val="accent2"/>
              </a:solidFill>
              <a:latin typeface="Schibsted Grotesk SemiBold"/>
              <a:ea typeface="Schibsted Grotesk SemiBold"/>
              <a:cs typeface="Schibsted Grotesk SemiBold"/>
              <a:sym typeface="Schibsted Grotesk SemiBold"/>
            </a:endParaRPr>
          </a:p>
        </p:txBody>
      </p:sp>
      <p:sp>
        <p:nvSpPr>
          <p:cNvPr id="1740" name="Google Shape;1740;p154"/>
          <p:cNvSpPr txBox="1"/>
          <p:nvPr/>
        </p:nvSpPr>
        <p:spPr>
          <a:xfrm>
            <a:off x="3170375" y="3091200"/>
            <a:ext cx="5745300" cy="18237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1000"/>
              </a:spcAft>
              <a:buNone/>
            </a:pPr>
            <a:r>
              <a:rPr lang="en" sz="1000">
                <a:solidFill>
                  <a:schemeClr val="accent3"/>
                </a:solidFill>
                <a:latin typeface="Schibsted Grotesk SemiBold"/>
                <a:ea typeface="Schibsted Grotesk SemiBold"/>
                <a:cs typeface="Schibsted Grotesk SemiBold"/>
                <a:sym typeface="Schibsted Grotesk SemiBold"/>
              </a:rPr>
              <a:t>Author Name</a:t>
            </a:r>
            <a:br>
              <a:rPr lang="en" sz="1000">
                <a:solidFill>
                  <a:schemeClr val="accent3"/>
                </a:solidFill>
                <a:latin typeface="Schibsted Grotesk SemiBold"/>
                <a:ea typeface="Schibsted Grotesk SemiBold"/>
                <a:cs typeface="Schibsted Grotesk SemiBold"/>
                <a:sym typeface="Schibsted Grotesk SemiBold"/>
              </a:rPr>
            </a:br>
            <a:r>
              <a:rPr lang="en" sz="1000">
                <a:solidFill>
                  <a:schemeClr val="accent3"/>
                </a:solidFill>
                <a:latin typeface="Schibsted Grotesk SemiBold"/>
                <a:ea typeface="Schibsted Grotesk SemiBold"/>
                <a:cs typeface="Schibsted Grotesk SemiBold"/>
                <a:sym typeface="Schibsted Grotesk SemiBold"/>
              </a:rPr>
              <a:t>Subheadline</a:t>
            </a:r>
            <a:endParaRPr sz="1000">
              <a:solidFill>
                <a:schemeClr val="accent3"/>
              </a:solidFill>
              <a:latin typeface="Schibsted Grotesk SemiBold"/>
              <a:ea typeface="Schibsted Grotesk SemiBold"/>
              <a:cs typeface="Schibsted Grotesk SemiBold"/>
              <a:sym typeface="Schibsted Grotesk SemiBold"/>
            </a:endParaRPr>
          </a:p>
        </p:txBody>
      </p:sp>
      <p:sp>
        <p:nvSpPr>
          <p:cNvPr id="1741" name="Google Shape;1741;p154"/>
          <p:cNvSpPr>
            <a:spLocks noGrp="1"/>
          </p:cNvSpPr>
          <p:nvPr>
            <p:ph type="pic" idx="2"/>
          </p:nvPr>
        </p:nvSpPr>
        <p:spPr>
          <a:xfrm>
            <a:off x="228600" y="616275"/>
            <a:ext cx="2803200" cy="4298700"/>
          </a:xfrm>
          <a:prstGeom prst="roundRect">
            <a:avLst>
              <a:gd name="adj" fmla="val 2030"/>
            </a:avLst>
          </a:prstGeom>
          <a:noFill/>
          <a:ln>
            <a:noFill/>
          </a:ln>
        </p:spPr>
      </p:sp>
      <p:sp>
        <p:nvSpPr>
          <p:cNvPr id="1742" name="Google Shape;1742;p154"/>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743" name="Google Shape;1743;p154"/>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744" name="Google Shape;1744;p154"/>
          <p:cNvSpPr/>
          <p:nvPr/>
        </p:nvSpPr>
        <p:spPr>
          <a:xfrm>
            <a:off x="1561050" y="228600"/>
            <a:ext cx="957300" cy="216600"/>
          </a:xfrm>
          <a:prstGeom prst="roundRect">
            <a:avLst>
              <a:gd name="adj" fmla="val 50000"/>
            </a:avLst>
          </a:prstGeom>
          <a:solidFill>
            <a:schemeClr val="accent2"/>
          </a:solidFill>
          <a:ln w="71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745" name="Google Shape;1745;p154"/>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746" name="Google Shape;1746;p154"/>
          <p:cNvGrpSpPr/>
          <p:nvPr/>
        </p:nvGrpSpPr>
        <p:grpSpPr>
          <a:xfrm>
            <a:off x="228588" y="228700"/>
            <a:ext cx="216600" cy="216600"/>
            <a:chOff x="228588" y="228700"/>
            <a:chExt cx="216600" cy="216600"/>
          </a:xfrm>
        </p:grpSpPr>
        <p:sp>
          <p:nvSpPr>
            <p:cNvPr id="1747" name="Google Shape;1747;p154"/>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748" name="Google Shape;1748;p154"/>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1749" name="Google Shape;1749;p154"/>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plit Page - Callouts 1">
  <p:cSld name="CUSTOM_6_1_1_1_1_1_1_1_1_1_1_1_1_1_1_1_1_2_1_1_1_1_1_1_1_1_1">
    <p:spTree>
      <p:nvGrpSpPr>
        <p:cNvPr id="1" name="Shape 1750"/>
        <p:cNvGrpSpPr/>
        <p:nvPr/>
      </p:nvGrpSpPr>
      <p:grpSpPr>
        <a:xfrm>
          <a:off x="0" y="0"/>
          <a:ext cx="0" cy="0"/>
          <a:chOff x="0" y="0"/>
          <a:chExt cx="0" cy="0"/>
        </a:xfrm>
      </p:grpSpPr>
      <p:sp>
        <p:nvSpPr>
          <p:cNvPr id="1751" name="Google Shape;1751;p155"/>
          <p:cNvSpPr/>
          <p:nvPr/>
        </p:nvSpPr>
        <p:spPr>
          <a:xfrm>
            <a:off x="2463324" y="2886675"/>
            <a:ext cx="2071500" cy="2028000"/>
          </a:xfrm>
          <a:prstGeom prst="roundRect">
            <a:avLst>
              <a:gd name="adj" fmla="val 2443"/>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752" name="Google Shape;1752;p155"/>
          <p:cNvSpPr txBox="1"/>
          <p:nvPr/>
        </p:nvSpPr>
        <p:spPr>
          <a:xfrm>
            <a:off x="136050" y="515175"/>
            <a:ext cx="4009800" cy="202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2400">
              <a:solidFill>
                <a:schemeClr val="dk1"/>
              </a:solidFill>
              <a:latin typeface="Schibsted Grotesk SemiBold"/>
              <a:ea typeface="Schibsted Grotesk SemiBold"/>
              <a:cs typeface="Schibsted Grotesk SemiBold"/>
              <a:sym typeface="Schibsted Grotesk SemiBold"/>
            </a:endParaRPr>
          </a:p>
          <a:p>
            <a:pPr marL="0" lvl="0" indent="0" algn="l" rtl="0">
              <a:spcBef>
                <a:spcPts val="1000"/>
              </a:spcBef>
              <a:spcAft>
                <a:spcPts val="0"/>
              </a:spcAft>
              <a:buNone/>
            </a:pPr>
            <a:r>
              <a:rPr lang="en" sz="1200">
                <a:solidFill>
                  <a:schemeClr val="dk1"/>
                </a:solidFill>
                <a:latin typeface="Schibsted Grotesk"/>
                <a:ea typeface="Schibsted Grotesk"/>
                <a:cs typeface="Schibsted Grotesk"/>
                <a:sym typeface="Schibsted Grotesk"/>
              </a:rPr>
              <a:t>Etiam a ipsum nec sem placerat eleifend non mattis leo. Fusce tincidunt aliquam dapibus. Pellentesque libero interdum lorem porttitor consequatusce.</a:t>
            </a:r>
            <a:endParaRPr sz="2400">
              <a:solidFill>
                <a:schemeClr val="dk1"/>
              </a:solidFill>
              <a:latin typeface="Schibsted Grotesk SemiBold"/>
              <a:ea typeface="Schibsted Grotesk SemiBold"/>
              <a:cs typeface="Schibsted Grotesk SemiBold"/>
              <a:sym typeface="Schibsted Grotesk SemiBold"/>
            </a:endParaRPr>
          </a:p>
        </p:txBody>
      </p:sp>
      <p:sp>
        <p:nvSpPr>
          <p:cNvPr id="1753" name="Google Shape;1753;p155"/>
          <p:cNvSpPr/>
          <p:nvPr/>
        </p:nvSpPr>
        <p:spPr>
          <a:xfrm>
            <a:off x="228600" y="2886675"/>
            <a:ext cx="2115600" cy="2028000"/>
          </a:xfrm>
          <a:prstGeom prst="roundRect">
            <a:avLst>
              <a:gd name="adj" fmla="val 2443"/>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754" name="Google Shape;1754;p155"/>
          <p:cNvSpPr/>
          <p:nvPr/>
        </p:nvSpPr>
        <p:spPr>
          <a:xfrm>
            <a:off x="4653582" y="2886675"/>
            <a:ext cx="2071500" cy="2028000"/>
          </a:xfrm>
          <a:prstGeom prst="roundRect">
            <a:avLst>
              <a:gd name="adj" fmla="val 2443"/>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755" name="Google Shape;1755;p155"/>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756" name="Google Shape;1756;p155"/>
          <p:cNvSpPr/>
          <p:nvPr/>
        </p:nvSpPr>
        <p:spPr>
          <a:xfrm>
            <a:off x="6844077" y="2886675"/>
            <a:ext cx="2071500" cy="2028000"/>
          </a:xfrm>
          <a:prstGeom prst="roundRect">
            <a:avLst>
              <a:gd name="adj" fmla="val 2443"/>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757" name="Google Shape;1757;p155"/>
          <p:cNvSpPr txBox="1"/>
          <p:nvPr/>
        </p:nvSpPr>
        <p:spPr>
          <a:xfrm>
            <a:off x="291600" y="3663425"/>
            <a:ext cx="1932600" cy="12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10,000+</a:t>
            </a:r>
            <a:endParaRPr sz="2400">
              <a:solidFill>
                <a:schemeClr val="dk1"/>
              </a:solidFill>
              <a:latin typeface="Schibsted Grotesk SemiBold"/>
              <a:ea typeface="Schibsted Grotesk SemiBold"/>
              <a:cs typeface="Schibsted Grotesk SemiBold"/>
              <a:sym typeface="Schibsted Grotesk SemiBold"/>
            </a:endParaRPr>
          </a:p>
          <a:p>
            <a:pPr marL="0" lvl="0" indent="0" algn="ctr" rtl="0">
              <a:spcBef>
                <a:spcPts val="1000"/>
              </a:spcBef>
              <a:spcAft>
                <a:spcPts val="0"/>
              </a:spcAft>
              <a:buNone/>
            </a:pPr>
            <a:r>
              <a:rPr lang="en" sz="1200">
                <a:solidFill>
                  <a:schemeClr val="dk1"/>
                </a:solidFill>
                <a:latin typeface="Schibsted Grotesk"/>
                <a:ea typeface="Schibsted Grotesk"/>
                <a:cs typeface="Schibsted Grotesk"/>
                <a:sym typeface="Schibsted Grotesk"/>
              </a:rPr>
              <a:t>Etiam a ipsum nec sem placerat eleifend.</a:t>
            </a:r>
            <a:endParaRPr sz="2400">
              <a:solidFill>
                <a:schemeClr val="dk1"/>
              </a:solidFill>
              <a:latin typeface="Schibsted Grotesk SemiBold"/>
              <a:ea typeface="Schibsted Grotesk SemiBold"/>
              <a:cs typeface="Schibsted Grotesk SemiBold"/>
              <a:sym typeface="Schibsted Grotesk SemiBold"/>
            </a:endParaRPr>
          </a:p>
        </p:txBody>
      </p:sp>
      <p:sp>
        <p:nvSpPr>
          <p:cNvPr id="1758" name="Google Shape;1758;p155"/>
          <p:cNvSpPr txBox="1"/>
          <p:nvPr/>
        </p:nvSpPr>
        <p:spPr>
          <a:xfrm>
            <a:off x="2532591" y="3663425"/>
            <a:ext cx="1932600" cy="12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2,200+</a:t>
            </a:r>
            <a:endParaRPr sz="2400">
              <a:solidFill>
                <a:schemeClr val="dk1"/>
              </a:solidFill>
              <a:latin typeface="Schibsted Grotesk SemiBold"/>
              <a:ea typeface="Schibsted Grotesk SemiBold"/>
              <a:cs typeface="Schibsted Grotesk SemiBold"/>
              <a:sym typeface="Schibsted Grotesk SemiBold"/>
            </a:endParaRPr>
          </a:p>
          <a:p>
            <a:pPr marL="0" lvl="0" indent="0" algn="ctr" rtl="0">
              <a:spcBef>
                <a:spcPts val="1000"/>
              </a:spcBef>
              <a:spcAft>
                <a:spcPts val="0"/>
              </a:spcAft>
              <a:buNone/>
            </a:pPr>
            <a:r>
              <a:rPr lang="en" sz="1200">
                <a:solidFill>
                  <a:schemeClr val="dk1"/>
                </a:solidFill>
                <a:latin typeface="Schibsted Grotesk"/>
                <a:ea typeface="Schibsted Grotesk"/>
                <a:cs typeface="Schibsted Grotesk"/>
                <a:sym typeface="Schibsted Grotesk"/>
              </a:rPr>
              <a:t>Etiam a ipsum nec sem placerat eleifend.</a:t>
            </a:r>
            <a:endParaRPr sz="2400">
              <a:solidFill>
                <a:schemeClr val="dk1"/>
              </a:solidFill>
              <a:latin typeface="Schibsted Grotesk SemiBold"/>
              <a:ea typeface="Schibsted Grotesk SemiBold"/>
              <a:cs typeface="Schibsted Grotesk SemiBold"/>
              <a:sym typeface="Schibsted Grotesk SemiBold"/>
            </a:endParaRPr>
          </a:p>
        </p:txBody>
      </p:sp>
      <p:sp>
        <p:nvSpPr>
          <p:cNvPr id="1759" name="Google Shape;1759;p155"/>
          <p:cNvSpPr txBox="1"/>
          <p:nvPr/>
        </p:nvSpPr>
        <p:spPr>
          <a:xfrm>
            <a:off x="4723144" y="3663425"/>
            <a:ext cx="1932600" cy="12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10%</a:t>
            </a:r>
            <a:endParaRPr sz="2400">
              <a:solidFill>
                <a:schemeClr val="dk1"/>
              </a:solidFill>
              <a:latin typeface="Schibsted Grotesk SemiBold"/>
              <a:ea typeface="Schibsted Grotesk SemiBold"/>
              <a:cs typeface="Schibsted Grotesk SemiBold"/>
              <a:sym typeface="Schibsted Grotesk SemiBold"/>
            </a:endParaRPr>
          </a:p>
          <a:p>
            <a:pPr marL="0" lvl="0" indent="0" algn="ctr" rtl="0">
              <a:spcBef>
                <a:spcPts val="1000"/>
              </a:spcBef>
              <a:spcAft>
                <a:spcPts val="0"/>
              </a:spcAft>
              <a:buNone/>
            </a:pPr>
            <a:r>
              <a:rPr lang="en" sz="1200">
                <a:solidFill>
                  <a:schemeClr val="dk1"/>
                </a:solidFill>
                <a:latin typeface="Schibsted Grotesk"/>
                <a:ea typeface="Schibsted Grotesk"/>
                <a:cs typeface="Schibsted Grotesk"/>
                <a:sym typeface="Schibsted Grotesk"/>
              </a:rPr>
              <a:t>Etiam a ipsum nec sem placerat eleifend.</a:t>
            </a:r>
            <a:endParaRPr sz="2400">
              <a:solidFill>
                <a:schemeClr val="dk1"/>
              </a:solidFill>
              <a:latin typeface="Schibsted Grotesk SemiBold"/>
              <a:ea typeface="Schibsted Grotesk SemiBold"/>
              <a:cs typeface="Schibsted Grotesk SemiBold"/>
              <a:sym typeface="Schibsted Grotesk SemiBold"/>
            </a:endParaRPr>
          </a:p>
        </p:txBody>
      </p:sp>
      <p:sp>
        <p:nvSpPr>
          <p:cNvPr id="1760" name="Google Shape;1760;p155"/>
          <p:cNvSpPr txBox="1"/>
          <p:nvPr/>
        </p:nvSpPr>
        <p:spPr>
          <a:xfrm>
            <a:off x="6913447" y="3663425"/>
            <a:ext cx="1932600" cy="12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5,000</a:t>
            </a:r>
            <a:endParaRPr sz="2400">
              <a:solidFill>
                <a:schemeClr val="dk1"/>
              </a:solidFill>
              <a:latin typeface="Schibsted Grotesk SemiBold"/>
              <a:ea typeface="Schibsted Grotesk SemiBold"/>
              <a:cs typeface="Schibsted Grotesk SemiBold"/>
              <a:sym typeface="Schibsted Grotesk SemiBold"/>
            </a:endParaRPr>
          </a:p>
          <a:p>
            <a:pPr marL="0" lvl="0" indent="0" algn="ctr" rtl="0">
              <a:spcBef>
                <a:spcPts val="1000"/>
              </a:spcBef>
              <a:spcAft>
                <a:spcPts val="0"/>
              </a:spcAft>
              <a:buNone/>
            </a:pPr>
            <a:r>
              <a:rPr lang="en" sz="1200">
                <a:solidFill>
                  <a:schemeClr val="dk1"/>
                </a:solidFill>
                <a:latin typeface="Schibsted Grotesk"/>
                <a:ea typeface="Schibsted Grotesk"/>
                <a:cs typeface="Schibsted Grotesk"/>
                <a:sym typeface="Schibsted Grotesk"/>
              </a:rPr>
              <a:t>Etiam a ipsum nec sem placerat eleifend.</a:t>
            </a:r>
            <a:endParaRPr sz="2400">
              <a:solidFill>
                <a:schemeClr val="dk1"/>
              </a:solidFill>
              <a:latin typeface="Schibsted Grotesk SemiBold"/>
              <a:ea typeface="Schibsted Grotesk SemiBold"/>
              <a:cs typeface="Schibsted Grotesk SemiBold"/>
              <a:sym typeface="Schibsted Grotesk SemiBold"/>
            </a:endParaRPr>
          </a:p>
        </p:txBody>
      </p:sp>
      <p:grpSp>
        <p:nvGrpSpPr>
          <p:cNvPr id="1761" name="Google Shape;1761;p155"/>
          <p:cNvGrpSpPr/>
          <p:nvPr/>
        </p:nvGrpSpPr>
        <p:grpSpPr>
          <a:xfrm>
            <a:off x="1096362" y="3194565"/>
            <a:ext cx="323088" cy="323088"/>
            <a:chOff x="613300" y="2592200"/>
            <a:chExt cx="385500" cy="385500"/>
          </a:xfrm>
        </p:grpSpPr>
        <p:sp>
          <p:nvSpPr>
            <p:cNvPr id="1762" name="Google Shape;1762;p155"/>
            <p:cNvSpPr/>
            <p:nvPr/>
          </p:nvSpPr>
          <p:spPr>
            <a:xfrm>
              <a:off x="613300" y="2592200"/>
              <a:ext cx="385500" cy="38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763" name="Google Shape;1763;p155"/>
            <p:cNvPicPr preferRelativeResize="0"/>
            <p:nvPr/>
          </p:nvPicPr>
          <p:blipFill>
            <a:blip r:embed="rId2">
              <a:alphaModFix/>
            </a:blip>
            <a:stretch>
              <a:fillRect/>
            </a:stretch>
          </p:blipFill>
          <p:spPr>
            <a:xfrm>
              <a:off x="646870" y="2626937"/>
              <a:ext cx="318361" cy="316026"/>
            </a:xfrm>
            <a:prstGeom prst="rect">
              <a:avLst/>
            </a:prstGeom>
            <a:noFill/>
            <a:ln>
              <a:noFill/>
            </a:ln>
          </p:spPr>
        </p:pic>
      </p:grpSp>
      <p:grpSp>
        <p:nvGrpSpPr>
          <p:cNvPr id="1764" name="Google Shape;1764;p155"/>
          <p:cNvGrpSpPr/>
          <p:nvPr/>
        </p:nvGrpSpPr>
        <p:grpSpPr>
          <a:xfrm>
            <a:off x="3337339" y="3194565"/>
            <a:ext cx="323088" cy="323088"/>
            <a:chOff x="1133425" y="2592200"/>
            <a:chExt cx="385500" cy="385500"/>
          </a:xfrm>
        </p:grpSpPr>
        <p:sp>
          <p:nvSpPr>
            <p:cNvPr id="1765" name="Google Shape;1765;p155"/>
            <p:cNvSpPr/>
            <p:nvPr/>
          </p:nvSpPr>
          <p:spPr>
            <a:xfrm>
              <a:off x="1133425" y="2592200"/>
              <a:ext cx="385500" cy="38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766" name="Google Shape;1766;p155"/>
            <p:cNvPicPr preferRelativeResize="0"/>
            <p:nvPr/>
          </p:nvPicPr>
          <p:blipFill>
            <a:blip r:embed="rId3">
              <a:alphaModFix/>
            </a:blip>
            <a:stretch>
              <a:fillRect/>
            </a:stretch>
          </p:blipFill>
          <p:spPr>
            <a:xfrm>
              <a:off x="1166997" y="2626937"/>
              <a:ext cx="318361" cy="316026"/>
            </a:xfrm>
            <a:prstGeom prst="rect">
              <a:avLst/>
            </a:prstGeom>
            <a:noFill/>
            <a:ln>
              <a:noFill/>
            </a:ln>
          </p:spPr>
        </p:pic>
      </p:grpSp>
      <p:grpSp>
        <p:nvGrpSpPr>
          <p:cNvPr id="1767" name="Google Shape;1767;p155"/>
          <p:cNvGrpSpPr/>
          <p:nvPr/>
        </p:nvGrpSpPr>
        <p:grpSpPr>
          <a:xfrm>
            <a:off x="5527904" y="3194565"/>
            <a:ext cx="323088" cy="323088"/>
            <a:chOff x="1626275" y="2592200"/>
            <a:chExt cx="385500" cy="385500"/>
          </a:xfrm>
        </p:grpSpPr>
        <p:sp>
          <p:nvSpPr>
            <p:cNvPr id="1768" name="Google Shape;1768;p155"/>
            <p:cNvSpPr/>
            <p:nvPr/>
          </p:nvSpPr>
          <p:spPr>
            <a:xfrm>
              <a:off x="1626275" y="2592200"/>
              <a:ext cx="385500" cy="38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769" name="Google Shape;1769;p155"/>
            <p:cNvPicPr preferRelativeResize="0"/>
            <p:nvPr/>
          </p:nvPicPr>
          <p:blipFill>
            <a:blip r:embed="rId4">
              <a:alphaModFix/>
            </a:blip>
            <a:stretch>
              <a:fillRect/>
            </a:stretch>
          </p:blipFill>
          <p:spPr>
            <a:xfrm>
              <a:off x="1659841" y="2625766"/>
              <a:ext cx="318361" cy="318367"/>
            </a:xfrm>
            <a:prstGeom prst="rect">
              <a:avLst/>
            </a:prstGeom>
            <a:noFill/>
            <a:ln>
              <a:noFill/>
            </a:ln>
          </p:spPr>
        </p:pic>
      </p:grpSp>
      <p:grpSp>
        <p:nvGrpSpPr>
          <p:cNvPr id="1770" name="Google Shape;1770;p155"/>
          <p:cNvGrpSpPr/>
          <p:nvPr/>
        </p:nvGrpSpPr>
        <p:grpSpPr>
          <a:xfrm>
            <a:off x="7718202" y="3194565"/>
            <a:ext cx="323088" cy="323088"/>
            <a:chOff x="2044800" y="2592200"/>
            <a:chExt cx="385500" cy="385500"/>
          </a:xfrm>
        </p:grpSpPr>
        <p:sp>
          <p:nvSpPr>
            <p:cNvPr id="1771" name="Google Shape;1771;p155"/>
            <p:cNvSpPr/>
            <p:nvPr/>
          </p:nvSpPr>
          <p:spPr>
            <a:xfrm>
              <a:off x="2044800" y="2592200"/>
              <a:ext cx="385500" cy="38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772" name="Google Shape;1772;p155"/>
            <p:cNvPicPr preferRelativeResize="0"/>
            <p:nvPr/>
          </p:nvPicPr>
          <p:blipFill>
            <a:blip r:embed="rId5">
              <a:alphaModFix/>
            </a:blip>
            <a:stretch>
              <a:fillRect/>
            </a:stretch>
          </p:blipFill>
          <p:spPr>
            <a:xfrm>
              <a:off x="2079537" y="2626937"/>
              <a:ext cx="316020" cy="316026"/>
            </a:xfrm>
            <a:prstGeom prst="rect">
              <a:avLst/>
            </a:prstGeom>
            <a:noFill/>
            <a:ln>
              <a:noFill/>
            </a:ln>
          </p:spPr>
        </p:pic>
      </p:grpSp>
      <p:sp>
        <p:nvSpPr>
          <p:cNvPr id="1773" name="Google Shape;1773;p155"/>
          <p:cNvSpPr>
            <a:spLocks noGrp="1"/>
          </p:cNvSpPr>
          <p:nvPr>
            <p:ph type="pic" idx="2"/>
          </p:nvPr>
        </p:nvSpPr>
        <p:spPr>
          <a:xfrm>
            <a:off x="4502825" y="228450"/>
            <a:ext cx="4412700" cy="2518200"/>
          </a:xfrm>
          <a:prstGeom prst="roundRect">
            <a:avLst>
              <a:gd name="adj" fmla="val 2030"/>
            </a:avLst>
          </a:prstGeom>
          <a:noFill/>
          <a:ln>
            <a:noFill/>
          </a:ln>
        </p:spPr>
      </p:sp>
      <p:sp>
        <p:nvSpPr>
          <p:cNvPr id="1774" name="Google Shape;1774;p155"/>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775" name="Google Shape;1775;p155"/>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776" name="Google Shape;1776;p155"/>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777" name="Google Shape;1777;p155"/>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778" name="Google Shape;1778;p155"/>
          <p:cNvGrpSpPr/>
          <p:nvPr/>
        </p:nvGrpSpPr>
        <p:grpSpPr>
          <a:xfrm>
            <a:off x="228588" y="228700"/>
            <a:ext cx="216600" cy="216600"/>
            <a:chOff x="228588" y="228700"/>
            <a:chExt cx="216600" cy="216600"/>
          </a:xfrm>
        </p:grpSpPr>
        <p:sp>
          <p:nvSpPr>
            <p:cNvPr id="1779" name="Google Shape;1779;p155"/>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780" name="Google Shape;1780;p155"/>
            <p:cNvPicPr preferRelativeResize="0"/>
            <p:nvPr/>
          </p:nvPicPr>
          <p:blipFill rotWithShape="1">
            <a:blip r:embed="rId6">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Split Page - Callouts 2">
  <p:cSld name="CUSTOM_6_1_1_1_1_1_1_1_1_1_1_1_1_1_1_1_1_2_1_1_1_1_1_1_1_1_1_1">
    <p:spTree>
      <p:nvGrpSpPr>
        <p:cNvPr id="1" name="Shape 1781"/>
        <p:cNvGrpSpPr/>
        <p:nvPr/>
      </p:nvGrpSpPr>
      <p:grpSpPr>
        <a:xfrm>
          <a:off x="0" y="0"/>
          <a:ext cx="0" cy="0"/>
          <a:chOff x="0" y="0"/>
          <a:chExt cx="0" cy="0"/>
        </a:xfrm>
      </p:grpSpPr>
      <p:sp>
        <p:nvSpPr>
          <p:cNvPr id="1782" name="Google Shape;1782;p156"/>
          <p:cNvSpPr/>
          <p:nvPr/>
        </p:nvSpPr>
        <p:spPr>
          <a:xfrm>
            <a:off x="-225" y="0"/>
            <a:ext cx="9144000" cy="5172000"/>
          </a:xfrm>
          <a:prstGeom prst="rect">
            <a:avLst/>
          </a:prstGeom>
          <a:solidFill>
            <a:srgbClr val="000000">
              <a:alpha val="386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783" name="Google Shape;1783;p156"/>
          <p:cNvSpPr txBox="1"/>
          <p:nvPr/>
        </p:nvSpPr>
        <p:spPr>
          <a:xfrm>
            <a:off x="136050" y="515175"/>
            <a:ext cx="6573000" cy="202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accent2"/>
                </a:solidFill>
                <a:latin typeface="Schibsted Grotesk SemiBold"/>
                <a:ea typeface="Schibsted Grotesk SemiBold"/>
                <a:cs typeface="Schibsted Grotesk SemiBold"/>
                <a:sym typeface="Schibsted Grotesk SemiBold"/>
              </a:rPr>
              <a:t>Lorem ipsum dolor sit amet, consectetur adipiscing elit.Cras vulputate efficitur magna. Sed porttitor ultricies accumsan. Praesent at diam lectus. </a:t>
            </a:r>
            <a:endParaRPr sz="2400">
              <a:solidFill>
                <a:schemeClr val="accent2"/>
              </a:solidFill>
              <a:latin typeface="Schibsted Grotesk SemiBold"/>
              <a:ea typeface="Schibsted Grotesk SemiBold"/>
              <a:cs typeface="Schibsted Grotesk SemiBold"/>
              <a:sym typeface="Schibsted Grotesk SemiBold"/>
            </a:endParaRPr>
          </a:p>
        </p:txBody>
      </p:sp>
      <p:sp>
        <p:nvSpPr>
          <p:cNvPr id="1784" name="Google Shape;1784;p156"/>
          <p:cNvSpPr/>
          <p:nvPr/>
        </p:nvSpPr>
        <p:spPr>
          <a:xfrm>
            <a:off x="228600" y="3370675"/>
            <a:ext cx="2075100" cy="1543800"/>
          </a:xfrm>
          <a:prstGeom prst="roundRect">
            <a:avLst>
              <a:gd name="adj" fmla="val 2443"/>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785" name="Google Shape;1785;p156"/>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pic>
        <p:nvPicPr>
          <p:cNvPr id="1786" name="Google Shape;1786;p156"/>
          <p:cNvPicPr preferRelativeResize="0"/>
          <p:nvPr/>
        </p:nvPicPr>
        <p:blipFill>
          <a:blip r:embed="rId2">
            <a:alphaModFix/>
          </a:blip>
          <a:stretch>
            <a:fillRect/>
          </a:stretch>
        </p:blipFill>
        <p:spPr>
          <a:xfrm>
            <a:off x="411474" y="3720916"/>
            <a:ext cx="414125" cy="843317"/>
          </a:xfrm>
          <a:prstGeom prst="rect">
            <a:avLst/>
          </a:prstGeom>
          <a:noFill/>
          <a:ln>
            <a:noFill/>
          </a:ln>
        </p:spPr>
      </p:pic>
      <p:sp>
        <p:nvSpPr>
          <p:cNvPr id="1787" name="Google Shape;1787;p156"/>
          <p:cNvSpPr/>
          <p:nvPr/>
        </p:nvSpPr>
        <p:spPr>
          <a:xfrm>
            <a:off x="2432532" y="3370675"/>
            <a:ext cx="2075100" cy="1543800"/>
          </a:xfrm>
          <a:prstGeom prst="roundRect">
            <a:avLst>
              <a:gd name="adj" fmla="val 2443"/>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788" name="Google Shape;1788;p156"/>
          <p:cNvSpPr/>
          <p:nvPr/>
        </p:nvSpPr>
        <p:spPr>
          <a:xfrm>
            <a:off x="4636465" y="3370675"/>
            <a:ext cx="2075100" cy="1543800"/>
          </a:xfrm>
          <a:prstGeom prst="roundRect">
            <a:avLst>
              <a:gd name="adj" fmla="val 2443"/>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789" name="Google Shape;1789;p156"/>
          <p:cNvSpPr/>
          <p:nvPr/>
        </p:nvSpPr>
        <p:spPr>
          <a:xfrm>
            <a:off x="6840397" y="3370675"/>
            <a:ext cx="2075100" cy="1543800"/>
          </a:xfrm>
          <a:prstGeom prst="roundRect">
            <a:avLst>
              <a:gd name="adj" fmla="val 2443"/>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790" name="Google Shape;1790;p156"/>
          <p:cNvSpPr txBox="1"/>
          <p:nvPr/>
        </p:nvSpPr>
        <p:spPr>
          <a:xfrm>
            <a:off x="959100" y="3619225"/>
            <a:ext cx="1337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latin typeface="Schibsted Grotesk"/>
              <a:ea typeface="Schibsted Grotesk"/>
              <a:cs typeface="Schibsted Grotesk"/>
              <a:sym typeface="Schibsted Grotesk"/>
            </a:endParaRPr>
          </a:p>
        </p:txBody>
      </p:sp>
      <p:pic>
        <p:nvPicPr>
          <p:cNvPr id="1791" name="Google Shape;1791;p156"/>
          <p:cNvPicPr preferRelativeResize="0"/>
          <p:nvPr/>
        </p:nvPicPr>
        <p:blipFill>
          <a:blip r:embed="rId3">
            <a:alphaModFix/>
          </a:blip>
          <a:stretch>
            <a:fillRect/>
          </a:stretch>
        </p:blipFill>
        <p:spPr>
          <a:xfrm>
            <a:off x="2395675" y="3720925"/>
            <a:ext cx="858925" cy="843300"/>
          </a:xfrm>
          <a:prstGeom prst="rect">
            <a:avLst/>
          </a:prstGeom>
          <a:noFill/>
          <a:ln>
            <a:noFill/>
          </a:ln>
        </p:spPr>
      </p:pic>
      <p:sp>
        <p:nvSpPr>
          <p:cNvPr id="1792" name="Google Shape;1792;p156"/>
          <p:cNvSpPr txBox="1"/>
          <p:nvPr/>
        </p:nvSpPr>
        <p:spPr>
          <a:xfrm>
            <a:off x="3170375" y="3619225"/>
            <a:ext cx="13374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accent3"/>
              </a:buClr>
              <a:buSzPts val="1100"/>
              <a:buFont typeface="Arial"/>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0"/>
              </a:spcBef>
              <a:spcAft>
                <a:spcPts val="0"/>
              </a:spcAft>
              <a:buNone/>
            </a:pPr>
            <a:endParaRPr sz="800" b="1">
              <a:solidFill>
                <a:schemeClr val="dk1"/>
              </a:solidFill>
              <a:latin typeface="Schibsted Grotesk"/>
              <a:ea typeface="Schibsted Grotesk"/>
              <a:cs typeface="Schibsted Grotesk"/>
              <a:sym typeface="Schibsted Grotesk"/>
            </a:endParaRPr>
          </a:p>
        </p:txBody>
      </p:sp>
      <p:sp>
        <p:nvSpPr>
          <p:cNvPr id="1793" name="Google Shape;1793;p156"/>
          <p:cNvSpPr txBox="1"/>
          <p:nvPr/>
        </p:nvSpPr>
        <p:spPr>
          <a:xfrm>
            <a:off x="5374450" y="3619225"/>
            <a:ext cx="13374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accent3"/>
              </a:buClr>
              <a:buSzPts val="1100"/>
              <a:buFont typeface="Arial"/>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0"/>
              </a:spcBef>
              <a:spcAft>
                <a:spcPts val="0"/>
              </a:spcAft>
              <a:buNone/>
            </a:pPr>
            <a:endParaRPr sz="800" b="1">
              <a:solidFill>
                <a:schemeClr val="dk1"/>
              </a:solidFill>
              <a:latin typeface="Schibsted Grotesk"/>
              <a:ea typeface="Schibsted Grotesk"/>
              <a:cs typeface="Schibsted Grotesk"/>
              <a:sym typeface="Schibsted Grotesk"/>
            </a:endParaRPr>
          </a:p>
        </p:txBody>
      </p:sp>
      <p:sp>
        <p:nvSpPr>
          <p:cNvPr id="1794" name="Google Shape;1794;p156"/>
          <p:cNvSpPr txBox="1"/>
          <p:nvPr/>
        </p:nvSpPr>
        <p:spPr>
          <a:xfrm>
            <a:off x="7578525" y="3619225"/>
            <a:ext cx="13374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accent3"/>
              </a:buClr>
              <a:buSzPts val="1100"/>
              <a:buFont typeface="Arial"/>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0"/>
              </a:spcBef>
              <a:spcAft>
                <a:spcPts val="0"/>
              </a:spcAft>
              <a:buNone/>
            </a:pPr>
            <a:endParaRPr sz="800" b="1">
              <a:solidFill>
                <a:schemeClr val="dk1"/>
              </a:solidFill>
              <a:latin typeface="Schibsted Grotesk"/>
              <a:ea typeface="Schibsted Grotesk"/>
              <a:cs typeface="Schibsted Grotesk"/>
              <a:sym typeface="Schibsted Grotesk"/>
            </a:endParaRPr>
          </a:p>
        </p:txBody>
      </p:sp>
      <p:pic>
        <p:nvPicPr>
          <p:cNvPr id="1795" name="Google Shape;1795;p156"/>
          <p:cNvPicPr preferRelativeResize="0"/>
          <p:nvPr/>
        </p:nvPicPr>
        <p:blipFill>
          <a:blip r:embed="rId4">
            <a:alphaModFix/>
          </a:blip>
          <a:stretch>
            <a:fillRect/>
          </a:stretch>
        </p:blipFill>
        <p:spPr>
          <a:xfrm>
            <a:off x="4772353" y="3720928"/>
            <a:ext cx="550301" cy="843300"/>
          </a:xfrm>
          <a:prstGeom prst="rect">
            <a:avLst/>
          </a:prstGeom>
          <a:noFill/>
          <a:ln>
            <a:noFill/>
          </a:ln>
        </p:spPr>
      </p:pic>
      <p:pic>
        <p:nvPicPr>
          <p:cNvPr id="1796" name="Google Shape;1796;p156"/>
          <p:cNvPicPr preferRelativeResize="0"/>
          <p:nvPr/>
        </p:nvPicPr>
        <p:blipFill>
          <a:blip r:embed="rId5">
            <a:alphaModFix/>
          </a:blip>
          <a:stretch>
            <a:fillRect/>
          </a:stretch>
        </p:blipFill>
        <p:spPr>
          <a:xfrm>
            <a:off x="6977225" y="3744074"/>
            <a:ext cx="550300" cy="796997"/>
          </a:xfrm>
          <a:prstGeom prst="rect">
            <a:avLst/>
          </a:prstGeom>
          <a:noFill/>
          <a:ln>
            <a:noFill/>
          </a:ln>
        </p:spPr>
      </p:pic>
      <p:pic>
        <p:nvPicPr>
          <p:cNvPr id="1797" name="Google Shape;1797;p156"/>
          <p:cNvPicPr preferRelativeResize="0"/>
          <p:nvPr/>
        </p:nvPicPr>
        <p:blipFill>
          <a:blip r:embed="rId6">
            <a:alphaModFix/>
          </a:blip>
          <a:stretch>
            <a:fillRect/>
          </a:stretch>
        </p:blipFill>
        <p:spPr>
          <a:xfrm>
            <a:off x="7753275" y="0"/>
            <a:ext cx="677325" cy="2921750"/>
          </a:xfrm>
          <a:prstGeom prst="rect">
            <a:avLst/>
          </a:prstGeom>
          <a:noFill/>
          <a:ln>
            <a:noFill/>
          </a:ln>
        </p:spPr>
      </p:pic>
      <p:grpSp>
        <p:nvGrpSpPr>
          <p:cNvPr id="1798" name="Google Shape;1798;p156"/>
          <p:cNvGrpSpPr/>
          <p:nvPr/>
        </p:nvGrpSpPr>
        <p:grpSpPr>
          <a:xfrm>
            <a:off x="7568584" y="570621"/>
            <a:ext cx="1046704" cy="1046704"/>
            <a:chOff x="7578521" y="730421"/>
            <a:chExt cx="1046704" cy="1046704"/>
          </a:xfrm>
        </p:grpSpPr>
        <p:sp>
          <p:nvSpPr>
            <p:cNvPr id="1799" name="Google Shape;1799;p156"/>
            <p:cNvSpPr/>
            <p:nvPr/>
          </p:nvSpPr>
          <p:spPr>
            <a:xfrm>
              <a:off x="7578525" y="730425"/>
              <a:ext cx="1046700" cy="1046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800" name="Google Shape;1800;p156"/>
            <p:cNvPicPr preferRelativeResize="0"/>
            <p:nvPr/>
          </p:nvPicPr>
          <p:blipFill>
            <a:blip r:embed="rId7">
              <a:alphaModFix/>
            </a:blip>
            <a:stretch>
              <a:fillRect/>
            </a:stretch>
          </p:blipFill>
          <p:spPr>
            <a:xfrm>
              <a:off x="7578521" y="730421"/>
              <a:ext cx="1046700" cy="1046700"/>
            </a:xfrm>
            <a:prstGeom prst="rect">
              <a:avLst/>
            </a:prstGeom>
            <a:noFill/>
            <a:ln>
              <a:noFill/>
            </a:ln>
          </p:spPr>
        </p:pic>
      </p:grpSp>
      <p:sp>
        <p:nvSpPr>
          <p:cNvPr id="1801" name="Google Shape;1801;p156"/>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802" name="Google Shape;1802;p156"/>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803" name="Google Shape;1803;p156"/>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804" name="Google Shape;1804;p156"/>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805" name="Google Shape;1805;p156"/>
          <p:cNvGrpSpPr/>
          <p:nvPr/>
        </p:nvGrpSpPr>
        <p:grpSpPr>
          <a:xfrm>
            <a:off x="228588" y="228700"/>
            <a:ext cx="216600" cy="216600"/>
            <a:chOff x="228588" y="228700"/>
            <a:chExt cx="216600" cy="216600"/>
          </a:xfrm>
        </p:grpSpPr>
        <p:sp>
          <p:nvSpPr>
            <p:cNvPr id="1806" name="Google Shape;1806;p156"/>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807" name="Google Shape;1807;p156"/>
            <p:cNvPicPr preferRelativeResize="0"/>
            <p:nvPr/>
          </p:nvPicPr>
          <p:blipFill rotWithShape="1">
            <a:blip r:embed="rId8">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meline 1">
  <p:cSld name="CUSTOM_6_1_1_1_1_1_1_1_1_1_1_1_1_1_1_1_1_2_1_1_1_1_1_1_1_1_1_1_1">
    <p:spTree>
      <p:nvGrpSpPr>
        <p:cNvPr id="1" name="Shape 1808"/>
        <p:cNvGrpSpPr/>
        <p:nvPr/>
      </p:nvGrpSpPr>
      <p:grpSpPr>
        <a:xfrm>
          <a:off x="0" y="0"/>
          <a:ext cx="0" cy="0"/>
          <a:chOff x="0" y="0"/>
          <a:chExt cx="0" cy="0"/>
        </a:xfrm>
      </p:grpSpPr>
      <p:sp>
        <p:nvSpPr>
          <p:cNvPr id="1809" name="Google Shape;1809;p157"/>
          <p:cNvSpPr txBox="1"/>
          <p:nvPr/>
        </p:nvSpPr>
        <p:spPr>
          <a:xfrm>
            <a:off x="136050" y="515175"/>
            <a:ext cx="8182500" cy="9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In fringilla, lorem in consequat blandit.</a:t>
            </a:r>
            <a:endParaRPr sz="2400">
              <a:solidFill>
                <a:schemeClr val="dk1"/>
              </a:solidFill>
              <a:latin typeface="Schibsted Grotesk SemiBold"/>
              <a:ea typeface="Schibsted Grotesk SemiBold"/>
              <a:cs typeface="Schibsted Grotesk SemiBold"/>
              <a:sym typeface="Schibsted Grotesk SemiBold"/>
            </a:endParaRPr>
          </a:p>
        </p:txBody>
      </p:sp>
      <p:pic>
        <p:nvPicPr>
          <p:cNvPr id="1810" name="Google Shape;1810;p157"/>
          <p:cNvPicPr preferRelativeResize="0"/>
          <p:nvPr/>
        </p:nvPicPr>
        <p:blipFill>
          <a:blip r:embed="rId2">
            <a:alphaModFix/>
          </a:blip>
          <a:stretch>
            <a:fillRect/>
          </a:stretch>
        </p:blipFill>
        <p:spPr>
          <a:xfrm>
            <a:off x="676563" y="2774525"/>
            <a:ext cx="811650" cy="811650"/>
          </a:xfrm>
          <a:prstGeom prst="rect">
            <a:avLst/>
          </a:prstGeom>
          <a:noFill/>
          <a:ln>
            <a:noFill/>
          </a:ln>
        </p:spPr>
      </p:pic>
      <p:sp>
        <p:nvSpPr>
          <p:cNvPr id="1811" name="Google Shape;1811;p157"/>
          <p:cNvSpPr txBox="1"/>
          <p:nvPr/>
        </p:nvSpPr>
        <p:spPr>
          <a:xfrm>
            <a:off x="136050" y="3009850"/>
            <a:ext cx="502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accent3"/>
                </a:solidFill>
                <a:latin typeface="Schibsted Grotesk SemiBold"/>
                <a:ea typeface="Schibsted Grotesk SemiBold"/>
                <a:cs typeface="Schibsted Grotesk SemiBold"/>
                <a:sym typeface="Schibsted Grotesk SemiBold"/>
              </a:rPr>
              <a:t>0 MIN</a:t>
            </a:r>
            <a:endParaRPr sz="1400"/>
          </a:p>
        </p:txBody>
      </p:sp>
      <p:sp>
        <p:nvSpPr>
          <p:cNvPr id="1812" name="Google Shape;1812;p157"/>
          <p:cNvSpPr/>
          <p:nvPr/>
        </p:nvSpPr>
        <p:spPr>
          <a:xfrm>
            <a:off x="1577053" y="3125550"/>
            <a:ext cx="5022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813" name="Google Shape;1813;p157"/>
          <p:cNvSpPr/>
          <p:nvPr/>
        </p:nvSpPr>
        <p:spPr>
          <a:xfrm>
            <a:off x="2597363" y="3125556"/>
            <a:ext cx="4005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814" name="Google Shape;1814;p157"/>
          <p:cNvSpPr/>
          <p:nvPr/>
        </p:nvSpPr>
        <p:spPr>
          <a:xfrm>
            <a:off x="3515963" y="3125556"/>
            <a:ext cx="2166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815" name="Google Shape;1815;p157"/>
          <p:cNvSpPr/>
          <p:nvPr/>
        </p:nvSpPr>
        <p:spPr>
          <a:xfrm>
            <a:off x="4242888" y="3125556"/>
            <a:ext cx="4005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816" name="Google Shape;1816;p157"/>
          <p:cNvSpPr/>
          <p:nvPr/>
        </p:nvSpPr>
        <p:spPr>
          <a:xfrm>
            <a:off x="5138132" y="3125556"/>
            <a:ext cx="6255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817" name="Google Shape;1817;p157"/>
          <p:cNvSpPr/>
          <p:nvPr/>
        </p:nvSpPr>
        <p:spPr>
          <a:xfrm>
            <a:off x="6243205" y="3125556"/>
            <a:ext cx="1737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818" name="Google Shape;1818;p157"/>
          <p:cNvSpPr/>
          <p:nvPr/>
        </p:nvSpPr>
        <p:spPr>
          <a:xfrm>
            <a:off x="6444441" y="3125556"/>
            <a:ext cx="2694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819" name="Google Shape;1819;p157"/>
          <p:cNvSpPr/>
          <p:nvPr/>
        </p:nvSpPr>
        <p:spPr>
          <a:xfrm>
            <a:off x="7255147" y="3125556"/>
            <a:ext cx="7116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820" name="Google Shape;1820;p157"/>
          <p:cNvSpPr/>
          <p:nvPr/>
        </p:nvSpPr>
        <p:spPr>
          <a:xfrm>
            <a:off x="8028341" y="3125556"/>
            <a:ext cx="2694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821" name="Google Shape;1821;p157"/>
          <p:cNvSpPr txBox="1"/>
          <p:nvPr/>
        </p:nvSpPr>
        <p:spPr>
          <a:xfrm>
            <a:off x="8464325" y="3026450"/>
            <a:ext cx="554400" cy="307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800">
                <a:solidFill>
                  <a:schemeClr val="accent3"/>
                </a:solidFill>
                <a:latin typeface="Schibsted Grotesk SemiBold"/>
                <a:ea typeface="Schibsted Grotesk SemiBold"/>
                <a:cs typeface="Schibsted Grotesk SemiBold"/>
                <a:sym typeface="Schibsted Grotesk SemiBold"/>
              </a:rPr>
              <a:t>90 MIN</a:t>
            </a:r>
            <a:endParaRPr sz="1400"/>
          </a:p>
        </p:txBody>
      </p:sp>
      <p:sp>
        <p:nvSpPr>
          <p:cNvPr id="1822" name="Google Shape;1822;p157"/>
          <p:cNvSpPr txBox="1"/>
          <p:nvPr/>
        </p:nvSpPr>
        <p:spPr>
          <a:xfrm>
            <a:off x="603741" y="1797750"/>
            <a:ext cx="1568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latin typeface="Schibsted Grotesk"/>
              <a:ea typeface="Schibsted Grotesk"/>
              <a:cs typeface="Schibsted Grotesk"/>
              <a:sym typeface="Schibsted Grotesk"/>
            </a:endParaRPr>
          </a:p>
        </p:txBody>
      </p:sp>
      <p:sp>
        <p:nvSpPr>
          <p:cNvPr id="1823" name="Google Shape;1823;p157"/>
          <p:cNvSpPr txBox="1"/>
          <p:nvPr/>
        </p:nvSpPr>
        <p:spPr>
          <a:xfrm>
            <a:off x="1947550" y="3586175"/>
            <a:ext cx="1568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b="1">
              <a:solidFill>
                <a:schemeClr val="dk1"/>
              </a:solidFill>
              <a:latin typeface="Schibsted Grotesk"/>
              <a:ea typeface="Schibsted Grotesk"/>
              <a:cs typeface="Schibsted Grotesk"/>
              <a:sym typeface="Schibsted Grotesk"/>
            </a:endParaRPr>
          </a:p>
        </p:txBody>
      </p:sp>
      <p:sp>
        <p:nvSpPr>
          <p:cNvPr id="1824" name="Google Shape;1824;p157"/>
          <p:cNvSpPr txBox="1"/>
          <p:nvPr/>
        </p:nvSpPr>
        <p:spPr>
          <a:xfrm>
            <a:off x="2891263" y="1797750"/>
            <a:ext cx="1568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accent3"/>
              </a:buClr>
              <a:buSzPts val="1100"/>
              <a:buFont typeface="Arial"/>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0"/>
              </a:spcBef>
              <a:spcAft>
                <a:spcPts val="0"/>
              </a:spcAft>
              <a:buNone/>
            </a:pPr>
            <a:endParaRPr sz="800" b="1">
              <a:solidFill>
                <a:schemeClr val="dk1"/>
              </a:solidFill>
              <a:latin typeface="Schibsted Grotesk"/>
              <a:ea typeface="Schibsted Grotesk"/>
              <a:cs typeface="Schibsted Grotesk"/>
              <a:sym typeface="Schibsted Grotesk"/>
            </a:endParaRPr>
          </a:p>
        </p:txBody>
      </p:sp>
      <p:sp>
        <p:nvSpPr>
          <p:cNvPr id="1825" name="Google Shape;1825;p157"/>
          <p:cNvSpPr txBox="1"/>
          <p:nvPr/>
        </p:nvSpPr>
        <p:spPr>
          <a:xfrm>
            <a:off x="3725173" y="3586175"/>
            <a:ext cx="1568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b="1">
              <a:solidFill>
                <a:schemeClr val="dk1"/>
              </a:solidFill>
              <a:latin typeface="Schibsted Grotesk"/>
              <a:ea typeface="Schibsted Grotesk"/>
              <a:cs typeface="Schibsted Grotesk"/>
              <a:sym typeface="Schibsted Grotesk"/>
            </a:endParaRPr>
          </a:p>
        </p:txBody>
      </p:sp>
      <p:sp>
        <p:nvSpPr>
          <p:cNvPr id="1826" name="Google Shape;1826;p157"/>
          <p:cNvSpPr txBox="1"/>
          <p:nvPr/>
        </p:nvSpPr>
        <p:spPr>
          <a:xfrm>
            <a:off x="4534749" y="1797750"/>
            <a:ext cx="1568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accent3"/>
              </a:buClr>
              <a:buSzPts val="1100"/>
              <a:buFont typeface="Arial"/>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0"/>
              </a:spcBef>
              <a:spcAft>
                <a:spcPts val="0"/>
              </a:spcAft>
              <a:buNone/>
            </a:pPr>
            <a:endParaRPr sz="800" b="1">
              <a:solidFill>
                <a:schemeClr val="dk1"/>
              </a:solidFill>
              <a:latin typeface="Schibsted Grotesk"/>
              <a:ea typeface="Schibsted Grotesk"/>
              <a:cs typeface="Schibsted Grotesk"/>
              <a:sym typeface="Schibsted Grotesk"/>
            </a:endParaRPr>
          </a:p>
        </p:txBody>
      </p:sp>
      <p:sp>
        <p:nvSpPr>
          <p:cNvPr id="1827" name="Google Shape;1827;p157"/>
          <p:cNvSpPr txBox="1"/>
          <p:nvPr/>
        </p:nvSpPr>
        <p:spPr>
          <a:xfrm>
            <a:off x="5702055" y="3586175"/>
            <a:ext cx="1568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b="1">
              <a:solidFill>
                <a:schemeClr val="dk1"/>
              </a:solidFill>
              <a:latin typeface="Schibsted Grotesk"/>
              <a:ea typeface="Schibsted Grotesk"/>
              <a:cs typeface="Schibsted Grotesk"/>
              <a:sym typeface="Schibsted Grotesk"/>
            </a:endParaRPr>
          </a:p>
        </p:txBody>
      </p:sp>
      <p:sp>
        <p:nvSpPr>
          <p:cNvPr id="1828" name="Google Shape;1828;p157"/>
          <p:cNvSpPr txBox="1"/>
          <p:nvPr/>
        </p:nvSpPr>
        <p:spPr>
          <a:xfrm>
            <a:off x="6609434" y="1797750"/>
            <a:ext cx="1568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accent3"/>
              </a:buClr>
              <a:buSzPts val="1100"/>
              <a:buFont typeface="Arial"/>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0"/>
              </a:spcBef>
              <a:spcAft>
                <a:spcPts val="0"/>
              </a:spcAft>
              <a:buNone/>
            </a:pPr>
            <a:endParaRPr sz="800" b="1">
              <a:solidFill>
                <a:schemeClr val="dk1"/>
              </a:solidFill>
              <a:latin typeface="Schibsted Grotesk"/>
              <a:ea typeface="Schibsted Grotesk"/>
              <a:cs typeface="Schibsted Grotesk"/>
              <a:sym typeface="Schibsted Grotesk"/>
            </a:endParaRPr>
          </a:p>
        </p:txBody>
      </p:sp>
      <p:grpSp>
        <p:nvGrpSpPr>
          <p:cNvPr id="1829" name="Google Shape;1829;p157"/>
          <p:cNvGrpSpPr/>
          <p:nvPr/>
        </p:nvGrpSpPr>
        <p:grpSpPr>
          <a:xfrm>
            <a:off x="2141501" y="3001356"/>
            <a:ext cx="393600" cy="393600"/>
            <a:chOff x="499851" y="4155150"/>
            <a:chExt cx="393600" cy="393600"/>
          </a:xfrm>
        </p:grpSpPr>
        <p:sp>
          <p:nvSpPr>
            <p:cNvPr id="1830" name="Google Shape;1830;p157"/>
            <p:cNvSpPr/>
            <p:nvPr/>
          </p:nvSpPr>
          <p:spPr>
            <a:xfrm>
              <a:off x="499851"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831" name="Google Shape;1831;p157"/>
            <p:cNvPicPr preferRelativeResize="0"/>
            <p:nvPr/>
          </p:nvPicPr>
          <p:blipFill>
            <a:blip r:embed="rId3">
              <a:alphaModFix/>
            </a:blip>
            <a:stretch>
              <a:fillRect/>
            </a:stretch>
          </p:blipFill>
          <p:spPr>
            <a:xfrm>
              <a:off x="556035" y="4211334"/>
              <a:ext cx="281231" cy="281232"/>
            </a:xfrm>
            <a:prstGeom prst="rect">
              <a:avLst/>
            </a:prstGeom>
            <a:noFill/>
            <a:ln>
              <a:noFill/>
            </a:ln>
          </p:spPr>
        </p:pic>
      </p:grpSp>
      <p:grpSp>
        <p:nvGrpSpPr>
          <p:cNvPr id="1832" name="Google Shape;1832;p157"/>
          <p:cNvGrpSpPr/>
          <p:nvPr/>
        </p:nvGrpSpPr>
        <p:grpSpPr>
          <a:xfrm>
            <a:off x="3060101" y="3001356"/>
            <a:ext cx="393600" cy="393600"/>
            <a:chOff x="1022939" y="4155150"/>
            <a:chExt cx="393600" cy="393600"/>
          </a:xfrm>
        </p:grpSpPr>
        <p:sp>
          <p:nvSpPr>
            <p:cNvPr id="1833" name="Google Shape;1833;p157"/>
            <p:cNvSpPr/>
            <p:nvPr/>
          </p:nvSpPr>
          <p:spPr>
            <a:xfrm>
              <a:off x="1022939"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834" name="Google Shape;1834;p157"/>
            <p:cNvPicPr preferRelativeResize="0"/>
            <p:nvPr/>
          </p:nvPicPr>
          <p:blipFill>
            <a:blip r:embed="rId4">
              <a:alphaModFix/>
            </a:blip>
            <a:stretch>
              <a:fillRect/>
            </a:stretch>
          </p:blipFill>
          <p:spPr>
            <a:xfrm>
              <a:off x="1079135" y="4211334"/>
              <a:ext cx="281231" cy="281232"/>
            </a:xfrm>
            <a:prstGeom prst="rect">
              <a:avLst/>
            </a:prstGeom>
            <a:noFill/>
            <a:ln>
              <a:noFill/>
            </a:ln>
          </p:spPr>
        </p:pic>
      </p:grpSp>
      <p:grpSp>
        <p:nvGrpSpPr>
          <p:cNvPr id="1835" name="Google Shape;1835;p157"/>
          <p:cNvGrpSpPr/>
          <p:nvPr/>
        </p:nvGrpSpPr>
        <p:grpSpPr>
          <a:xfrm>
            <a:off x="3794814" y="3001356"/>
            <a:ext cx="393600" cy="393600"/>
            <a:chOff x="1546039" y="4155150"/>
            <a:chExt cx="393600" cy="393600"/>
          </a:xfrm>
        </p:grpSpPr>
        <p:sp>
          <p:nvSpPr>
            <p:cNvPr id="1836" name="Google Shape;1836;p157"/>
            <p:cNvSpPr/>
            <p:nvPr/>
          </p:nvSpPr>
          <p:spPr>
            <a:xfrm>
              <a:off x="1546039"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837" name="Google Shape;1837;p157"/>
            <p:cNvPicPr preferRelativeResize="0"/>
            <p:nvPr/>
          </p:nvPicPr>
          <p:blipFill>
            <a:blip r:embed="rId5">
              <a:alphaModFix/>
            </a:blip>
            <a:stretch>
              <a:fillRect/>
            </a:stretch>
          </p:blipFill>
          <p:spPr>
            <a:xfrm>
              <a:off x="1602230" y="4211334"/>
              <a:ext cx="279163" cy="281232"/>
            </a:xfrm>
            <a:prstGeom prst="rect">
              <a:avLst/>
            </a:prstGeom>
            <a:noFill/>
            <a:ln>
              <a:noFill/>
            </a:ln>
          </p:spPr>
        </p:pic>
      </p:grpSp>
      <p:grpSp>
        <p:nvGrpSpPr>
          <p:cNvPr id="1838" name="Google Shape;1838;p157"/>
          <p:cNvGrpSpPr/>
          <p:nvPr/>
        </p:nvGrpSpPr>
        <p:grpSpPr>
          <a:xfrm>
            <a:off x="5806614" y="3001356"/>
            <a:ext cx="393600" cy="393600"/>
            <a:chOff x="1022939" y="4639450"/>
            <a:chExt cx="393600" cy="393600"/>
          </a:xfrm>
        </p:grpSpPr>
        <p:sp>
          <p:nvSpPr>
            <p:cNvPr id="1839" name="Google Shape;1839;p157"/>
            <p:cNvSpPr/>
            <p:nvPr/>
          </p:nvSpPr>
          <p:spPr>
            <a:xfrm>
              <a:off x="1022939" y="46394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840" name="Google Shape;1840;p157"/>
            <p:cNvPicPr preferRelativeResize="0"/>
            <p:nvPr/>
          </p:nvPicPr>
          <p:blipFill>
            <a:blip r:embed="rId6">
              <a:alphaModFix/>
            </a:blip>
            <a:stretch>
              <a:fillRect/>
            </a:stretch>
          </p:blipFill>
          <p:spPr>
            <a:xfrm>
              <a:off x="1079141" y="4696668"/>
              <a:ext cx="281231" cy="279164"/>
            </a:xfrm>
            <a:prstGeom prst="rect">
              <a:avLst/>
            </a:prstGeom>
            <a:noFill/>
            <a:ln>
              <a:noFill/>
            </a:ln>
          </p:spPr>
        </p:pic>
      </p:grpSp>
      <p:grpSp>
        <p:nvGrpSpPr>
          <p:cNvPr id="1841" name="Google Shape;1841;p157"/>
          <p:cNvGrpSpPr/>
          <p:nvPr/>
        </p:nvGrpSpPr>
        <p:grpSpPr>
          <a:xfrm>
            <a:off x="4697864" y="3001356"/>
            <a:ext cx="393600" cy="393600"/>
            <a:chOff x="1546039" y="4155150"/>
            <a:chExt cx="393600" cy="393600"/>
          </a:xfrm>
        </p:grpSpPr>
        <p:sp>
          <p:nvSpPr>
            <p:cNvPr id="1842" name="Google Shape;1842;p157"/>
            <p:cNvSpPr/>
            <p:nvPr/>
          </p:nvSpPr>
          <p:spPr>
            <a:xfrm>
              <a:off x="1546039"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843" name="Google Shape;1843;p157"/>
            <p:cNvPicPr preferRelativeResize="0"/>
            <p:nvPr/>
          </p:nvPicPr>
          <p:blipFill>
            <a:blip r:embed="rId5">
              <a:alphaModFix/>
            </a:blip>
            <a:stretch>
              <a:fillRect/>
            </a:stretch>
          </p:blipFill>
          <p:spPr>
            <a:xfrm>
              <a:off x="1602230" y="4211334"/>
              <a:ext cx="279163" cy="281232"/>
            </a:xfrm>
            <a:prstGeom prst="rect">
              <a:avLst/>
            </a:prstGeom>
            <a:noFill/>
            <a:ln>
              <a:noFill/>
            </a:ln>
          </p:spPr>
        </p:pic>
      </p:grpSp>
      <p:grpSp>
        <p:nvGrpSpPr>
          <p:cNvPr id="1844" name="Google Shape;1844;p157"/>
          <p:cNvGrpSpPr/>
          <p:nvPr/>
        </p:nvGrpSpPr>
        <p:grpSpPr>
          <a:xfrm>
            <a:off x="6772251" y="3001356"/>
            <a:ext cx="393600" cy="393600"/>
            <a:chOff x="1546039" y="4155150"/>
            <a:chExt cx="393600" cy="393600"/>
          </a:xfrm>
        </p:grpSpPr>
        <p:sp>
          <p:nvSpPr>
            <p:cNvPr id="1845" name="Google Shape;1845;p157"/>
            <p:cNvSpPr/>
            <p:nvPr/>
          </p:nvSpPr>
          <p:spPr>
            <a:xfrm>
              <a:off x="1546039"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846" name="Google Shape;1846;p157"/>
            <p:cNvPicPr preferRelativeResize="0"/>
            <p:nvPr/>
          </p:nvPicPr>
          <p:blipFill>
            <a:blip r:embed="rId5">
              <a:alphaModFix/>
            </a:blip>
            <a:stretch>
              <a:fillRect/>
            </a:stretch>
          </p:blipFill>
          <p:spPr>
            <a:xfrm>
              <a:off x="1602230" y="4211334"/>
              <a:ext cx="279163" cy="281232"/>
            </a:xfrm>
            <a:prstGeom prst="rect">
              <a:avLst/>
            </a:prstGeom>
            <a:noFill/>
            <a:ln>
              <a:noFill/>
            </a:ln>
          </p:spPr>
        </p:pic>
      </p:grpSp>
      <p:sp>
        <p:nvSpPr>
          <p:cNvPr id="1847" name="Google Shape;1847;p157"/>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848" name="Google Shape;1848;p157"/>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849" name="Google Shape;1849;p157"/>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850" name="Google Shape;1850;p157"/>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851" name="Google Shape;1851;p157"/>
          <p:cNvGrpSpPr/>
          <p:nvPr/>
        </p:nvGrpSpPr>
        <p:grpSpPr>
          <a:xfrm>
            <a:off x="228588" y="228700"/>
            <a:ext cx="216600" cy="216600"/>
            <a:chOff x="228588" y="228700"/>
            <a:chExt cx="216600" cy="216600"/>
          </a:xfrm>
        </p:grpSpPr>
        <p:sp>
          <p:nvSpPr>
            <p:cNvPr id="1852" name="Google Shape;1852;p157"/>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853" name="Google Shape;1853;p157"/>
            <p:cNvPicPr preferRelativeResize="0"/>
            <p:nvPr/>
          </p:nvPicPr>
          <p:blipFill rotWithShape="1">
            <a:blip r:embed="rId7">
              <a:alphaModFix/>
            </a:blip>
            <a:srcRect b="-10"/>
            <a:stretch/>
          </p:blipFill>
          <p:spPr>
            <a:xfrm>
              <a:off x="293225" y="271763"/>
              <a:ext cx="87350" cy="130475"/>
            </a:xfrm>
            <a:prstGeom prst="rect">
              <a:avLst/>
            </a:prstGeom>
            <a:noFill/>
            <a:ln>
              <a:noFill/>
            </a:ln>
          </p:spPr>
        </p:pic>
      </p:grpSp>
      <p:sp>
        <p:nvSpPr>
          <p:cNvPr id="1854" name="Google Shape;1854;p157"/>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meline 2">
  <p:cSld name="CUSTOM_6_1_1_1_1_1_1_1_1_1_1_1_1_1_1_1_1_2_1_1_1_1_1_1_1_1_1_1_1_1">
    <p:spTree>
      <p:nvGrpSpPr>
        <p:cNvPr id="1" name="Shape 1855"/>
        <p:cNvGrpSpPr/>
        <p:nvPr/>
      </p:nvGrpSpPr>
      <p:grpSpPr>
        <a:xfrm>
          <a:off x="0" y="0"/>
          <a:ext cx="0" cy="0"/>
          <a:chOff x="0" y="0"/>
          <a:chExt cx="0" cy="0"/>
        </a:xfrm>
      </p:grpSpPr>
      <p:sp>
        <p:nvSpPr>
          <p:cNvPr id="1856" name="Google Shape;1856;p158"/>
          <p:cNvSpPr/>
          <p:nvPr/>
        </p:nvSpPr>
        <p:spPr>
          <a:xfrm>
            <a:off x="2405338" y="3693600"/>
            <a:ext cx="1415700" cy="1221300"/>
          </a:xfrm>
          <a:prstGeom prst="roundRect">
            <a:avLst>
              <a:gd name="adj" fmla="val 941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1857" name="Google Shape;1857;p158"/>
          <p:cNvSpPr/>
          <p:nvPr/>
        </p:nvSpPr>
        <p:spPr>
          <a:xfrm>
            <a:off x="231488" y="3693600"/>
            <a:ext cx="1415700" cy="1221300"/>
          </a:xfrm>
          <a:prstGeom prst="roundRect">
            <a:avLst>
              <a:gd name="adj" fmla="val 941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1858" name="Google Shape;1858;p158"/>
          <p:cNvSpPr/>
          <p:nvPr/>
        </p:nvSpPr>
        <p:spPr>
          <a:xfrm>
            <a:off x="4272475" y="3693600"/>
            <a:ext cx="1415700" cy="1221300"/>
          </a:xfrm>
          <a:prstGeom prst="roundRect">
            <a:avLst>
              <a:gd name="adj" fmla="val 941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1859" name="Google Shape;1859;p158"/>
          <p:cNvSpPr/>
          <p:nvPr/>
        </p:nvSpPr>
        <p:spPr>
          <a:xfrm>
            <a:off x="5754100" y="3693600"/>
            <a:ext cx="1415700" cy="1221300"/>
          </a:xfrm>
          <a:prstGeom prst="roundRect">
            <a:avLst>
              <a:gd name="adj" fmla="val 941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1860" name="Google Shape;1860;p158"/>
          <p:cNvSpPr/>
          <p:nvPr/>
        </p:nvSpPr>
        <p:spPr>
          <a:xfrm>
            <a:off x="7499800" y="2948775"/>
            <a:ext cx="1415700" cy="1221300"/>
          </a:xfrm>
          <a:prstGeom prst="roundRect">
            <a:avLst>
              <a:gd name="adj" fmla="val 941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1861" name="Google Shape;1861;p158"/>
          <p:cNvSpPr/>
          <p:nvPr/>
        </p:nvSpPr>
        <p:spPr>
          <a:xfrm>
            <a:off x="4721850" y="1492850"/>
            <a:ext cx="1415700" cy="1221300"/>
          </a:xfrm>
          <a:prstGeom prst="roundRect">
            <a:avLst>
              <a:gd name="adj" fmla="val 941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1862" name="Google Shape;1862;p158"/>
          <p:cNvSpPr/>
          <p:nvPr/>
        </p:nvSpPr>
        <p:spPr>
          <a:xfrm>
            <a:off x="6669700" y="1492850"/>
            <a:ext cx="1415700" cy="1221300"/>
          </a:xfrm>
          <a:prstGeom prst="roundRect">
            <a:avLst>
              <a:gd name="adj" fmla="val 941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1863" name="Google Shape;1863;p158"/>
          <p:cNvSpPr/>
          <p:nvPr/>
        </p:nvSpPr>
        <p:spPr>
          <a:xfrm>
            <a:off x="1739625" y="1492850"/>
            <a:ext cx="1415700" cy="1221300"/>
          </a:xfrm>
          <a:prstGeom prst="roundRect">
            <a:avLst>
              <a:gd name="adj" fmla="val 941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1864" name="Google Shape;1864;p158"/>
          <p:cNvSpPr/>
          <p:nvPr/>
        </p:nvSpPr>
        <p:spPr>
          <a:xfrm>
            <a:off x="3246038" y="1492850"/>
            <a:ext cx="1415700" cy="1221300"/>
          </a:xfrm>
          <a:prstGeom prst="roundRect">
            <a:avLst>
              <a:gd name="adj" fmla="val 941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1865" name="Google Shape;1865;p158"/>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accent4"/>
                </a:solidFill>
                <a:latin typeface="Schibsted Grotesk"/>
                <a:ea typeface="Schibsted Grotesk"/>
                <a:cs typeface="Schibsted Grotesk"/>
                <a:sym typeface="Schibsted Grotesk"/>
              </a:defRPr>
            </a:lvl1pPr>
            <a:lvl2pPr lvl="1">
              <a:buNone/>
              <a:defRPr sz="800">
                <a:solidFill>
                  <a:schemeClr val="accent4"/>
                </a:solidFill>
                <a:latin typeface="Schibsted Grotesk"/>
                <a:ea typeface="Schibsted Grotesk"/>
                <a:cs typeface="Schibsted Grotesk"/>
                <a:sym typeface="Schibsted Grotesk"/>
              </a:defRPr>
            </a:lvl2pPr>
            <a:lvl3pPr lvl="2">
              <a:buNone/>
              <a:defRPr sz="800">
                <a:solidFill>
                  <a:schemeClr val="accent4"/>
                </a:solidFill>
                <a:latin typeface="Schibsted Grotesk"/>
                <a:ea typeface="Schibsted Grotesk"/>
                <a:cs typeface="Schibsted Grotesk"/>
                <a:sym typeface="Schibsted Grotesk"/>
              </a:defRPr>
            </a:lvl3pPr>
            <a:lvl4pPr lvl="3">
              <a:buNone/>
              <a:defRPr sz="800">
                <a:solidFill>
                  <a:schemeClr val="accent4"/>
                </a:solidFill>
                <a:latin typeface="Schibsted Grotesk"/>
                <a:ea typeface="Schibsted Grotesk"/>
                <a:cs typeface="Schibsted Grotesk"/>
                <a:sym typeface="Schibsted Grotesk"/>
              </a:defRPr>
            </a:lvl4pPr>
            <a:lvl5pPr lvl="4">
              <a:buNone/>
              <a:defRPr sz="800">
                <a:solidFill>
                  <a:schemeClr val="accent4"/>
                </a:solidFill>
                <a:latin typeface="Schibsted Grotesk"/>
                <a:ea typeface="Schibsted Grotesk"/>
                <a:cs typeface="Schibsted Grotesk"/>
                <a:sym typeface="Schibsted Grotesk"/>
              </a:defRPr>
            </a:lvl5pPr>
            <a:lvl6pPr lvl="5">
              <a:buNone/>
              <a:defRPr sz="800">
                <a:solidFill>
                  <a:schemeClr val="accent4"/>
                </a:solidFill>
                <a:latin typeface="Schibsted Grotesk"/>
                <a:ea typeface="Schibsted Grotesk"/>
                <a:cs typeface="Schibsted Grotesk"/>
                <a:sym typeface="Schibsted Grotesk"/>
              </a:defRPr>
            </a:lvl6pPr>
            <a:lvl7pPr lvl="6">
              <a:buNone/>
              <a:defRPr sz="800">
                <a:solidFill>
                  <a:schemeClr val="accent4"/>
                </a:solidFill>
                <a:latin typeface="Schibsted Grotesk"/>
                <a:ea typeface="Schibsted Grotesk"/>
                <a:cs typeface="Schibsted Grotesk"/>
                <a:sym typeface="Schibsted Grotesk"/>
              </a:defRPr>
            </a:lvl7pPr>
            <a:lvl8pPr lvl="7">
              <a:buNone/>
              <a:defRPr sz="800">
                <a:solidFill>
                  <a:schemeClr val="accent4"/>
                </a:solidFill>
                <a:latin typeface="Schibsted Grotesk"/>
                <a:ea typeface="Schibsted Grotesk"/>
                <a:cs typeface="Schibsted Grotesk"/>
                <a:sym typeface="Schibsted Grotesk"/>
              </a:defRPr>
            </a:lvl8pPr>
            <a:lvl9pPr lvl="8">
              <a:buNone/>
              <a:defRPr sz="800">
                <a:solidFill>
                  <a:schemeClr val="accent4"/>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866" name="Google Shape;1866;p158"/>
          <p:cNvSpPr/>
          <p:nvPr/>
        </p:nvSpPr>
        <p:spPr>
          <a:xfrm>
            <a:off x="226950" y="1492850"/>
            <a:ext cx="1415700" cy="1221300"/>
          </a:xfrm>
          <a:prstGeom prst="roundRect">
            <a:avLst>
              <a:gd name="adj" fmla="val 941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1867" name="Google Shape;1867;p158"/>
          <p:cNvSpPr txBox="1"/>
          <p:nvPr/>
        </p:nvSpPr>
        <p:spPr>
          <a:xfrm>
            <a:off x="252000" y="189917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2"/>
                </a:solidFill>
                <a:latin typeface="Schibsted Grotesk"/>
                <a:ea typeface="Schibsted Grotesk"/>
                <a:cs typeface="Schibsted Grotesk"/>
                <a:sym typeface="Schibsted Grotesk"/>
              </a:rPr>
              <a:t>Lorem ipsum</a:t>
            </a:r>
            <a:br>
              <a:rPr lang="en" sz="800">
                <a:solidFill>
                  <a:schemeClr val="accent2"/>
                </a:solidFill>
                <a:latin typeface="Schibsted Grotesk"/>
                <a:ea typeface="Schibsted Grotesk"/>
                <a:cs typeface="Schibsted Grotesk"/>
                <a:sym typeface="Schibsted Grotesk"/>
              </a:rPr>
            </a:br>
            <a:r>
              <a:rPr lang="en" sz="700">
                <a:solidFill>
                  <a:schemeClr val="accent2"/>
                </a:solidFill>
                <a:latin typeface="Schibsted Grotesk"/>
                <a:ea typeface="Schibsted Grotesk"/>
                <a:cs typeface="Schibsted Grotesk"/>
                <a:sym typeface="Schibsted Grotesk"/>
              </a:rPr>
              <a:t>Curabitur et iaculis erat. Maecenas euismod augue nec justo aliquet pretium. Fusce id venenatis nisi. </a:t>
            </a:r>
            <a:endParaRPr sz="700">
              <a:solidFill>
                <a:schemeClr val="accent2"/>
              </a:solidFill>
              <a:latin typeface="Schibsted Grotesk"/>
              <a:ea typeface="Schibsted Grotesk"/>
              <a:cs typeface="Schibsted Grotesk"/>
              <a:sym typeface="Schibsted Grotesk"/>
            </a:endParaRPr>
          </a:p>
        </p:txBody>
      </p:sp>
      <p:sp>
        <p:nvSpPr>
          <p:cNvPr id="1868" name="Google Shape;1868;p158"/>
          <p:cNvSpPr txBox="1"/>
          <p:nvPr/>
        </p:nvSpPr>
        <p:spPr>
          <a:xfrm>
            <a:off x="136050" y="515175"/>
            <a:ext cx="8182500" cy="9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accent2"/>
                </a:solidFill>
                <a:latin typeface="Schibsted Grotesk SemiBold"/>
                <a:ea typeface="Schibsted Grotesk SemiBold"/>
                <a:cs typeface="Schibsted Grotesk SemiBold"/>
                <a:sym typeface="Schibsted Grotesk SemiBold"/>
              </a:rPr>
              <a:t>Lorem ipsum dolor sit amet, consectetur adipiscing elit. In fringilla, lorem in consequat blandit.</a:t>
            </a:r>
            <a:endParaRPr sz="2400">
              <a:solidFill>
                <a:schemeClr val="accent2"/>
              </a:solidFill>
              <a:latin typeface="Schibsted Grotesk SemiBold"/>
              <a:ea typeface="Schibsted Grotesk SemiBold"/>
              <a:cs typeface="Schibsted Grotesk SemiBold"/>
              <a:sym typeface="Schibsted Grotesk SemiBold"/>
            </a:endParaRPr>
          </a:p>
        </p:txBody>
      </p:sp>
      <p:sp>
        <p:nvSpPr>
          <p:cNvPr id="1869" name="Google Shape;1869;p158"/>
          <p:cNvSpPr txBox="1"/>
          <p:nvPr/>
        </p:nvSpPr>
        <p:spPr>
          <a:xfrm>
            <a:off x="1752150" y="189917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2"/>
                </a:solidFill>
                <a:latin typeface="Schibsted Grotesk"/>
                <a:ea typeface="Schibsted Grotesk"/>
                <a:cs typeface="Schibsted Grotesk"/>
                <a:sym typeface="Schibsted Grotesk"/>
              </a:rPr>
              <a:t>Lorem ipsum</a:t>
            </a:r>
            <a:br>
              <a:rPr lang="en" sz="800">
                <a:solidFill>
                  <a:schemeClr val="accent2"/>
                </a:solidFill>
                <a:latin typeface="Schibsted Grotesk"/>
                <a:ea typeface="Schibsted Grotesk"/>
                <a:cs typeface="Schibsted Grotesk"/>
                <a:sym typeface="Schibsted Grotesk"/>
              </a:rPr>
            </a:br>
            <a:r>
              <a:rPr lang="en" sz="700">
                <a:solidFill>
                  <a:schemeClr val="accent2"/>
                </a:solidFill>
                <a:latin typeface="Schibsted Grotesk"/>
                <a:ea typeface="Schibsted Grotesk"/>
                <a:cs typeface="Schibsted Grotesk"/>
                <a:sym typeface="Schibsted Grotesk"/>
              </a:rPr>
              <a:t>Curabitur et iaculis erat. Maecenas euismod augue nec justo aliquet pretium. Fusce id venenatis nisi. </a:t>
            </a:r>
            <a:endParaRPr sz="700">
              <a:solidFill>
                <a:schemeClr val="accent2"/>
              </a:solidFill>
              <a:latin typeface="Schibsted Grotesk"/>
              <a:ea typeface="Schibsted Grotesk"/>
              <a:cs typeface="Schibsted Grotesk"/>
              <a:sym typeface="Schibsted Grotesk"/>
            </a:endParaRPr>
          </a:p>
        </p:txBody>
      </p:sp>
      <p:sp>
        <p:nvSpPr>
          <p:cNvPr id="1870" name="Google Shape;1870;p158"/>
          <p:cNvSpPr txBox="1"/>
          <p:nvPr/>
        </p:nvSpPr>
        <p:spPr>
          <a:xfrm>
            <a:off x="3252300" y="189917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2"/>
                </a:solidFill>
                <a:latin typeface="Schibsted Grotesk"/>
                <a:ea typeface="Schibsted Grotesk"/>
                <a:cs typeface="Schibsted Grotesk"/>
                <a:sym typeface="Schibsted Grotesk"/>
              </a:rPr>
              <a:t>Lorem ipsum</a:t>
            </a:r>
            <a:br>
              <a:rPr lang="en" sz="800">
                <a:solidFill>
                  <a:schemeClr val="accent2"/>
                </a:solidFill>
                <a:latin typeface="Schibsted Grotesk"/>
                <a:ea typeface="Schibsted Grotesk"/>
                <a:cs typeface="Schibsted Grotesk"/>
                <a:sym typeface="Schibsted Grotesk"/>
              </a:rPr>
            </a:br>
            <a:r>
              <a:rPr lang="en" sz="700">
                <a:solidFill>
                  <a:schemeClr val="accent2"/>
                </a:solidFill>
                <a:latin typeface="Schibsted Grotesk"/>
                <a:ea typeface="Schibsted Grotesk"/>
                <a:cs typeface="Schibsted Grotesk"/>
                <a:sym typeface="Schibsted Grotesk"/>
              </a:rPr>
              <a:t>Curabitur et iaculis erat. Maecenas euismod augue nec justo aliquet pretium. Fusce id venenatis nisi. </a:t>
            </a:r>
            <a:endParaRPr sz="700">
              <a:solidFill>
                <a:schemeClr val="accent2"/>
              </a:solidFill>
              <a:latin typeface="Schibsted Grotesk"/>
              <a:ea typeface="Schibsted Grotesk"/>
              <a:cs typeface="Schibsted Grotesk"/>
              <a:sym typeface="Schibsted Grotesk"/>
            </a:endParaRPr>
          </a:p>
        </p:txBody>
      </p:sp>
      <p:sp>
        <p:nvSpPr>
          <p:cNvPr id="1871" name="Google Shape;1871;p158"/>
          <p:cNvSpPr txBox="1"/>
          <p:nvPr/>
        </p:nvSpPr>
        <p:spPr>
          <a:xfrm>
            <a:off x="4752450" y="189917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2"/>
                </a:solidFill>
                <a:latin typeface="Schibsted Grotesk"/>
                <a:ea typeface="Schibsted Grotesk"/>
                <a:cs typeface="Schibsted Grotesk"/>
                <a:sym typeface="Schibsted Grotesk"/>
              </a:rPr>
              <a:t>Lorem ipsum</a:t>
            </a:r>
            <a:br>
              <a:rPr lang="en" sz="800">
                <a:solidFill>
                  <a:schemeClr val="accent2"/>
                </a:solidFill>
                <a:latin typeface="Schibsted Grotesk"/>
                <a:ea typeface="Schibsted Grotesk"/>
                <a:cs typeface="Schibsted Grotesk"/>
                <a:sym typeface="Schibsted Grotesk"/>
              </a:rPr>
            </a:br>
            <a:r>
              <a:rPr lang="en" sz="700">
                <a:solidFill>
                  <a:schemeClr val="accent2"/>
                </a:solidFill>
                <a:latin typeface="Schibsted Grotesk"/>
                <a:ea typeface="Schibsted Grotesk"/>
                <a:cs typeface="Schibsted Grotesk"/>
                <a:sym typeface="Schibsted Grotesk"/>
              </a:rPr>
              <a:t>Curabitur et iaculis erat. Maecenas euismod augue nec justo aliquet pretium. Fusce id venenatis nisi. </a:t>
            </a:r>
            <a:endParaRPr sz="700">
              <a:solidFill>
                <a:schemeClr val="accent2"/>
              </a:solidFill>
              <a:latin typeface="Schibsted Grotesk"/>
              <a:ea typeface="Schibsted Grotesk"/>
              <a:cs typeface="Schibsted Grotesk"/>
              <a:sym typeface="Schibsted Grotesk"/>
            </a:endParaRPr>
          </a:p>
        </p:txBody>
      </p:sp>
      <p:sp>
        <p:nvSpPr>
          <p:cNvPr id="1872" name="Google Shape;1872;p158"/>
          <p:cNvSpPr txBox="1"/>
          <p:nvPr/>
        </p:nvSpPr>
        <p:spPr>
          <a:xfrm>
            <a:off x="6689200" y="189917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2"/>
                </a:solidFill>
                <a:latin typeface="Schibsted Grotesk"/>
                <a:ea typeface="Schibsted Grotesk"/>
                <a:cs typeface="Schibsted Grotesk"/>
                <a:sym typeface="Schibsted Grotesk"/>
              </a:rPr>
              <a:t>Lorem ipsum</a:t>
            </a:r>
            <a:br>
              <a:rPr lang="en" sz="800">
                <a:solidFill>
                  <a:schemeClr val="accent2"/>
                </a:solidFill>
                <a:latin typeface="Schibsted Grotesk"/>
                <a:ea typeface="Schibsted Grotesk"/>
                <a:cs typeface="Schibsted Grotesk"/>
                <a:sym typeface="Schibsted Grotesk"/>
              </a:rPr>
            </a:br>
            <a:r>
              <a:rPr lang="en" sz="700">
                <a:solidFill>
                  <a:schemeClr val="accent2"/>
                </a:solidFill>
                <a:latin typeface="Schibsted Grotesk"/>
                <a:ea typeface="Schibsted Grotesk"/>
                <a:cs typeface="Schibsted Grotesk"/>
                <a:sym typeface="Schibsted Grotesk"/>
              </a:rPr>
              <a:t>Curabitur et iaculis erat. Maecenas euismod augue nec justo aliquet pretium. Fusce id venenatis nisi. </a:t>
            </a:r>
            <a:endParaRPr sz="700">
              <a:solidFill>
                <a:schemeClr val="accent2"/>
              </a:solidFill>
              <a:latin typeface="Schibsted Grotesk"/>
              <a:ea typeface="Schibsted Grotesk"/>
              <a:cs typeface="Schibsted Grotesk"/>
              <a:sym typeface="Schibsted Grotesk"/>
            </a:endParaRPr>
          </a:p>
        </p:txBody>
      </p:sp>
      <p:sp>
        <p:nvSpPr>
          <p:cNvPr id="1873" name="Google Shape;1873;p158"/>
          <p:cNvSpPr txBox="1"/>
          <p:nvPr/>
        </p:nvSpPr>
        <p:spPr>
          <a:xfrm>
            <a:off x="7524850" y="3355088"/>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2"/>
                </a:solidFill>
                <a:latin typeface="Schibsted Grotesk"/>
                <a:ea typeface="Schibsted Grotesk"/>
                <a:cs typeface="Schibsted Grotesk"/>
                <a:sym typeface="Schibsted Grotesk"/>
              </a:rPr>
              <a:t>Lorem ipsum</a:t>
            </a:r>
            <a:br>
              <a:rPr lang="en" sz="800">
                <a:solidFill>
                  <a:schemeClr val="accent2"/>
                </a:solidFill>
                <a:latin typeface="Schibsted Grotesk"/>
                <a:ea typeface="Schibsted Grotesk"/>
                <a:cs typeface="Schibsted Grotesk"/>
                <a:sym typeface="Schibsted Grotesk"/>
              </a:rPr>
            </a:br>
            <a:r>
              <a:rPr lang="en" sz="700">
                <a:solidFill>
                  <a:schemeClr val="accent2"/>
                </a:solidFill>
                <a:latin typeface="Schibsted Grotesk"/>
                <a:ea typeface="Schibsted Grotesk"/>
                <a:cs typeface="Schibsted Grotesk"/>
                <a:sym typeface="Schibsted Grotesk"/>
              </a:rPr>
              <a:t>Curabitur et iaculis erat. Maecenas euismod augue nec justo aliquet pretium. Fusce id venenatis nisi. </a:t>
            </a:r>
            <a:endParaRPr sz="700">
              <a:solidFill>
                <a:schemeClr val="accent2"/>
              </a:solidFill>
              <a:latin typeface="Schibsted Grotesk"/>
              <a:ea typeface="Schibsted Grotesk"/>
              <a:cs typeface="Schibsted Grotesk"/>
              <a:sym typeface="Schibsted Grotesk"/>
            </a:endParaRPr>
          </a:p>
        </p:txBody>
      </p:sp>
      <p:sp>
        <p:nvSpPr>
          <p:cNvPr id="1874" name="Google Shape;1874;p158"/>
          <p:cNvSpPr/>
          <p:nvPr/>
        </p:nvSpPr>
        <p:spPr>
          <a:xfrm>
            <a:off x="2269842" y="1568944"/>
            <a:ext cx="330300" cy="330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875" name="Google Shape;1875;p158"/>
          <p:cNvPicPr preferRelativeResize="0"/>
          <p:nvPr/>
        </p:nvPicPr>
        <p:blipFill rotWithShape="1">
          <a:blip r:embed="rId2">
            <a:alphaModFix/>
          </a:blip>
          <a:srcRect/>
          <a:stretch/>
        </p:blipFill>
        <p:spPr>
          <a:xfrm>
            <a:off x="2316990" y="1616082"/>
            <a:ext cx="235953" cy="235953"/>
          </a:xfrm>
          <a:prstGeom prst="rect">
            <a:avLst/>
          </a:prstGeom>
          <a:noFill/>
          <a:ln>
            <a:noFill/>
          </a:ln>
        </p:spPr>
      </p:pic>
      <p:sp>
        <p:nvSpPr>
          <p:cNvPr id="1876" name="Google Shape;1876;p158"/>
          <p:cNvSpPr/>
          <p:nvPr/>
        </p:nvSpPr>
        <p:spPr>
          <a:xfrm>
            <a:off x="3782503" y="1568950"/>
            <a:ext cx="330300" cy="330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877" name="Google Shape;1877;p158"/>
          <p:cNvPicPr preferRelativeResize="0"/>
          <p:nvPr/>
        </p:nvPicPr>
        <p:blipFill rotWithShape="1">
          <a:blip r:embed="rId3">
            <a:alphaModFix/>
          </a:blip>
          <a:srcRect/>
          <a:stretch/>
        </p:blipFill>
        <p:spPr>
          <a:xfrm>
            <a:off x="3829626" y="1616067"/>
            <a:ext cx="235975" cy="235975"/>
          </a:xfrm>
          <a:prstGeom prst="rect">
            <a:avLst/>
          </a:prstGeom>
          <a:noFill/>
          <a:ln>
            <a:noFill/>
          </a:ln>
        </p:spPr>
      </p:pic>
      <p:sp>
        <p:nvSpPr>
          <p:cNvPr id="1878" name="Google Shape;1878;p158"/>
          <p:cNvSpPr/>
          <p:nvPr/>
        </p:nvSpPr>
        <p:spPr>
          <a:xfrm>
            <a:off x="5270121" y="1568944"/>
            <a:ext cx="330300" cy="330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879" name="Google Shape;1879;p158"/>
          <p:cNvPicPr preferRelativeResize="0"/>
          <p:nvPr/>
        </p:nvPicPr>
        <p:blipFill rotWithShape="1">
          <a:blip r:embed="rId4">
            <a:alphaModFix/>
          </a:blip>
          <a:srcRect l="367" r="367"/>
          <a:stretch/>
        </p:blipFill>
        <p:spPr>
          <a:xfrm>
            <a:off x="5317266" y="1616082"/>
            <a:ext cx="234218" cy="235953"/>
          </a:xfrm>
          <a:prstGeom prst="rect">
            <a:avLst/>
          </a:prstGeom>
          <a:noFill/>
          <a:ln>
            <a:noFill/>
          </a:ln>
        </p:spPr>
      </p:pic>
      <p:sp>
        <p:nvSpPr>
          <p:cNvPr id="1880" name="Google Shape;1880;p158"/>
          <p:cNvSpPr/>
          <p:nvPr/>
        </p:nvSpPr>
        <p:spPr>
          <a:xfrm>
            <a:off x="7211086" y="1583663"/>
            <a:ext cx="330300" cy="330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881" name="Google Shape;1881;p158"/>
          <p:cNvPicPr preferRelativeResize="0"/>
          <p:nvPr/>
        </p:nvPicPr>
        <p:blipFill rotWithShape="1">
          <a:blip r:embed="rId5">
            <a:alphaModFix/>
          </a:blip>
          <a:srcRect t="367" b="367"/>
          <a:stretch/>
        </p:blipFill>
        <p:spPr>
          <a:xfrm>
            <a:off x="7258214" y="1631668"/>
            <a:ext cx="235960" cy="234235"/>
          </a:xfrm>
          <a:prstGeom prst="rect">
            <a:avLst/>
          </a:prstGeom>
          <a:noFill/>
          <a:ln>
            <a:noFill/>
          </a:ln>
        </p:spPr>
      </p:pic>
      <p:sp>
        <p:nvSpPr>
          <p:cNvPr id="1882" name="Google Shape;1882;p158"/>
          <p:cNvSpPr txBox="1"/>
          <p:nvPr/>
        </p:nvSpPr>
        <p:spPr>
          <a:xfrm>
            <a:off x="252000" y="409992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2"/>
                </a:solidFill>
                <a:latin typeface="Schibsted Grotesk"/>
                <a:ea typeface="Schibsted Grotesk"/>
                <a:cs typeface="Schibsted Grotesk"/>
                <a:sym typeface="Schibsted Grotesk"/>
              </a:rPr>
              <a:t>Lorem ipsum</a:t>
            </a:r>
            <a:br>
              <a:rPr lang="en" sz="800">
                <a:solidFill>
                  <a:schemeClr val="accent2"/>
                </a:solidFill>
                <a:latin typeface="Schibsted Grotesk"/>
                <a:ea typeface="Schibsted Grotesk"/>
                <a:cs typeface="Schibsted Grotesk"/>
                <a:sym typeface="Schibsted Grotesk"/>
              </a:rPr>
            </a:br>
            <a:r>
              <a:rPr lang="en" sz="700">
                <a:solidFill>
                  <a:schemeClr val="accent2"/>
                </a:solidFill>
                <a:latin typeface="Schibsted Grotesk"/>
                <a:ea typeface="Schibsted Grotesk"/>
                <a:cs typeface="Schibsted Grotesk"/>
                <a:sym typeface="Schibsted Grotesk"/>
              </a:rPr>
              <a:t>Curabitur et iaculis erat. Maecenas euismod augue nec justo aliquet pretium. Fusce id venenatis nisi. </a:t>
            </a:r>
            <a:endParaRPr sz="700">
              <a:solidFill>
                <a:schemeClr val="accent2"/>
              </a:solidFill>
              <a:latin typeface="Schibsted Grotesk"/>
              <a:ea typeface="Schibsted Grotesk"/>
              <a:cs typeface="Schibsted Grotesk"/>
              <a:sym typeface="Schibsted Grotesk"/>
            </a:endParaRPr>
          </a:p>
        </p:txBody>
      </p:sp>
      <p:sp>
        <p:nvSpPr>
          <p:cNvPr id="1883" name="Google Shape;1883;p158"/>
          <p:cNvSpPr txBox="1"/>
          <p:nvPr/>
        </p:nvSpPr>
        <p:spPr>
          <a:xfrm>
            <a:off x="2460000" y="409992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2"/>
                </a:solidFill>
                <a:latin typeface="Schibsted Grotesk"/>
                <a:ea typeface="Schibsted Grotesk"/>
                <a:cs typeface="Schibsted Grotesk"/>
                <a:sym typeface="Schibsted Grotesk"/>
              </a:rPr>
              <a:t>Lorem ipsum</a:t>
            </a:r>
            <a:br>
              <a:rPr lang="en" sz="800">
                <a:solidFill>
                  <a:schemeClr val="accent2"/>
                </a:solidFill>
                <a:latin typeface="Schibsted Grotesk"/>
                <a:ea typeface="Schibsted Grotesk"/>
                <a:cs typeface="Schibsted Grotesk"/>
                <a:sym typeface="Schibsted Grotesk"/>
              </a:rPr>
            </a:br>
            <a:r>
              <a:rPr lang="en" sz="700">
                <a:solidFill>
                  <a:schemeClr val="accent2"/>
                </a:solidFill>
                <a:latin typeface="Schibsted Grotesk"/>
                <a:ea typeface="Schibsted Grotesk"/>
                <a:cs typeface="Schibsted Grotesk"/>
                <a:sym typeface="Schibsted Grotesk"/>
              </a:rPr>
              <a:t>Curabitur et iaculis erat. Maecenas euismod augue nec justo aliquet pretium. Fusce id venenatis nisi. </a:t>
            </a:r>
            <a:endParaRPr sz="700">
              <a:solidFill>
                <a:schemeClr val="accent2"/>
              </a:solidFill>
              <a:latin typeface="Schibsted Grotesk"/>
              <a:ea typeface="Schibsted Grotesk"/>
              <a:cs typeface="Schibsted Grotesk"/>
              <a:sym typeface="Schibsted Grotesk"/>
            </a:endParaRPr>
          </a:p>
        </p:txBody>
      </p:sp>
      <p:sp>
        <p:nvSpPr>
          <p:cNvPr id="1884" name="Google Shape;1884;p158"/>
          <p:cNvSpPr txBox="1"/>
          <p:nvPr/>
        </p:nvSpPr>
        <p:spPr>
          <a:xfrm>
            <a:off x="5779143" y="409992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2"/>
                </a:solidFill>
                <a:latin typeface="Schibsted Grotesk"/>
                <a:ea typeface="Schibsted Grotesk"/>
                <a:cs typeface="Schibsted Grotesk"/>
                <a:sym typeface="Schibsted Grotesk"/>
              </a:rPr>
              <a:t>Lorem ipsum</a:t>
            </a:r>
            <a:br>
              <a:rPr lang="en" sz="800">
                <a:solidFill>
                  <a:schemeClr val="accent2"/>
                </a:solidFill>
                <a:latin typeface="Schibsted Grotesk"/>
                <a:ea typeface="Schibsted Grotesk"/>
                <a:cs typeface="Schibsted Grotesk"/>
                <a:sym typeface="Schibsted Grotesk"/>
              </a:rPr>
            </a:br>
            <a:r>
              <a:rPr lang="en" sz="700">
                <a:solidFill>
                  <a:schemeClr val="accent2"/>
                </a:solidFill>
                <a:latin typeface="Schibsted Grotesk"/>
                <a:ea typeface="Schibsted Grotesk"/>
                <a:cs typeface="Schibsted Grotesk"/>
                <a:sym typeface="Schibsted Grotesk"/>
              </a:rPr>
              <a:t>Curabitur et iaculis erat. Maecenas euismod augue nec justo aliquet pretium. Fusce id venenatis nisi. </a:t>
            </a:r>
            <a:endParaRPr sz="700">
              <a:solidFill>
                <a:schemeClr val="accent2"/>
              </a:solidFill>
              <a:latin typeface="Schibsted Grotesk"/>
              <a:ea typeface="Schibsted Grotesk"/>
              <a:cs typeface="Schibsted Grotesk"/>
              <a:sym typeface="Schibsted Grotesk"/>
            </a:endParaRPr>
          </a:p>
        </p:txBody>
      </p:sp>
      <p:sp>
        <p:nvSpPr>
          <p:cNvPr id="1885" name="Google Shape;1885;p158"/>
          <p:cNvSpPr txBox="1"/>
          <p:nvPr/>
        </p:nvSpPr>
        <p:spPr>
          <a:xfrm>
            <a:off x="4286863" y="409992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2"/>
                </a:solidFill>
                <a:latin typeface="Schibsted Grotesk"/>
                <a:ea typeface="Schibsted Grotesk"/>
                <a:cs typeface="Schibsted Grotesk"/>
                <a:sym typeface="Schibsted Grotesk"/>
              </a:rPr>
              <a:t>Lorem ipsum</a:t>
            </a:r>
            <a:br>
              <a:rPr lang="en" sz="800">
                <a:solidFill>
                  <a:schemeClr val="accent2"/>
                </a:solidFill>
                <a:latin typeface="Schibsted Grotesk"/>
                <a:ea typeface="Schibsted Grotesk"/>
                <a:cs typeface="Schibsted Grotesk"/>
                <a:sym typeface="Schibsted Grotesk"/>
              </a:rPr>
            </a:br>
            <a:r>
              <a:rPr lang="en" sz="700">
                <a:solidFill>
                  <a:schemeClr val="accent2"/>
                </a:solidFill>
                <a:latin typeface="Schibsted Grotesk"/>
                <a:ea typeface="Schibsted Grotesk"/>
                <a:cs typeface="Schibsted Grotesk"/>
                <a:sym typeface="Schibsted Grotesk"/>
              </a:rPr>
              <a:t>Curabitur et iaculis erat. Maecenas euismod augue nec justo aliquet pretium. Fusce id venenatis nisi. </a:t>
            </a:r>
            <a:endParaRPr sz="700">
              <a:solidFill>
                <a:schemeClr val="accent2"/>
              </a:solidFill>
              <a:latin typeface="Schibsted Grotesk"/>
              <a:ea typeface="Schibsted Grotesk"/>
              <a:cs typeface="Schibsted Grotesk"/>
              <a:sym typeface="Schibsted Grotesk"/>
            </a:endParaRPr>
          </a:p>
        </p:txBody>
      </p:sp>
      <p:sp>
        <p:nvSpPr>
          <p:cNvPr id="1886" name="Google Shape;1886;p158"/>
          <p:cNvSpPr/>
          <p:nvPr/>
        </p:nvSpPr>
        <p:spPr>
          <a:xfrm>
            <a:off x="769687" y="3761807"/>
            <a:ext cx="330300" cy="330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887" name="Google Shape;1887;p158"/>
          <p:cNvPicPr preferRelativeResize="0"/>
          <p:nvPr/>
        </p:nvPicPr>
        <p:blipFill rotWithShape="1">
          <a:blip r:embed="rId6">
            <a:alphaModFix/>
          </a:blip>
          <a:srcRect/>
          <a:stretch/>
        </p:blipFill>
        <p:spPr>
          <a:xfrm>
            <a:off x="816825" y="3808945"/>
            <a:ext cx="235953" cy="235953"/>
          </a:xfrm>
          <a:prstGeom prst="rect">
            <a:avLst/>
          </a:prstGeom>
          <a:noFill/>
          <a:ln>
            <a:noFill/>
          </a:ln>
        </p:spPr>
      </p:pic>
      <p:sp>
        <p:nvSpPr>
          <p:cNvPr id="1888" name="Google Shape;1888;p158"/>
          <p:cNvSpPr/>
          <p:nvPr/>
        </p:nvSpPr>
        <p:spPr>
          <a:xfrm>
            <a:off x="2977685" y="3769680"/>
            <a:ext cx="330300" cy="330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889" name="Google Shape;1889;p158"/>
          <p:cNvPicPr preferRelativeResize="0"/>
          <p:nvPr/>
        </p:nvPicPr>
        <p:blipFill rotWithShape="1">
          <a:blip r:embed="rId7">
            <a:alphaModFix/>
          </a:blip>
          <a:srcRect t="874" b="874"/>
          <a:stretch/>
        </p:blipFill>
        <p:spPr>
          <a:xfrm>
            <a:off x="3024825" y="3817677"/>
            <a:ext cx="235969" cy="234230"/>
          </a:xfrm>
          <a:prstGeom prst="rect">
            <a:avLst/>
          </a:prstGeom>
          <a:noFill/>
          <a:ln>
            <a:noFill/>
          </a:ln>
        </p:spPr>
      </p:pic>
      <p:sp>
        <p:nvSpPr>
          <p:cNvPr id="1890" name="Google Shape;1890;p158"/>
          <p:cNvSpPr/>
          <p:nvPr/>
        </p:nvSpPr>
        <p:spPr>
          <a:xfrm>
            <a:off x="4808799" y="3769675"/>
            <a:ext cx="330300" cy="330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891" name="Google Shape;1891;p158"/>
          <p:cNvPicPr preferRelativeResize="0"/>
          <p:nvPr/>
        </p:nvPicPr>
        <p:blipFill rotWithShape="1">
          <a:blip r:embed="rId8">
            <a:alphaModFix/>
          </a:blip>
          <a:srcRect t="140" b="150"/>
          <a:stretch/>
        </p:blipFill>
        <p:spPr>
          <a:xfrm>
            <a:off x="4855937" y="3815900"/>
            <a:ext cx="235969" cy="237720"/>
          </a:xfrm>
          <a:prstGeom prst="rect">
            <a:avLst/>
          </a:prstGeom>
          <a:noFill/>
          <a:ln>
            <a:noFill/>
          </a:ln>
        </p:spPr>
      </p:pic>
      <p:sp>
        <p:nvSpPr>
          <p:cNvPr id="1892" name="Google Shape;1892;p158"/>
          <p:cNvSpPr/>
          <p:nvPr/>
        </p:nvSpPr>
        <p:spPr>
          <a:xfrm>
            <a:off x="6296811" y="3761751"/>
            <a:ext cx="330300" cy="330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893" name="Google Shape;1893;p158"/>
          <p:cNvPicPr preferRelativeResize="0"/>
          <p:nvPr/>
        </p:nvPicPr>
        <p:blipFill rotWithShape="1">
          <a:blip r:embed="rId5">
            <a:alphaModFix/>
          </a:blip>
          <a:srcRect t="367" b="367"/>
          <a:stretch/>
        </p:blipFill>
        <p:spPr>
          <a:xfrm>
            <a:off x="6343939" y="3809756"/>
            <a:ext cx="235960" cy="234235"/>
          </a:xfrm>
          <a:prstGeom prst="rect">
            <a:avLst/>
          </a:prstGeom>
          <a:noFill/>
          <a:ln>
            <a:noFill/>
          </a:ln>
        </p:spPr>
      </p:pic>
      <p:sp>
        <p:nvSpPr>
          <p:cNvPr id="1894" name="Google Shape;1894;p158"/>
          <p:cNvSpPr/>
          <p:nvPr/>
        </p:nvSpPr>
        <p:spPr>
          <a:xfrm>
            <a:off x="8042508" y="3024801"/>
            <a:ext cx="330300" cy="330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895" name="Google Shape;1895;p158"/>
          <p:cNvPicPr preferRelativeResize="0"/>
          <p:nvPr/>
        </p:nvPicPr>
        <p:blipFill rotWithShape="1">
          <a:blip r:embed="rId9">
            <a:alphaModFix/>
          </a:blip>
          <a:srcRect t="140" b="150"/>
          <a:stretch/>
        </p:blipFill>
        <p:spPr>
          <a:xfrm>
            <a:off x="8089636" y="3071051"/>
            <a:ext cx="235960" cy="237706"/>
          </a:xfrm>
          <a:prstGeom prst="rect">
            <a:avLst/>
          </a:prstGeom>
          <a:noFill/>
          <a:ln>
            <a:noFill/>
          </a:ln>
        </p:spPr>
      </p:pic>
      <p:sp>
        <p:nvSpPr>
          <p:cNvPr id="1896" name="Google Shape;1896;p158"/>
          <p:cNvSpPr/>
          <p:nvPr/>
        </p:nvSpPr>
        <p:spPr>
          <a:xfrm>
            <a:off x="8107138" y="2123250"/>
            <a:ext cx="150300" cy="150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897" name="Google Shape;1897;p158"/>
          <p:cNvSpPr/>
          <p:nvPr/>
        </p:nvSpPr>
        <p:spPr>
          <a:xfrm>
            <a:off x="6197675" y="2123250"/>
            <a:ext cx="4119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898" name="Google Shape;1898;p158"/>
          <p:cNvSpPr/>
          <p:nvPr/>
        </p:nvSpPr>
        <p:spPr>
          <a:xfrm>
            <a:off x="7444625" y="4405350"/>
            <a:ext cx="4119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899" name="Google Shape;1899;p158"/>
          <p:cNvSpPr/>
          <p:nvPr/>
        </p:nvSpPr>
        <p:spPr>
          <a:xfrm>
            <a:off x="7246375" y="4405350"/>
            <a:ext cx="150300" cy="150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900" name="Google Shape;1900;p158"/>
          <p:cNvSpPr/>
          <p:nvPr/>
        </p:nvSpPr>
        <p:spPr>
          <a:xfrm>
            <a:off x="7904475" y="4405350"/>
            <a:ext cx="7680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901" name="Google Shape;1901;p158"/>
          <p:cNvSpPr/>
          <p:nvPr/>
        </p:nvSpPr>
        <p:spPr>
          <a:xfrm>
            <a:off x="1742025" y="4405350"/>
            <a:ext cx="5685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902" name="Google Shape;1902;p158"/>
          <p:cNvSpPr/>
          <p:nvPr/>
        </p:nvSpPr>
        <p:spPr>
          <a:xfrm>
            <a:off x="3915840" y="4405350"/>
            <a:ext cx="2907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903" name="Google Shape;1903;p158"/>
          <p:cNvSpPr/>
          <p:nvPr/>
        </p:nvSpPr>
        <p:spPr>
          <a:xfrm rot="5400000">
            <a:off x="8439325" y="4322350"/>
            <a:ext cx="3162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904" name="Google Shape;1904;p158"/>
          <p:cNvSpPr/>
          <p:nvPr/>
        </p:nvSpPr>
        <p:spPr>
          <a:xfrm rot="-5400000">
            <a:off x="8206675" y="2413549"/>
            <a:ext cx="7815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905" name="Google Shape;1905;p158"/>
          <p:cNvSpPr/>
          <p:nvPr/>
        </p:nvSpPr>
        <p:spPr>
          <a:xfrm>
            <a:off x="8309788" y="2098013"/>
            <a:ext cx="3627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906" name="Google Shape;1906;p158"/>
          <p:cNvSpPr/>
          <p:nvPr/>
        </p:nvSpPr>
        <p:spPr>
          <a:xfrm>
            <a:off x="798903" y="1568925"/>
            <a:ext cx="330300" cy="330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907" name="Google Shape;1907;p158"/>
          <p:cNvPicPr preferRelativeResize="0"/>
          <p:nvPr/>
        </p:nvPicPr>
        <p:blipFill rotWithShape="1">
          <a:blip r:embed="rId10">
            <a:alphaModFix/>
          </a:blip>
          <a:srcRect l="367" r="367"/>
          <a:stretch/>
        </p:blipFill>
        <p:spPr>
          <a:xfrm>
            <a:off x="846068" y="1615199"/>
            <a:ext cx="235969" cy="237722"/>
          </a:xfrm>
          <a:prstGeom prst="rect">
            <a:avLst/>
          </a:prstGeom>
          <a:noFill/>
          <a:ln>
            <a:noFill/>
          </a:ln>
        </p:spPr>
      </p:pic>
      <p:sp>
        <p:nvSpPr>
          <p:cNvPr id="1908" name="Google Shape;1908;p158"/>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909" name="Google Shape;1909;p158"/>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910" name="Google Shape;1910;p158"/>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911" name="Google Shape;1911;p158"/>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912" name="Google Shape;1912;p158"/>
          <p:cNvGrpSpPr/>
          <p:nvPr/>
        </p:nvGrpSpPr>
        <p:grpSpPr>
          <a:xfrm>
            <a:off x="228588" y="228700"/>
            <a:ext cx="216600" cy="216600"/>
            <a:chOff x="228588" y="228700"/>
            <a:chExt cx="216600" cy="216600"/>
          </a:xfrm>
        </p:grpSpPr>
        <p:sp>
          <p:nvSpPr>
            <p:cNvPr id="1913" name="Google Shape;1913;p158"/>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914" name="Google Shape;1914;p158"/>
            <p:cNvPicPr preferRelativeResize="0"/>
            <p:nvPr/>
          </p:nvPicPr>
          <p:blipFill rotWithShape="1">
            <a:blip r:embed="rId11">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meline 3">
  <p:cSld name="CUSTOM_6_1_1_1_1_1_1_1_1_1_1_1_1_1_1_1_1_2_1_1_1_1_1_1_1_1_1_1_1_1_1">
    <p:spTree>
      <p:nvGrpSpPr>
        <p:cNvPr id="1" name="Shape 1915"/>
        <p:cNvGrpSpPr/>
        <p:nvPr/>
      </p:nvGrpSpPr>
      <p:grpSpPr>
        <a:xfrm>
          <a:off x="0" y="0"/>
          <a:ext cx="0" cy="0"/>
          <a:chOff x="0" y="0"/>
          <a:chExt cx="0" cy="0"/>
        </a:xfrm>
      </p:grpSpPr>
      <p:sp>
        <p:nvSpPr>
          <p:cNvPr id="1916" name="Google Shape;1916;p159"/>
          <p:cNvSpPr/>
          <p:nvPr/>
        </p:nvSpPr>
        <p:spPr>
          <a:xfrm>
            <a:off x="2405338" y="3693600"/>
            <a:ext cx="1415700" cy="1221300"/>
          </a:xfrm>
          <a:prstGeom prst="roundRect">
            <a:avLst>
              <a:gd name="adj" fmla="val 941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1917" name="Google Shape;1917;p159"/>
          <p:cNvSpPr/>
          <p:nvPr/>
        </p:nvSpPr>
        <p:spPr>
          <a:xfrm>
            <a:off x="231488" y="3693600"/>
            <a:ext cx="1415700" cy="1221300"/>
          </a:xfrm>
          <a:prstGeom prst="roundRect">
            <a:avLst>
              <a:gd name="adj" fmla="val 941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1918" name="Google Shape;1918;p159"/>
          <p:cNvSpPr/>
          <p:nvPr/>
        </p:nvSpPr>
        <p:spPr>
          <a:xfrm>
            <a:off x="4272475" y="3693600"/>
            <a:ext cx="1415700" cy="1221300"/>
          </a:xfrm>
          <a:prstGeom prst="roundRect">
            <a:avLst>
              <a:gd name="adj" fmla="val 941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1919" name="Google Shape;1919;p159"/>
          <p:cNvSpPr/>
          <p:nvPr/>
        </p:nvSpPr>
        <p:spPr>
          <a:xfrm>
            <a:off x="5754100" y="3693600"/>
            <a:ext cx="1415700" cy="1221300"/>
          </a:xfrm>
          <a:prstGeom prst="roundRect">
            <a:avLst>
              <a:gd name="adj" fmla="val 941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1920" name="Google Shape;1920;p159"/>
          <p:cNvSpPr/>
          <p:nvPr/>
        </p:nvSpPr>
        <p:spPr>
          <a:xfrm>
            <a:off x="7499800" y="2948775"/>
            <a:ext cx="1415700" cy="1221300"/>
          </a:xfrm>
          <a:prstGeom prst="roundRect">
            <a:avLst>
              <a:gd name="adj" fmla="val 941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1921" name="Google Shape;1921;p159"/>
          <p:cNvSpPr/>
          <p:nvPr/>
        </p:nvSpPr>
        <p:spPr>
          <a:xfrm>
            <a:off x="4721850" y="1492850"/>
            <a:ext cx="1415700" cy="1221300"/>
          </a:xfrm>
          <a:prstGeom prst="roundRect">
            <a:avLst>
              <a:gd name="adj" fmla="val 941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1922" name="Google Shape;1922;p159"/>
          <p:cNvSpPr/>
          <p:nvPr/>
        </p:nvSpPr>
        <p:spPr>
          <a:xfrm>
            <a:off x="6669700" y="1492850"/>
            <a:ext cx="1415700" cy="1221300"/>
          </a:xfrm>
          <a:prstGeom prst="roundRect">
            <a:avLst>
              <a:gd name="adj" fmla="val 941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1923" name="Google Shape;1923;p159"/>
          <p:cNvSpPr/>
          <p:nvPr/>
        </p:nvSpPr>
        <p:spPr>
          <a:xfrm>
            <a:off x="1739625" y="1492850"/>
            <a:ext cx="1415700" cy="1221300"/>
          </a:xfrm>
          <a:prstGeom prst="roundRect">
            <a:avLst>
              <a:gd name="adj" fmla="val 941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1924" name="Google Shape;1924;p159"/>
          <p:cNvSpPr/>
          <p:nvPr/>
        </p:nvSpPr>
        <p:spPr>
          <a:xfrm>
            <a:off x="3246038" y="1492850"/>
            <a:ext cx="1415700" cy="1221300"/>
          </a:xfrm>
          <a:prstGeom prst="roundRect">
            <a:avLst>
              <a:gd name="adj" fmla="val 941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1925" name="Google Shape;1925;p159"/>
          <p:cNvSpPr/>
          <p:nvPr/>
        </p:nvSpPr>
        <p:spPr>
          <a:xfrm>
            <a:off x="226950" y="1492850"/>
            <a:ext cx="1415700" cy="1221300"/>
          </a:xfrm>
          <a:prstGeom prst="roundRect">
            <a:avLst>
              <a:gd name="adj" fmla="val 941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1926" name="Google Shape;1926;p159"/>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accent4"/>
                </a:solidFill>
                <a:latin typeface="Schibsted Grotesk"/>
                <a:ea typeface="Schibsted Grotesk"/>
                <a:cs typeface="Schibsted Grotesk"/>
                <a:sym typeface="Schibsted Grotesk"/>
              </a:defRPr>
            </a:lvl1pPr>
            <a:lvl2pPr lvl="1">
              <a:buNone/>
              <a:defRPr sz="800">
                <a:solidFill>
                  <a:schemeClr val="accent4"/>
                </a:solidFill>
                <a:latin typeface="Schibsted Grotesk"/>
                <a:ea typeface="Schibsted Grotesk"/>
                <a:cs typeface="Schibsted Grotesk"/>
                <a:sym typeface="Schibsted Grotesk"/>
              </a:defRPr>
            </a:lvl2pPr>
            <a:lvl3pPr lvl="2">
              <a:buNone/>
              <a:defRPr sz="800">
                <a:solidFill>
                  <a:schemeClr val="accent4"/>
                </a:solidFill>
                <a:latin typeface="Schibsted Grotesk"/>
                <a:ea typeface="Schibsted Grotesk"/>
                <a:cs typeface="Schibsted Grotesk"/>
                <a:sym typeface="Schibsted Grotesk"/>
              </a:defRPr>
            </a:lvl3pPr>
            <a:lvl4pPr lvl="3">
              <a:buNone/>
              <a:defRPr sz="800">
                <a:solidFill>
                  <a:schemeClr val="accent4"/>
                </a:solidFill>
                <a:latin typeface="Schibsted Grotesk"/>
                <a:ea typeface="Schibsted Grotesk"/>
                <a:cs typeface="Schibsted Grotesk"/>
                <a:sym typeface="Schibsted Grotesk"/>
              </a:defRPr>
            </a:lvl4pPr>
            <a:lvl5pPr lvl="4">
              <a:buNone/>
              <a:defRPr sz="800">
                <a:solidFill>
                  <a:schemeClr val="accent4"/>
                </a:solidFill>
                <a:latin typeface="Schibsted Grotesk"/>
                <a:ea typeface="Schibsted Grotesk"/>
                <a:cs typeface="Schibsted Grotesk"/>
                <a:sym typeface="Schibsted Grotesk"/>
              </a:defRPr>
            </a:lvl5pPr>
            <a:lvl6pPr lvl="5">
              <a:buNone/>
              <a:defRPr sz="800">
                <a:solidFill>
                  <a:schemeClr val="accent4"/>
                </a:solidFill>
                <a:latin typeface="Schibsted Grotesk"/>
                <a:ea typeface="Schibsted Grotesk"/>
                <a:cs typeface="Schibsted Grotesk"/>
                <a:sym typeface="Schibsted Grotesk"/>
              </a:defRPr>
            </a:lvl6pPr>
            <a:lvl7pPr lvl="6">
              <a:buNone/>
              <a:defRPr sz="800">
                <a:solidFill>
                  <a:schemeClr val="accent4"/>
                </a:solidFill>
                <a:latin typeface="Schibsted Grotesk"/>
                <a:ea typeface="Schibsted Grotesk"/>
                <a:cs typeface="Schibsted Grotesk"/>
                <a:sym typeface="Schibsted Grotesk"/>
              </a:defRPr>
            </a:lvl7pPr>
            <a:lvl8pPr lvl="7">
              <a:buNone/>
              <a:defRPr sz="800">
                <a:solidFill>
                  <a:schemeClr val="accent4"/>
                </a:solidFill>
                <a:latin typeface="Schibsted Grotesk"/>
                <a:ea typeface="Schibsted Grotesk"/>
                <a:cs typeface="Schibsted Grotesk"/>
                <a:sym typeface="Schibsted Grotesk"/>
              </a:defRPr>
            </a:lvl8pPr>
            <a:lvl9pPr lvl="8">
              <a:buNone/>
              <a:defRPr sz="800">
                <a:solidFill>
                  <a:schemeClr val="accent4"/>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927" name="Google Shape;1927;p159"/>
          <p:cNvSpPr txBox="1"/>
          <p:nvPr/>
        </p:nvSpPr>
        <p:spPr>
          <a:xfrm>
            <a:off x="136050" y="515175"/>
            <a:ext cx="8182500" cy="9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accent2"/>
                </a:solidFill>
                <a:latin typeface="Schibsted Grotesk SemiBold"/>
                <a:ea typeface="Schibsted Grotesk SemiBold"/>
                <a:cs typeface="Schibsted Grotesk SemiBold"/>
                <a:sym typeface="Schibsted Grotesk SemiBold"/>
              </a:rPr>
              <a:t>Lorem ipsum dolor sit amet, consectetur adipiscing elit. In fringilla, lorem in consequat blandit.</a:t>
            </a:r>
            <a:endParaRPr sz="2400">
              <a:solidFill>
                <a:schemeClr val="accent2"/>
              </a:solidFill>
              <a:latin typeface="Schibsted Grotesk SemiBold"/>
              <a:ea typeface="Schibsted Grotesk SemiBold"/>
              <a:cs typeface="Schibsted Grotesk SemiBold"/>
              <a:sym typeface="Schibsted Grotesk SemiBold"/>
            </a:endParaRPr>
          </a:p>
        </p:txBody>
      </p:sp>
      <p:sp>
        <p:nvSpPr>
          <p:cNvPr id="1928" name="Google Shape;1928;p159"/>
          <p:cNvSpPr txBox="1"/>
          <p:nvPr/>
        </p:nvSpPr>
        <p:spPr>
          <a:xfrm>
            <a:off x="252000" y="189917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r>
              <a:rPr lang="en" sz="7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700">
              <a:latin typeface="Schibsted Grotesk"/>
              <a:ea typeface="Schibsted Grotesk"/>
              <a:cs typeface="Schibsted Grotesk"/>
              <a:sym typeface="Schibsted Grotesk"/>
            </a:endParaRPr>
          </a:p>
        </p:txBody>
      </p:sp>
      <p:grpSp>
        <p:nvGrpSpPr>
          <p:cNvPr id="1929" name="Google Shape;1929;p159"/>
          <p:cNvGrpSpPr/>
          <p:nvPr/>
        </p:nvGrpSpPr>
        <p:grpSpPr>
          <a:xfrm>
            <a:off x="773928" y="1568937"/>
            <a:ext cx="330230" cy="330230"/>
            <a:chOff x="3213939" y="2124556"/>
            <a:chExt cx="393600" cy="393600"/>
          </a:xfrm>
        </p:grpSpPr>
        <p:sp>
          <p:nvSpPr>
            <p:cNvPr id="1930" name="Google Shape;1930;p159"/>
            <p:cNvSpPr/>
            <p:nvPr/>
          </p:nvSpPr>
          <p:spPr>
            <a:xfrm>
              <a:off x="3213939" y="2124556"/>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931" name="Google Shape;1931;p159"/>
            <p:cNvPicPr preferRelativeResize="0"/>
            <p:nvPr/>
          </p:nvPicPr>
          <p:blipFill>
            <a:blip r:embed="rId2">
              <a:alphaModFix/>
            </a:blip>
            <a:stretch>
              <a:fillRect/>
            </a:stretch>
          </p:blipFill>
          <p:spPr>
            <a:xfrm>
              <a:off x="3270125" y="2179681"/>
              <a:ext cx="281250" cy="283339"/>
            </a:xfrm>
            <a:prstGeom prst="rect">
              <a:avLst/>
            </a:prstGeom>
            <a:noFill/>
            <a:ln>
              <a:noFill/>
            </a:ln>
          </p:spPr>
        </p:pic>
      </p:grpSp>
      <p:sp>
        <p:nvSpPr>
          <p:cNvPr id="1932" name="Google Shape;1932;p159"/>
          <p:cNvSpPr txBox="1"/>
          <p:nvPr/>
        </p:nvSpPr>
        <p:spPr>
          <a:xfrm>
            <a:off x="1752150" y="189917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r>
              <a:rPr lang="en" sz="7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700">
              <a:latin typeface="Schibsted Grotesk"/>
              <a:ea typeface="Schibsted Grotesk"/>
              <a:cs typeface="Schibsted Grotesk"/>
              <a:sym typeface="Schibsted Grotesk"/>
            </a:endParaRPr>
          </a:p>
        </p:txBody>
      </p:sp>
      <p:sp>
        <p:nvSpPr>
          <p:cNvPr id="1933" name="Google Shape;1933;p159"/>
          <p:cNvSpPr txBox="1"/>
          <p:nvPr/>
        </p:nvSpPr>
        <p:spPr>
          <a:xfrm>
            <a:off x="3252300" y="189917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r>
              <a:rPr lang="en" sz="7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700">
              <a:latin typeface="Schibsted Grotesk"/>
              <a:ea typeface="Schibsted Grotesk"/>
              <a:cs typeface="Schibsted Grotesk"/>
              <a:sym typeface="Schibsted Grotesk"/>
            </a:endParaRPr>
          </a:p>
        </p:txBody>
      </p:sp>
      <p:sp>
        <p:nvSpPr>
          <p:cNvPr id="1934" name="Google Shape;1934;p159"/>
          <p:cNvSpPr txBox="1"/>
          <p:nvPr/>
        </p:nvSpPr>
        <p:spPr>
          <a:xfrm>
            <a:off x="4752450" y="189917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r>
              <a:rPr lang="en" sz="7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700">
              <a:latin typeface="Schibsted Grotesk"/>
              <a:ea typeface="Schibsted Grotesk"/>
              <a:cs typeface="Schibsted Grotesk"/>
              <a:sym typeface="Schibsted Grotesk"/>
            </a:endParaRPr>
          </a:p>
        </p:txBody>
      </p:sp>
      <p:sp>
        <p:nvSpPr>
          <p:cNvPr id="1935" name="Google Shape;1935;p159"/>
          <p:cNvSpPr txBox="1"/>
          <p:nvPr/>
        </p:nvSpPr>
        <p:spPr>
          <a:xfrm>
            <a:off x="6689200" y="189917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r>
              <a:rPr lang="en" sz="7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700">
              <a:latin typeface="Schibsted Grotesk"/>
              <a:ea typeface="Schibsted Grotesk"/>
              <a:cs typeface="Schibsted Grotesk"/>
              <a:sym typeface="Schibsted Grotesk"/>
            </a:endParaRPr>
          </a:p>
        </p:txBody>
      </p:sp>
      <p:sp>
        <p:nvSpPr>
          <p:cNvPr id="1936" name="Google Shape;1936;p159"/>
          <p:cNvSpPr txBox="1"/>
          <p:nvPr/>
        </p:nvSpPr>
        <p:spPr>
          <a:xfrm>
            <a:off x="7524850" y="3355088"/>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r>
              <a:rPr lang="en" sz="7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700">
              <a:latin typeface="Schibsted Grotesk"/>
              <a:ea typeface="Schibsted Grotesk"/>
              <a:cs typeface="Schibsted Grotesk"/>
              <a:sym typeface="Schibsted Grotesk"/>
            </a:endParaRPr>
          </a:p>
        </p:txBody>
      </p:sp>
      <p:grpSp>
        <p:nvGrpSpPr>
          <p:cNvPr id="1937" name="Google Shape;1937;p159"/>
          <p:cNvGrpSpPr/>
          <p:nvPr/>
        </p:nvGrpSpPr>
        <p:grpSpPr>
          <a:xfrm>
            <a:off x="2269842" y="1568944"/>
            <a:ext cx="330230" cy="330230"/>
            <a:chOff x="1022939" y="4155150"/>
            <a:chExt cx="393600" cy="393600"/>
          </a:xfrm>
        </p:grpSpPr>
        <p:sp>
          <p:nvSpPr>
            <p:cNvPr id="1938" name="Google Shape;1938;p159"/>
            <p:cNvSpPr/>
            <p:nvPr/>
          </p:nvSpPr>
          <p:spPr>
            <a:xfrm>
              <a:off x="1022939"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939" name="Google Shape;1939;p159"/>
            <p:cNvPicPr preferRelativeResize="0"/>
            <p:nvPr/>
          </p:nvPicPr>
          <p:blipFill>
            <a:blip r:embed="rId3">
              <a:alphaModFix/>
            </a:blip>
            <a:stretch>
              <a:fillRect/>
            </a:stretch>
          </p:blipFill>
          <p:spPr>
            <a:xfrm>
              <a:off x="1079135" y="4211334"/>
              <a:ext cx="281231" cy="281232"/>
            </a:xfrm>
            <a:prstGeom prst="rect">
              <a:avLst/>
            </a:prstGeom>
            <a:noFill/>
            <a:ln>
              <a:noFill/>
            </a:ln>
          </p:spPr>
        </p:pic>
      </p:grpSp>
      <p:grpSp>
        <p:nvGrpSpPr>
          <p:cNvPr id="1940" name="Google Shape;1940;p159"/>
          <p:cNvGrpSpPr/>
          <p:nvPr/>
        </p:nvGrpSpPr>
        <p:grpSpPr>
          <a:xfrm>
            <a:off x="3782503" y="1568950"/>
            <a:ext cx="330300" cy="330300"/>
            <a:chOff x="1727103" y="3310475"/>
            <a:chExt cx="330300" cy="330300"/>
          </a:xfrm>
        </p:grpSpPr>
        <p:sp>
          <p:nvSpPr>
            <p:cNvPr id="1941" name="Google Shape;1941;p159"/>
            <p:cNvSpPr/>
            <p:nvPr/>
          </p:nvSpPr>
          <p:spPr>
            <a:xfrm>
              <a:off x="1727103" y="3310475"/>
              <a:ext cx="330300" cy="330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942" name="Google Shape;1942;p159"/>
            <p:cNvPicPr preferRelativeResize="0"/>
            <p:nvPr/>
          </p:nvPicPr>
          <p:blipFill>
            <a:blip r:embed="rId4">
              <a:alphaModFix/>
            </a:blip>
            <a:stretch>
              <a:fillRect/>
            </a:stretch>
          </p:blipFill>
          <p:spPr>
            <a:xfrm>
              <a:off x="1774226" y="3357592"/>
              <a:ext cx="235975" cy="235975"/>
            </a:xfrm>
            <a:prstGeom prst="rect">
              <a:avLst/>
            </a:prstGeom>
            <a:noFill/>
            <a:ln>
              <a:noFill/>
            </a:ln>
          </p:spPr>
        </p:pic>
      </p:grpSp>
      <p:grpSp>
        <p:nvGrpSpPr>
          <p:cNvPr id="1943" name="Google Shape;1943;p159"/>
          <p:cNvGrpSpPr/>
          <p:nvPr/>
        </p:nvGrpSpPr>
        <p:grpSpPr>
          <a:xfrm>
            <a:off x="5270121" y="1568944"/>
            <a:ext cx="330230" cy="330230"/>
            <a:chOff x="1546039" y="4155150"/>
            <a:chExt cx="393600" cy="393600"/>
          </a:xfrm>
        </p:grpSpPr>
        <p:sp>
          <p:nvSpPr>
            <p:cNvPr id="1944" name="Google Shape;1944;p159"/>
            <p:cNvSpPr/>
            <p:nvPr/>
          </p:nvSpPr>
          <p:spPr>
            <a:xfrm>
              <a:off x="1546039"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945" name="Google Shape;1945;p159"/>
            <p:cNvPicPr preferRelativeResize="0"/>
            <p:nvPr/>
          </p:nvPicPr>
          <p:blipFill>
            <a:blip r:embed="rId5">
              <a:alphaModFix/>
            </a:blip>
            <a:stretch>
              <a:fillRect/>
            </a:stretch>
          </p:blipFill>
          <p:spPr>
            <a:xfrm>
              <a:off x="1602230" y="4211334"/>
              <a:ext cx="279163" cy="281232"/>
            </a:xfrm>
            <a:prstGeom prst="rect">
              <a:avLst/>
            </a:prstGeom>
            <a:noFill/>
            <a:ln>
              <a:noFill/>
            </a:ln>
          </p:spPr>
        </p:pic>
      </p:grpSp>
      <p:grpSp>
        <p:nvGrpSpPr>
          <p:cNvPr id="1946" name="Google Shape;1946;p159"/>
          <p:cNvGrpSpPr/>
          <p:nvPr/>
        </p:nvGrpSpPr>
        <p:grpSpPr>
          <a:xfrm>
            <a:off x="7211086" y="1583663"/>
            <a:ext cx="330300" cy="330300"/>
            <a:chOff x="3223448" y="3835913"/>
            <a:chExt cx="330300" cy="330300"/>
          </a:xfrm>
        </p:grpSpPr>
        <p:sp>
          <p:nvSpPr>
            <p:cNvPr id="1947" name="Google Shape;1947;p159"/>
            <p:cNvSpPr/>
            <p:nvPr/>
          </p:nvSpPr>
          <p:spPr>
            <a:xfrm>
              <a:off x="3223448" y="3835913"/>
              <a:ext cx="330300" cy="330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948" name="Google Shape;1948;p159"/>
            <p:cNvPicPr preferRelativeResize="0"/>
            <p:nvPr/>
          </p:nvPicPr>
          <p:blipFill>
            <a:blip r:embed="rId6">
              <a:alphaModFix/>
            </a:blip>
            <a:stretch>
              <a:fillRect/>
            </a:stretch>
          </p:blipFill>
          <p:spPr>
            <a:xfrm>
              <a:off x="3270577" y="3883918"/>
              <a:ext cx="235960" cy="234235"/>
            </a:xfrm>
            <a:prstGeom prst="rect">
              <a:avLst/>
            </a:prstGeom>
            <a:noFill/>
            <a:ln>
              <a:noFill/>
            </a:ln>
          </p:spPr>
        </p:pic>
      </p:grpSp>
      <p:sp>
        <p:nvSpPr>
          <p:cNvPr id="1949" name="Google Shape;1949;p159"/>
          <p:cNvSpPr txBox="1"/>
          <p:nvPr/>
        </p:nvSpPr>
        <p:spPr>
          <a:xfrm>
            <a:off x="252000" y="409992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r>
              <a:rPr lang="en" sz="7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700">
              <a:latin typeface="Schibsted Grotesk"/>
              <a:ea typeface="Schibsted Grotesk"/>
              <a:cs typeface="Schibsted Grotesk"/>
              <a:sym typeface="Schibsted Grotesk"/>
            </a:endParaRPr>
          </a:p>
        </p:txBody>
      </p:sp>
      <p:sp>
        <p:nvSpPr>
          <p:cNvPr id="1950" name="Google Shape;1950;p159"/>
          <p:cNvSpPr txBox="1"/>
          <p:nvPr/>
        </p:nvSpPr>
        <p:spPr>
          <a:xfrm>
            <a:off x="2460000" y="409992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r>
              <a:rPr lang="en" sz="7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700">
              <a:latin typeface="Schibsted Grotesk"/>
              <a:ea typeface="Schibsted Grotesk"/>
              <a:cs typeface="Schibsted Grotesk"/>
              <a:sym typeface="Schibsted Grotesk"/>
            </a:endParaRPr>
          </a:p>
        </p:txBody>
      </p:sp>
      <p:sp>
        <p:nvSpPr>
          <p:cNvPr id="1951" name="Google Shape;1951;p159"/>
          <p:cNvSpPr txBox="1"/>
          <p:nvPr/>
        </p:nvSpPr>
        <p:spPr>
          <a:xfrm>
            <a:off x="5779143" y="409992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r>
              <a:rPr lang="en" sz="7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700">
              <a:latin typeface="Schibsted Grotesk"/>
              <a:ea typeface="Schibsted Grotesk"/>
              <a:cs typeface="Schibsted Grotesk"/>
              <a:sym typeface="Schibsted Grotesk"/>
            </a:endParaRPr>
          </a:p>
        </p:txBody>
      </p:sp>
      <p:sp>
        <p:nvSpPr>
          <p:cNvPr id="1952" name="Google Shape;1952;p159"/>
          <p:cNvSpPr txBox="1"/>
          <p:nvPr/>
        </p:nvSpPr>
        <p:spPr>
          <a:xfrm>
            <a:off x="4286863" y="409992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r>
              <a:rPr lang="en" sz="7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700">
              <a:latin typeface="Schibsted Grotesk"/>
              <a:ea typeface="Schibsted Grotesk"/>
              <a:cs typeface="Schibsted Grotesk"/>
              <a:sym typeface="Schibsted Grotesk"/>
            </a:endParaRPr>
          </a:p>
        </p:txBody>
      </p:sp>
      <p:grpSp>
        <p:nvGrpSpPr>
          <p:cNvPr id="1953" name="Google Shape;1953;p159"/>
          <p:cNvGrpSpPr/>
          <p:nvPr/>
        </p:nvGrpSpPr>
        <p:grpSpPr>
          <a:xfrm>
            <a:off x="769687" y="3761807"/>
            <a:ext cx="330230" cy="330230"/>
            <a:chOff x="499851" y="4155150"/>
            <a:chExt cx="393600" cy="393600"/>
          </a:xfrm>
        </p:grpSpPr>
        <p:sp>
          <p:nvSpPr>
            <p:cNvPr id="1954" name="Google Shape;1954;p159"/>
            <p:cNvSpPr/>
            <p:nvPr/>
          </p:nvSpPr>
          <p:spPr>
            <a:xfrm>
              <a:off x="499851"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955" name="Google Shape;1955;p159"/>
            <p:cNvPicPr preferRelativeResize="0"/>
            <p:nvPr/>
          </p:nvPicPr>
          <p:blipFill>
            <a:blip r:embed="rId7">
              <a:alphaModFix/>
            </a:blip>
            <a:stretch>
              <a:fillRect/>
            </a:stretch>
          </p:blipFill>
          <p:spPr>
            <a:xfrm>
              <a:off x="556035" y="4211334"/>
              <a:ext cx="281231" cy="281232"/>
            </a:xfrm>
            <a:prstGeom prst="rect">
              <a:avLst/>
            </a:prstGeom>
            <a:noFill/>
            <a:ln>
              <a:noFill/>
            </a:ln>
          </p:spPr>
        </p:pic>
      </p:grpSp>
      <p:grpSp>
        <p:nvGrpSpPr>
          <p:cNvPr id="1956" name="Google Shape;1956;p159"/>
          <p:cNvGrpSpPr/>
          <p:nvPr/>
        </p:nvGrpSpPr>
        <p:grpSpPr>
          <a:xfrm>
            <a:off x="2977685" y="3769680"/>
            <a:ext cx="330230" cy="330230"/>
            <a:chOff x="4726239" y="2374956"/>
            <a:chExt cx="393600" cy="393600"/>
          </a:xfrm>
        </p:grpSpPr>
        <p:sp>
          <p:nvSpPr>
            <p:cNvPr id="1957" name="Google Shape;1957;p159"/>
            <p:cNvSpPr/>
            <p:nvPr/>
          </p:nvSpPr>
          <p:spPr>
            <a:xfrm>
              <a:off x="4726239" y="2374956"/>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958" name="Google Shape;1958;p159"/>
            <p:cNvPicPr preferRelativeResize="0"/>
            <p:nvPr/>
          </p:nvPicPr>
          <p:blipFill>
            <a:blip r:embed="rId8">
              <a:alphaModFix/>
            </a:blip>
            <a:stretch>
              <a:fillRect/>
            </a:stretch>
          </p:blipFill>
          <p:spPr>
            <a:xfrm>
              <a:off x="4782425" y="2432164"/>
              <a:ext cx="281250" cy="279178"/>
            </a:xfrm>
            <a:prstGeom prst="rect">
              <a:avLst/>
            </a:prstGeom>
            <a:noFill/>
            <a:ln>
              <a:noFill/>
            </a:ln>
          </p:spPr>
        </p:pic>
      </p:grpSp>
      <p:grpSp>
        <p:nvGrpSpPr>
          <p:cNvPr id="1959" name="Google Shape;1959;p159"/>
          <p:cNvGrpSpPr/>
          <p:nvPr/>
        </p:nvGrpSpPr>
        <p:grpSpPr>
          <a:xfrm>
            <a:off x="4808799" y="3769675"/>
            <a:ext cx="330230" cy="330230"/>
            <a:chOff x="4926539" y="3001381"/>
            <a:chExt cx="393600" cy="393600"/>
          </a:xfrm>
        </p:grpSpPr>
        <p:sp>
          <p:nvSpPr>
            <p:cNvPr id="1960" name="Google Shape;1960;p159"/>
            <p:cNvSpPr/>
            <p:nvPr/>
          </p:nvSpPr>
          <p:spPr>
            <a:xfrm>
              <a:off x="4926539" y="3001381"/>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961" name="Google Shape;1961;p159"/>
            <p:cNvPicPr preferRelativeResize="0"/>
            <p:nvPr/>
          </p:nvPicPr>
          <p:blipFill>
            <a:blip r:embed="rId9">
              <a:alphaModFix/>
            </a:blip>
            <a:stretch>
              <a:fillRect/>
            </a:stretch>
          </p:blipFill>
          <p:spPr>
            <a:xfrm>
              <a:off x="4982722" y="3056476"/>
              <a:ext cx="281250" cy="283338"/>
            </a:xfrm>
            <a:prstGeom prst="rect">
              <a:avLst/>
            </a:prstGeom>
            <a:noFill/>
            <a:ln>
              <a:noFill/>
            </a:ln>
          </p:spPr>
        </p:pic>
      </p:grpSp>
      <p:grpSp>
        <p:nvGrpSpPr>
          <p:cNvPr id="1962" name="Google Shape;1962;p159"/>
          <p:cNvGrpSpPr/>
          <p:nvPr/>
        </p:nvGrpSpPr>
        <p:grpSpPr>
          <a:xfrm>
            <a:off x="6296811" y="3761751"/>
            <a:ext cx="330300" cy="330300"/>
            <a:chOff x="3223448" y="3835913"/>
            <a:chExt cx="330300" cy="330300"/>
          </a:xfrm>
        </p:grpSpPr>
        <p:sp>
          <p:nvSpPr>
            <p:cNvPr id="1963" name="Google Shape;1963;p159"/>
            <p:cNvSpPr/>
            <p:nvPr/>
          </p:nvSpPr>
          <p:spPr>
            <a:xfrm>
              <a:off x="3223448" y="3835913"/>
              <a:ext cx="330300" cy="330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964" name="Google Shape;1964;p159"/>
            <p:cNvPicPr preferRelativeResize="0"/>
            <p:nvPr/>
          </p:nvPicPr>
          <p:blipFill>
            <a:blip r:embed="rId6">
              <a:alphaModFix/>
            </a:blip>
            <a:stretch>
              <a:fillRect/>
            </a:stretch>
          </p:blipFill>
          <p:spPr>
            <a:xfrm>
              <a:off x="3270577" y="3883918"/>
              <a:ext cx="235960" cy="234235"/>
            </a:xfrm>
            <a:prstGeom prst="rect">
              <a:avLst/>
            </a:prstGeom>
            <a:noFill/>
            <a:ln>
              <a:noFill/>
            </a:ln>
          </p:spPr>
        </p:pic>
      </p:grpSp>
      <p:grpSp>
        <p:nvGrpSpPr>
          <p:cNvPr id="1965" name="Google Shape;1965;p159"/>
          <p:cNvGrpSpPr/>
          <p:nvPr/>
        </p:nvGrpSpPr>
        <p:grpSpPr>
          <a:xfrm>
            <a:off x="8042508" y="3024801"/>
            <a:ext cx="330300" cy="330300"/>
            <a:chOff x="4642958" y="270463"/>
            <a:chExt cx="330300" cy="330300"/>
          </a:xfrm>
        </p:grpSpPr>
        <p:sp>
          <p:nvSpPr>
            <p:cNvPr id="1966" name="Google Shape;1966;p159"/>
            <p:cNvSpPr/>
            <p:nvPr/>
          </p:nvSpPr>
          <p:spPr>
            <a:xfrm>
              <a:off x="4642958" y="270463"/>
              <a:ext cx="330300" cy="330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967" name="Google Shape;1967;p159"/>
            <p:cNvPicPr preferRelativeResize="0"/>
            <p:nvPr/>
          </p:nvPicPr>
          <p:blipFill>
            <a:blip r:embed="rId10">
              <a:alphaModFix/>
            </a:blip>
            <a:stretch>
              <a:fillRect/>
            </a:stretch>
          </p:blipFill>
          <p:spPr>
            <a:xfrm>
              <a:off x="4690086" y="316714"/>
              <a:ext cx="235959" cy="237706"/>
            </a:xfrm>
            <a:prstGeom prst="rect">
              <a:avLst/>
            </a:prstGeom>
            <a:noFill/>
            <a:ln>
              <a:noFill/>
            </a:ln>
          </p:spPr>
        </p:pic>
      </p:grpSp>
      <p:sp>
        <p:nvSpPr>
          <p:cNvPr id="1968" name="Google Shape;1968;p159"/>
          <p:cNvSpPr/>
          <p:nvPr/>
        </p:nvSpPr>
        <p:spPr>
          <a:xfrm>
            <a:off x="8107138" y="2123250"/>
            <a:ext cx="150300" cy="1503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969" name="Google Shape;1969;p159"/>
          <p:cNvSpPr/>
          <p:nvPr/>
        </p:nvSpPr>
        <p:spPr>
          <a:xfrm>
            <a:off x="6197675" y="2123250"/>
            <a:ext cx="4119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970" name="Google Shape;1970;p159"/>
          <p:cNvSpPr/>
          <p:nvPr/>
        </p:nvSpPr>
        <p:spPr>
          <a:xfrm>
            <a:off x="7444625" y="4405350"/>
            <a:ext cx="4119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971" name="Google Shape;1971;p159"/>
          <p:cNvSpPr/>
          <p:nvPr/>
        </p:nvSpPr>
        <p:spPr>
          <a:xfrm>
            <a:off x="7246375" y="4405350"/>
            <a:ext cx="150300" cy="1503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972" name="Google Shape;1972;p159"/>
          <p:cNvSpPr/>
          <p:nvPr/>
        </p:nvSpPr>
        <p:spPr>
          <a:xfrm>
            <a:off x="7904475" y="4405350"/>
            <a:ext cx="7680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973" name="Google Shape;1973;p159"/>
          <p:cNvSpPr/>
          <p:nvPr/>
        </p:nvSpPr>
        <p:spPr>
          <a:xfrm>
            <a:off x="1742025" y="4405350"/>
            <a:ext cx="5685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974" name="Google Shape;1974;p159"/>
          <p:cNvSpPr/>
          <p:nvPr/>
        </p:nvSpPr>
        <p:spPr>
          <a:xfrm>
            <a:off x="3915840" y="4405350"/>
            <a:ext cx="2907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975" name="Google Shape;1975;p159"/>
          <p:cNvSpPr/>
          <p:nvPr/>
        </p:nvSpPr>
        <p:spPr>
          <a:xfrm rot="5400000">
            <a:off x="8439325" y="4322350"/>
            <a:ext cx="3162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976" name="Google Shape;1976;p159"/>
          <p:cNvSpPr/>
          <p:nvPr/>
        </p:nvSpPr>
        <p:spPr>
          <a:xfrm rot="-5400000">
            <a:off x="8206675" y="2413549"/>
            <a:ext cx="7815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977" name="Google Shape;1977;p159"/>
          <p:cNvSpPr/>
          <p:nvPr/>
        </p:nvSpPr>
        <p:spPr>
          <a:xfrm>
            <a:off x="8309788" y="2098013"/>
            <a:ext cx="3627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978" name="Google Shape;1978;p159"/>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979" name="Google Shape;1979;p159"/>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980" name="Google Shape;1980;p159"/>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981" name="Google Shape;1981;p159"/>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982" name="Google Shape;1982;p159"/>
          <p:cNvGrpSpPr/>
          <p:nvPr/>
        </p:nvGrpSpPr>
        <p:grpSpPr>
          <a:xfrm>
            <a:off x="228588" y="228700"/>
            <a:ext cx="216600" cy="216600"/>
            <a:chOff x="228588" y="228700"/>
            <a:chExt cx="216600" cy="216600"/>
          </a:xfrm>
        </p:grpSpPr>
        <p:sp>
          <p:nvSpPr>
            <p:cNvPr id="1983" name="Google Shape;1983;p159"/>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984" name="Google Shape;1984;p159"/>
            <p:cNvPicPr preferRelativeResize="0"/>
            <p:nvPr/>
          </p:nvPicPr>
          <p:blipFill rotWithShape="1">
            <a:blip r:embed="rId11">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Product Page 1">
  <p:cSld name="CUSTOM_6_1_1_1_1_1_1_1_1_1_1_1_1_1_1_1_1_2_1_1_1_1_1_1_1_1_1_1_1_1_1_1">
    <p:spTree>
      <p:nvGrpSpPr>
        <p:cNvPr id="1" name="Shape 1985"/>
        <p:cNvGrpSpPr/>
        <p:nvPr/>
      </p:nvGrpSpPr>
      <p:grpSpPr>
        <a:xfrm>
          <a:off x="0" y="0"/>
          <a:ext cx="0" cy="0"/>
          <a:chOff x="0" y="0"/>
          <a:chExt cx="0" cy="0"/>
        </a:xfrm>
      </p:grpSpPr>
      <p:sp>
        <p:nvSpPr>
          <p:cNvPr id="1986" name="Google Shape;1986;p160"/>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987" name="Google Shape;1987;p160"/>
          <p:cNvSpPr txBox="1"/>
          <p:nvPr/>
        </p:nvSpPr>
        <p:spPr>
          <a:xfrm>
            <a:off x="136050" y="515175"/>
            <a:ext cx="8182500" cy="9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In fringilla, lorem in consequat blandit.</a:t>
            </a:r>
            <a:endParaRPr sz="2400">
              <a:solidFill>
                <a:schemeClr val="dk1"/>
              </a:solidFill>
              <a:latin typeface="Schibsted Grotesk SemiBold"/>
              <a:ea typeface="Schibsted Grotesk SemiBold"/>
              <a:cs typeface="Schibsted Grotesk SemiBold"/>
              <a:sym typeface="Schibsted Grotesk SemiBold"/>
            </a:endParaRPr>
          </a:p>
        </p:txBody>
      </p:sp>
      <p:pic>
        <p:nvPicPr>
          <p:cNvPr id="1988" name="Google Shape;1988;p160"/>
          <p:cNvPicPr preferRelativeResize="0"/>
          <p:nvPr/>
        </p:nvPicPr>
        <p:blipFill>
          <a:blip r:embed="rId2">
            <a:alphaModFix/>
          </a:blip>
          <a:stretch>
            <a:fillRect/>
          </a:stretch>
        </p:blipFill>
        <p:spPr>
          <a:xfrm>
            <a:off x="5250238" y="1499175"/>
            <a:ext cx="3760219" cy="3415727"/>
          </a:xfrm>
          <a:prstGeom prst="rect">
            <a:avLst/>
          </a:prstGeom>
          <a:noFill/>
          <a:ln>
            <a:noFill/>
          </a:ln>
        </p:spPr>
      </p:pic>
      <p:sp>
        <p:nvSpPr>
          <p:cNvPr id="1989" name="Google Shape;1989;p160"/>
          <p:cNvSpPr/>
          <p:nvPr/>
        </p:nvSpPr>
        <p:spPr>
          <a:xfrm>
            <a:off x="228600" y="1499025"/>
            <a:ext cx="5148000" cy="3415800"/>
          </a:xfrm>
          <a:prstGeom prst="roundRect">
            <a:avLst>
              <a:gd name="adj" fmla="val 2443"/>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990" name="Google Shape;1990;p160"/>
          <p:cNvSpPr txBox="1"/>
          <p:nvPr/>
        </p:nvSpPr>
        <p:spPr>
          <a:xfrm>
            <a:off x="961488" y="2382075"/>
            <a:ext cx="1568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0"/>
              </a:spcBef>
              <a:spcAft>
                <a:spcPts val="0"/>
              </a:spcAft>
              <a:buNone/>
            </a:pPr>
            <a:endParaRPr sz="800" b="1">
              <a:solidFill>
                <a:schemeClr val="dk1"/>
              </a:solidFill>
              <a:latin typeface="Schibsted Grotesk"/>
              <a:ea typeface="Schibsted Grotesk"/>
              <a:cs typeface="Schibsted Grotesk"/>
              <a:sym typeface="Schibsted Grotesk"/>
            </a:endParaRPr>
          </a:p>
        </p:txBody>
      </p:sp>
      <p:sp>
        <p:nvSpPr>
          <p:cNvPr id="1991" name="Google Shape;1991;p160"/>
          <p:cNvSpPr txBox="1"/>
          <p:nvPr/>
        </p:nvSpPr>
        <p:spPr>
          <a:xfrm>
            <a:off x="601050" y="1838138"/>
            <a:ext cx="4172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latin typeface="Schibsted Grotesk SemiBold"/>
                <a:ea typeface="Schibsted Grotesk SemiBold"/>
                <a:cs typeface="Schibsted Grotesk SemiBold"/>
                <a:sym typeface="Schibsted Grotesk SemiBold"/>
              </a:rPr>
              <a:t>Product Name goes here</a:t>
            </a:r>
            <a:endParaRPr sz="1200">
              <a:latin typeface="Schibsted Grotesk"/>
              <a:ea typeface="Schibsted Grotesk"/>
              <a:cs typeface="Schibsted Grotesk"/>
              <a:sym typeface="Schibsted Grotesk"/>
            </a:endParaRPr>
          </a:p>
        </p:txBody>
      </p:sp>
      <p:sp>
        <p:nvSpPr>
          <p:cNvPr id="1992" name="Google Shape;1992;p160"/>
          <p:cNvSpPr txBox="1"/>
          <p:nvPr/>
        </p:nvSpPr>
        <p:spPr>
          <a:xfrm>
            <a:off x="961488" y="3600375"/>
            <a:ext cx="1568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0"/>
              </a:spcBef>
              <a:spcAft>
                <a:spcPts val="0"/>
              </a:spcAft>
              <a:buNone/>
            </a:pPr>
            <a:endParaRPr sz="800" b="1">
              <a:solidFill>
                <a:schemeClr val="dk1"/>
              </a:solidFill>
              <a:latin typeface="Schibsted Grotesk"/>
              <a:ea typeface="Schibsted Grotesk"/>
              <a:cs typeface="Schibsted Grotesk"/>
              <a:sym typeface="Schibsted Grotesk"/>
            </a:endParaRPr>
          </a:p>
        </p:txBody>
      </p:sp>
      <p:sp>
        <p:nvSpPr>
          <p:cNvPr id="1993" name="Google Shape;1993;p160"/>
          <p:cNvSpPr txBox="1"/>
          <p:nvPr/>
        </p:nvSpPr>
        <p:spPr>
          <a:xfrm>
            <a:off x="3347100" y="2382075"/>
            <a:ext cx="1568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latin typeface="Schibsted Grotesk"/>
              <a:ea typeface="Schibsted Grotesk"/>
              <a:cs typeface="Schibsted Grotesk"/>
              <a:sym typeface="Schibsted Grotesk"/>
            </a:endParaRPr>
          </a:p>
        </p:txBody>
      </p:sp>
      <p:sp>
        <p:nvSpPr>
          <p:cNvPr id="1994" name="Google Shape;1994;p160"/>
          <p:cNvSpPr txBox="1"/>
          <p:nvPr/>
        </p:nvSpPr>
        <p:spPr>
          <a:xfrm>
            <a:off x="3347100" y="3600375"/>
            <a:ext cx="1568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0"/>
              </a:spcBef>
              <a:spcAft>
                <a:spcPts val="0"/>
              </a:spcAft>
              <a:buNone/>
            </a:pPr>
            <a:endParaRPr sz="800" b="1">
              <a:solidFill>
                <a:schemeClr val="dk1"/>
              </a:solidFill>
              <a:latin typeface="Schibsted Grotesk"/>
              <a:ea typeface="Schibsted Grotesk"/>
              <a:cs typeface="Schibsted Grotesk"/>
              <a:sym typeface="Schibsted Grotesk"/>
            </a:endParaRPr>
          </a:p>
        </p:txBody>
      </p:sp>
      <p:grpSp>
        <p:nvGrpSpPr>
          <p:cNvPr id="1995" name="Google Shape;1995;p160"/>
          <p:cNvGrpSpPr/>
          <p:nvPr/>
        </p:nvGrpSpPr>
        <p:grpSpPr>
          <a:xfrm>
            <a:off x="601046" y="2455647"/>
            <a:ext cx="284258" cy="284258"/>
            <a:chOff x="1022939" y="4155150"/>
            <a:chExt cx="393600" cy="393600"/>
          </a:xfrm>
        </p:grpSpPr>
        <p:sp>
          <p:nvSpPr>
            <p:cNvPr id="1996" name="Google Shape;1996;p160"/>
            <p:cNvSpPr/>
            <p:nvPr/>
          </p:nvSpPr>
          <p:spPr>
            <a:xfrm>
              <a:off x="1022939"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997" name="Google Shape;1997;p160"/>
            <p:cNvPicPr preferRelativeResize="0"/>
            <p:nvPr/>
          </p:nvPicPr>
          <p:blipFill>
            <a:blip r:embed="rId3">
              <a:alphaModFix/>
            </a:blip>
            <a:stretch>
              <a:fillRect/>
            </a:stretch>
          </p:blipFill>
          <p:spPr>
            <a:xfrm>
              <a:off x="1079135" y="4211334"/>
              <a:ext cx="281231" cy="281232"/>
            </a:xfrm>
            <a:prstGeom prst="rect">
              <a:avLst/>
            </a:prstGeom>
            <a:noFill/>
            <a:ln>
              <a:noFill/>
            </a:ln>
          </p:spPr>
        </p:pic>
      </p:grpSp>
      <p:grpSp>
        <p:nvGrpSpPr>
          <p:cNvPr id="1998" name="Google Shape;1998;p160"/>
          <p:cNvGrpSpPr/>
          <p:nvPr/>
        </p:nvGrpSpPr>
        <p:grpSpPr>
          <a:xfrm>
            <a:off x="601046" y="3692460"/>
            <a:ext cx="284258" cy="284258"/>
            <a:chOff x="1022939" y="4155150"/>
            <a:chExt cx="393600" cy="393600"/>
          </a:xfrm>
        </p:grpSpPr>
        <p:sp>
          <p:nvSpPr>
            <p:cNvPr id="1999" name="Google Shape;1999;p160"/>
            <p:cNvSpPr/>
            <p:nvPr/>
          </p:nvSpPr>
          <p:spPr>
            <a:xfrm>
              <a:off x="1022939"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000" name="Google Shape;2000;p160"/>
            <p:cNvPicPr preferRelativeResize="0"/>
            <p:nvPr/>
          </p:nvPicPr>
          <p:blipFill>
            <a:blip r:embed="rId3">
              <a:alphaModFix/>
            </a:blip>
            <a:stretch>
              <a:fillRect/>
            </a:stretch>
          </p:blipFill>
          <p:spPr>
            <a:xfrm>
              <a:off x="1079135" y="4211334"/>
              <a:ext cx="281231" cy="281232"/>
            </a:xfrm>
            <a:prstGeom prst="rect">
              <a:avLst/>
            </a:prstGeom>
            <a:noFill/>
            <a:ln>
              <a:noFill/>
            </a:ln>
          </p:spPr>
        </p:pic>
      </p:grpSp>
      <p:grpSp>
        <p:nvGrpSpPr>
          <p:cNvPr id="2001" name="Google Shape;2001;p160"/>
          <p:cNvGrpSpPr/>
          <p:nvPr/>
        </p:nvGrpSpPr>
        <p:grpSpPr>
          <a:xfrm>
            <a:off x="2986646" y="3692460"/>
            <a:ext cx="284258" cy="284258"/>
            <a:chOff x="1022939" y="4155150"/>
            <a:chExt cx="393600" cy="393600"/>
          </a:xfrm>
        </p:grpSpPr>
        <p:sp>
          <p:nvSpPr>
            <p:cNvPr id="2002" name="Google Shape;2002;p160"/>
            <p:cNvSpPr/>
            <p:nvPr/>
          </p:nvSpPr>
          <p:spPr>
            <a:xfrm>
              <a:off x="1022939"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003" name="Google Shape;2003;p160"/>
            <p:cNvPicPr preferRelativeResize="0"/>
            <p:nvPr/>
          </p:nvPicPr>
          <p:blipFill>
            <a:blip r:embed="rId3">
              <a:alphaModFix/>
            </a:blip>
            <a:stretch>
              <a:fillRect/>
            </a:stretch>
          </p:blipFill>
          <p:spPr>
            <a:xfrm>
              <a:off x="1079135" y="4211334"/>
              <a:ext cx="281231" cy="281232"/>
            </a:xfrm>
            <a:prstGeom prst="rect">
              <a:avLst/>
            </a:prstGeom>
            <a:noFill/>
            <a:ln>
              <a:noFill/>
            </a:ln>
          </p:spPr>
        </p:pic>
      </p:grpSp>
      <p:grpSp>
        <p:nvGrpSpPr>
          <p:cNvPr id="2004" name="Google Shape;2004;p160"/>
          <p:cNvGrpSpPr/>
          <p:nvPr/>
        </p:nvGrpSpPr>
        <p:grpSpPr>
          <a:xfrm>
            <a:off x="2986646" y="2455647"/>
            <a:ext cx="284258" cy="284258"/>
            <a:chOff x="1022939" y="4155150"/>
            <a:chExt cx="393600" cy="393600"/>
          </a:xfrm>
        </p:grpSpPr>
        <p:sp>
          <p:nvSpPr>
            <p:cNvPr id="2005" name="Google Shape;2005;p160"/>
            <p:cNvSpPr/>
            <p:nvPr/>
          </p:nvSpPr>
          <p:spPr>
            <a:xfrm>
              <a:off x="1022939"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006" name="Google Shape;2006;p160"/>
            <p:cNvPicPr preferRelativeResize="0"/>
            <p:nvPr/>
          </p:nvPicPr>
          <p:blipFill>
            <a:blip r:embed="rId3">
              <a:alphaModFix/>
            </a:blip>
            <a:stretch>
              <a:fillRect/>
            </a:stretch>
          </p:blipFill>
          <p:spPr>
            <a:xfrm>
              <a:off x="1079135" y="4211334"/>
              <a:ext cx="281231" cy="281232"/>
            </a:xfrm>
            <a:prstGeom prst="rect">
              <a:avLst/>
            </a:prstGeom>
            <a:noFill/>
            <a:ln>
              <a:noFill/>
            </a:ln>
          </p:spPr>
        </p:pic>
      </p:grpSp>
      <p:sp>
        <p:nvSpPr>
          <p:cNvPr id="2007" name="Google Shape;2007;p160"/>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008" name="Google Shape;2008;p160"/>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2009" name="Google Shape;2009;p160"/>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010" name="Google Shape;2010;p160"/>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2011" name="Google Shape;2011;p160"/>
          <p:cNvGrpSpPr/>
          <p:nvPr/>
        </p:nvGrpSpPr>
        <p:grpSpPr>
          <a:xfrm>
            <a:off x="228588" y="228700"/>
            <a:ext cx="216600" cy="216600"/>
            <a:chOff x="228588" y="228700"/>
            <a:chExt cx="216600" cy="216600"/>
          </a:xfrm>
        </p:grpSpPr>
        <p:sp>
          <p:nvSpPr>
            <p:cNvPr id="2012" name="Google Shape;2012;p160"/>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013" name="Google Shape;2013;p160"/>
            <p:cNvPicPr preferRelativeResize="0"/>
            <p:nvPr/>
          </p:nvPicPr>
          <p:blipFill rotWithShape="1">
            <a:blip r:embed="rId4">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Product Page 2">
  <p:cSld name="CUSTOM_6_1_1_1_1_1_1_1_1_1_1_1_1_1_1_1_1_2_1_1_1_1_1_1_1_1_1_1_1_1_1_1_1">
    <p:spTree>
      <p:nvGrpSpPr>
        <p:cNvPr id="1" name="Shape 2014"/>
        <p:cNvGrpSpPr/>
        <p:nvPr/>
      </p:nvGrpSpPr>
      <p:grpSpPr>
        <a:xfrm>
          <a:off x="0" y="0"/>
          <a:ext cx="0" cy="0"/>
          <a:chOff x="0" y="0"/>
          <a:chExt cx="0" cy="0"/>
        </a:xfrm>
      </p:grpSpPr>
      <p:sp>
        <p:nvSpPr>
          <p:cNvPr id="2015" name="Google Shape;2015;p161"/>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2016" name="Google Shape;2016;p161"/>
          <p:cNvSpPr/>
          <p:nvPr/>
        </p:nvSpPr>
        <p:spPr>
          <a:xfrm>
            <a:off x="228600" y="661025"/>
            <a:ext cx="2803200" cy="4254000"/>
          </a:xfrm>
          <a:prstGeom prst="roundRect">
            <a:avLst>
              <a:gd name="adj" fmla="val 2443"/>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017" name="Google Shape;2017;p161"/>
          <p:cNvSpPr txBox="1"/>
          <p:nvPr/>
        </p:nvSpPr>
        <p:spPr>
          <a:xfrm>
            <a:off x="297900" y="741979"/>
            <a:ext cx="2664600" cy="7440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200" b="1">
                <a:solidFill>
                  <a:schemeClr val="accent3"/>
                </a:solidFill>
                <a:latin typeface="Schibsted Grotesk"/>
                <a:ea typeface="Schibsted Grotesk"/>
                <a:cs typeface="Schibsted Grotesk"/>
                <a:sym typeface="Schibsted Grotesk"/>
              </a:rPr>
              <a:t>Lorem Ipsum</a:t>
            </a:r>
            <a:endParaRPr sz="1200" b="1">
              <a:solidFill>
                <a:schemeClr val="accent3"/>
              </a:solidFill>
              <a:latin typeface="Schibsted Grotesk"/>
              <a:ea typeface="Schibsted Grotesk"/>
              <a:cs typeface="Schibsted Grotesk"/>
              <a:sym typeface="Schibsted Grotesk"/>
            </a:endParaRPr>
          </a:p>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a:t>
            </a:r>
            <a:endParaRPr sz="1200">
              <a:solidFill>
                <a:schemeClr val="accent3"/>
              </a:solidFill>
              <a:latin typeface="Schibsted Grotesk"/>
              <a:ea typeface="Schibsted Grotesk"/>
              <a:cs typeface="Schibsted Grotesk"/>
              <a:sym typeface="Schibsted Grotesk"/>
            </a:endParaRPr>
          </a:p>
        </p:txBody>
      </p:sp>
      <p:sp>
        <p:nvSpPr>
          <p:cNvPr id="2018" name="Google Shape;2018;p161"/>
          <p:cNvSpPr txBox="1"/>
          <p:nvPr/>
        </p:nvSpPr>
        <p:spPr>
          <a:xfrm>
            <a:off x="602100" y="2407076"/>
            <a:ext cx="2360400" cy="54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latin typeface="Schibsted Grotesk"/>
              <a:ea typeface="Schibsted Grotesk"/>
              <a:cs typeface="Schibsted Grotesk"/>
              <a:sym typeface="Schibsted Grotesk"/>
            </a:endParaRPr>
          </a:p>
        </p:txBody>
      </p:sp>
      <p:sp>
        <p:nvSpPr>
          <p:cNvPr id="2019" name="Google Shape;2019;p161"/>
          <p:cNvSpPr txBox="1"/>
          <p:nvPr/>
        </p:nvSpPr>
        <p:spPr>
          <a:xfrm>
            <a:off x="297900" y="1485979"/>
            <a:ext cx="2664600" cy="6465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800" b="1">
                <a:solidFill>
                  <a:schemeClr val="accent6"/>
                </a:solidFill>
                <a:latin typeface="Schibsted Grotesk"/>
                <a:ea typeface="Schibsted Grotesk"/>
                <a:cs typeface="Schibsted Grotesk"/>
                <a:sym typeface="Schibsted Grotesk"/>
              </a:rPr>
              <a:t>$16,000/yr</a:t>
            </a:r>
            <a:r>
              <a:rPr lang="en" sz="1800" b="1">
                <a:solidFill>
                  <a:schemeClr val="accent3"/>
                </a:solidFill>
                <a:latin typeface="Schibsted Grotesk"/>
                <a:ea typeface="Schibsted Grotesk"/>
                <a:cs typeface="Schibsted Grotesk"/>
                <a:sym typeface="Schibsted Grotesk"/>
              </a:rPr>
              <a:t> </a:t>
            </a:r>
            <a:br>
              <a:rPr lang="en" sz="1200" b="1">
                <a:solidFill>
                  <a:schemeClr val="accent3"/>
                </a:solidFill>
                <a:latin typeface="Schibsted Grotesk"/>
                <a:ea typeface="Schibsted Grotesk"/>
                <a:cs typeface="Schibsted Grotesk"/>
                <a:sym typeface="Schibsted Grotesk"/>
              </a:rPr>
            </a:br>
            <a:r>
              <a:rPr lang="en" sz="800">
                <a:solidFill>
                  <a:schemeClr val="lt1"/>
                </a:solidFill>
                <a:latin typeface="Schibsted Grotesk SemiBold"/>
                <a:ea typeface="Schibsted Grotesk SemiBold"/>
                <a:cs typeface="Schibsted Grotesk SemiBold"/>
                <a:sym typeface="Schibsted Grotesk SemiBold"/>
              </a:rPr>
              <a:t>Plus $2,600 one-time installation</a:t>
            </a:r>
            <a:r>
              <a:rPr lang="en" sz="1200">
                <a:solidFill>
                  <a:schemeClr val="lt1"/>
                </a:solidFill>
                <a:latin typeface="Schibsted Grotesk SemiBold"/>
                <a:ea typeface="Schibsted Grotesk SemiBold"/>
                <a:cs typeface="Schibsted Grotesk SemiBold"/>
                <a:sym typeface="Schibsted Grotesk SemiBold"/>
              </a:rPr>
              <a:t> </a:t>
            </a:r>
            <a:endParaRPr sz="1200">
              <a:solidFill>
                <a:schemeClr val="lt1"/>
              </a:solidFill>
              <a:latin typeface="Schibsted Grotesk SemiBold"/>
              <a:ea typeface="Schibsted Grotesk SemiBold"/>
              <a:cs typeface="Schibsted Grotesk SemiBold"/>
              <a:sym typeface="Schibsted Grotesk SemiBold"/>
            </a:endParaRPr>
          </a:p>
        </p:txBody>
      </p:sp>
      <p:grpSp>
        <p:nvGrpSpPr>
          <p:cNvPr id="2020" name="Google Shape;2020;p161"/>
          <p:cNvGrpSpPr/>
          <p:nvPr/>
        </p:nvGrpSpPr>
        <p:grpSpPr>
          <a:xfrm>
            <a:off x="390033" y="2528863"/>
            <a:ext cx="145375" cy="145375"/>
            <a:chOff x="4831525" y="2625000"/>
            <a:chExt cx="220800" cy="220800"/>
          </a:xfrm>
        </p:grpSpPr>
        <p:sp>
          <p:nvSpPr>
            <p:cNvPr id="2021" name="Google Shape;2021;p161"/>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022" name="Google Shape;2022;p161"/>
            <p:cNvPicPr preferRelativeResize="0"/>
            <p:nvPr/>
          </p:nvPicPr>
          <p:blipFill>
            <a:blip r:embed="rId2">
              <a:alphaModFix/>
            </a:blip>
            <a:stretch>
              <a:fillRect/>
            </a:stretch>
          </p:blipFill>
          <p:spPr>
            <a:xfrm>
              <a:off x="4888352" y="2690825"/>
              <a:ext cx="107124" cy="89150"/>
            </a:xfrm>
            <a:prstGeom prst="rect">
              <a:avLst/>
            </a:prstGeom>
            <a:noFill/>
            <a:ln>
              <a:noFill/>
            </a:ln>
          </p:spPr>
        </p:pic>
      </p:grpSp>
      <p:sp>
        <p:nvSpPr>
          <p:cNvPr id="2023" name="Google Shape;2023;p161"/>
          <p:cNvSpPr txBox="1"/>
          <p:nvPr/>
        </p:nvSpPr>
        <p:spPr>
          <a:xfrm>
            <a:off x="297900" y="2147179"/>
            <a:ext cx="2664600" cy="307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800" b="1">
                <a:solidFill>
                  <a:schemeClr val="accent3"/>
                </a:solidFill>
                <a:latin typeface="Schibsted Grotesk"/>
                <a:ea typeface="Schibsted Grotesk"/>
                <a:cs typeface="Schibsted Grotesk"/>
                <a:sym typeface="Schibsted Grotesk"/>
              </a:rPr>
              <a:t> In mi enim</a:t>
            </a:r>
            <a:endParaRPr sz="800" b="1">
              <a:solidFill>
                <a:schemeClr val="accent3"/>
              </a:solidFill>
              <a:latin typeface="Schibsted Grotesk"/>
              <a:ea typeface="Schibsted Grotesk"/>
              <a:cs typeface="Schibsted Grotesk"/>
              <a:sym typeface="Schibsted Grotesk"/>
            </a:endParaRPr>
          </a:p>
        </p:txBody>
      </p:sp>
      <p:sp>
        <p:nvSpPr>
          <p:cNvPr id="2024" name="Google Shape;2024;p161"/>
          <p:cNvSpPr txBox="1"/>
          <p:nvPr/>
        </p:nvSpPr>
        <p:spPr>
          <a:xfrm>
            <a:off x="602100" y="3194229"/>
            <a:ext cx="2360400" cy="15348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p:txBody>
      </p:sp>
      <p:grpSp>
        <p:nvGrpSpPr>
          <p:cNvPr id="2025" name="Google Shape;2025;p161"/>
          <p:cNvGrpSpPr/>
          <p:nvPr/>
        </p:nvGrpSpPr>
        <p:grpSpPr>
          <a:xfrm>
            <a:off x="390033" y="3316013"/>
            <a:ext cx="145375" cy="145375"/>
            <a:chOff x="4831525" y="2625000"/>
            <a:chExt cx="220800" cy="220800"/>
          </a:xfrm>
        </p:grpSpPr>
        <p:sp>
          <p:nvSpPr>
            <p:cNvPr id="2026" name="Google Shape;2026;p161"/>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027" name="Google Shape;2027;p161"/>
            <p:cNvPicPr preferRelativeResize="0"/>
            <p:nvPr/>
          </p:nvPicPr>
          <p:blipFill>
            <a:blip r:embed="rId2">
              <a:alphaModFix/>
            </a:blip>
            <a:stretch>
              <a:fillRect/>
            </a:stretch>
          </p:blipFill>
          <p:spPr>
            <a:xfrm>
              <a:off x="4888352" y="2690825"/>
              <a:ext cx="107124" cy="89150"/>
            </a:xfrm>
            <a:prstGeom prst="rect">
              <a:avLst/>
            </a:prstGeom>
            <a:noFill/>
            <a:ln>
              <a:noFill/>
            </a:ln>
          </p:spPr>
        </p:pic>
      </p:grpSp>
      <p:sp>
        <p:nvSpPr>
          <p:cNvPr id="2028" name="Google Shape;2028;p161"/>
          <p:cNvSpPr txBox="1"/>
          <p:nvPr/>
        </p:nvSpPr>
        <p:spPr>
          <a:xfrm>
            <a:off x="297900" y="2934329"/>
            <a:ext cx="2664600" cy="307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800" b="1">
                <a:solidFill>
                  <a:schemeClr val="accent3"/>
                </a:solidFill>
                <a:latin typeface="Schibsted Grotesk"/>
                <a:ea typeface="Schibsted Grotesk"/>
                <a:cs typeface="Schibsted Grotesk"/>
                <a:sym typeface="Schibsted Grotesk"/>
              </a:rPr>
              <a:t> In mi enim</a:t>
            </a:r>
            <a:endParaRPr sz="800" b="1">
              <a:solidFill>
                <a:schemeClr val="accent3"/>
              </a:solidFill>
              <a:latin typeface="Schibsted Grotesk"/>
              <a:ea typeface="Schibsted Grotesk"/>
              <a:cs typeface="Schibsted Grotesk"/>
              <a:sym typeface="Schibsted Grotesk"/>
            </a:endParaRPr>
          </a:p>
        </p:txBody>
      </p:sp>
      <p:grpSp>
        <p:nvGrpSpPr>
          <p:cNvPr id="2029" name="Google Shape;2029;p161"/>
          <p:cNvGrpSpPr/>
          <p:nvPr/>
        </p:nvGrpSpPr>
        <p:grpSpPr>
          <a:xfrm>
            <a:off x="390033" y="3787513"/>
            <a:ext cx="145375" cy="145375"/>
            <a:chOff x="4831525" y="2625000"/>
            <a:chExt cx="220800" cy="220800"/>
          </a:xfrm>
        </p:grpSpPr>
        <p:sp>
          <p:nvSpPr>
            <p:cNvPr id="2030" name="Google Shape;2030;p161"/>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031" name="Google Shape;2031;p161"/>
            <p:cNvPicPr preferRelativeResize="0"/>
            <p:nvPr/>
          </p:nvPicPr>
          <p:blipFill>
            <a:blip r:embed="rId2">
              <a:alphaModFix/>
            </a:blip>
            <a:stretch>
              <a:fillRect/>
            </a:stretch>
          </p:blipFill>
          <p:spPr>
            <a:xfrm>
              <a:off x="4888352" y="2690825"/>
              <a:ext cx="107124" cy="89150"/>
            </a:xfrm>
            <a:prstGeom prst="rect">
              <a:avLst/>
            </a:prstGeom>
            <a:noFill/>
            <a:ln>
              <a:noFill/>
            </a:ln>
          </p:spPr>
        </p:pic>
      </p:grpSp>
      <p:grpSp>
        <p:nvGrpSpPr>
          <p:cNvPr id="2032" name="Google Shape;2032;p161"/>
          <p:cNvGrpSpPr/>
          <p:nvPr/>
        </p:nvGrpSpPr>
        <p:grpSpPr>
          <a:xfrm>
            <a:off x="390033" y="4259013"/>
            <a:ext cx="145375" cy="145375"/>
            <a:chOff x="4831525" y="2625000"/>
            <a:chExt cx="220800" cy="220800"/>
          </a:xfrm>
        </p:grpSpPr>
        <p:sp>
          <p:nvSpPr>
            <p:cNvPr id="2033" name="Google Shape;2033;p161"/>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034" name="Google Shape;2034;p161"/>
            <p:cNvPicPr preferRelativeResize="0"/>
            <p:nvPr/>
          </p:nvPicPr>
          <p:blipFill>
            <a:blip r:embed="rId2">
              <a:alphaModFix/>
            </a:blip>
            <a:stretch>
              <a:fillRect/>
            </a:stretch>
          </p:blipFill>
          <p:spPr>
            <a:xfrm>
              <a:off x="4888352" y="2690825"/>
              <a:ext cx="107124" cy="89150"/>
            </a:xfrm>
            <a:prstGeom prst="rect">
              <a:avLst/>
            </a:prstGeom>
            <a:noFill/>
            <a:ln>
              <a:noFill/>
            </a:ln>
          </p:spPr>
        </p:pic>
      </p:grpSp>
      <p:sp>
        <p:nvSpPr>
          <p:cNvPr id="2035" name="Google Shape;2035;p161"/>
          <p:cNvSpPr/>
          <p:nvPr/>
        </p:nvSpPr>
        <p:spPr>
          <a:xfrm>
            <a:off x="3170400" y="661025"/>
            <a:ext cx="2803200" cy="4254000"/>
          </a:xfrm>
          <a:prstGeom prst="roundRect">
            <a:avLst>
              <a:gd name="adj" fmla="val 2443"/>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036" name="Google Shape;2036;p161"/>
          <p:cNvSpPr txBox="1"/>
          <p:nvPr/>
        </p:nvSpPr>
        <p:spPr>
          <a:xfrm>
            <a:off x="3239700" y="741979"/>
            <a:ext cx="2664600" cy="7440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200" b="1">
                <a:solidFill>
                  <a:schemeClr val="accent3"/>
                </a:solidFill>
                <a:latin typeface="Schibsted Grotesk"/>
                <a:ea typeface="Schibsted Grotesk"/>
                <a:cs typeface="Schibsted Grotesk"/>
                <a:sym typeface="Schibsted Grotesk"/>
              </a:rPr>
              <a:t>Lorem Ipsum</a:t>
            </a:r>
            <a:endParaRPr sz="1200" b="1">
              <a:solidFill>
                <a:schemeClr val="accent3"/>
              </a:solidFill>
              <a:latin typeface="Schibsted Grotesk"/>
              <a:ea typeface="Schibsted Grotesk"/>
              <a:cs typeface="Schibsted Grotesk"/>
              <a:sym typeface="Schibsted Grotesk"/>
            </a:endParaRPr>
          </a:p>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a:t>
            </a:r>
            <a:endParaRPr sz="1200">
              <a:solidFill>
                <a:schemeClr val="accent3"/>
              </a:solidFill>
              <a:latin typeface="Schibsted Grotesk"/>
              <a:ea typeface="Schibsted Grotesk"/>
              <a:cs typeface="Schibsted Grotesk"/>
              <a:sym typeface="Schibsted Grotesk"/>
            </a:endParaRPr>
          </a:p>
        </p:txBody>
      </p:sp>
      <p:sp>
        <p:nvSpPr>
          <p:cNvPr id="2037" name="Google Shape;2037;p161"/>
          <p:cNvSpPr txBox="1"/>
          <p:nvPr/>
        </p:nvSpPr>
        <p:spPr>
          <a:xfrm>
            <a:off x="3543900" y="2407076"/>
            <a:ext cx="2360400" cy="54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latin typeface="Schibsted Grotesk"/>
              <a:ea typeface="Schibsted Grotesk"/>
              <a:cs typeface="Schibsted Grotesk"/>
              <a:sym typeface="Schibsted Grotesk"/>
            </a:endParaRPr>
          </a:p>
        </p:txBody>
      </p:sp>
      <p:sp>
        <p:nvSpPr>
          <p:cNvPr id="2038" name="Google Shape;2038;p161"/>
          <p:cNvSpPr txBox="1"/>
          <p:nvPr/>
        </p:nvSpPr>
        <p:spPr>
          <a:xfrm>
            <a:off x="3239700" y="1485979"/>
            <a:ext cx="2664600" cy="6465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800" b="1">
                <a:solidFill>
                  <a:schemeClr val="accent6"/>
                </a:solidFill>
                <a:latin typeface="Schibsted Grotesk"/>
                <a:ea typeface="Schibsted Grotesk"/>
                <a:cs typeface="Schibsted Grotesk"/>
                <a:sym typeface="Schibsted Grotesk"/>
              </a:rPr>
              <a:t>$31,000/yr</a:t>
            </a:r>
            <a:r>
              <a:rPr lang="en" sz="1800" b="1">
                <a:solidFill>
                  <a:schemeClr val="accent3"/>
                </a:solidFill>
                <a:latin typeface="Schibsted Grotesk"/>
                <a:ea typeface="Schibsted Grotesk"/>
                <a:cs typeface="Schibsted Grotesk"/>
                <a:sym typeface="Schibsted Grotesk"/>
              </a:rPr>
              <a:t> </a:t>
            </a:r>
            <a:br>
              <a:rPr lang="en" sz="1200" b="1">
                <a:solidFill>
                  <a:schemeClr val="accent3"/>
                </a:solidFill>
                <a:latin typeface="Schibsted Grotesk"/>
                <a:ea typeface="Schibsted Grotesk"/>
                <a:cs typeface="Schibsted Grotesk"/>
                <a:sym typeface="Schibsted Grotesk"/>
              </a:rPr>
            </a:br>
            <a:r>
              <a:rPr lang="en" sz="800">
                <a:solidFill>
                  <a:schemeClr val="lt1"/>
                </a:solidFill>
                <a:latin typeface="Schibsted Grotesk SemiBold"/>
                <a:ea typeface="Schibsted Grotesk SemiBold"/>
                <a:cs typeface="Schibsted Grotesk SemiBold"/>
                <a:sym typeface="Schibsted Grotesk SemiBold"/>
              </a:rPr>
              <a:t>Plus $2,600 one-time installation</a:t>
            </a:r>
            <a:r>
              <a:rPr lang="en" sz="1200">
                <a:solidFill>
                  <a:schemeClr val="lt1"/>
                </a:solidFill>
                <a:latin typeface="Schibsted Grotesk SemiBold"/>
                <a:ea typeface="Schibsted Grotesk SemiBold"/>
                <a:cs typeface="Schibsted Grotesk SemiBold"/>
                <a:sym typeface="Schibsted Grotesk SemiBold"/>
              </a:rPr>
              <a:t> </a:t>
            </a:r>
            <a:endParaRPr sz="1200">
              <a:solidFill>
                <a:schemeClr val="lt1"/>
              </a:solidFill>
              <a:latin typeface="Schibsted Grotesk SemiBold"/>
              <a:ea typeface="Schibsted Grotesk SemiBold"/>
              <a:cs typeface="Schibsted Grotesk SemiBold"/>
              <a:sym typeface="Schibsted Grotesk SemiBold"/>
            </a:endParaRPr>
          </a:p>
        </p:txBody>
      </p:sp>
      <p:grpSp>
        <p:nvGrpSpPr>
          <p:cNvPr id="2039" name="Google Shape;2039;p161"/>
          <p:cNvGrpSpPr/>
          <p:nvPr/>
        </p:nvGrpSpPr>
        <p:grpSpPr>
          <a:xfrm>
            <a:off x="3331833" y="2528863"/>
            <a:ext cx="145375" cy="145375"/>
            <a:chOff x="4831525" y="2625000"/>
            <a:chExt cx="220800" cy="220800"/>
          </a:xfrm>
        </p:grpSpPr>
        <p:sp>
          <p:nvSpPr>
            <p:cNvPr id="2040" name="Google Shape;2040;p161"/>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041" name="Google Shape;2041;p161"/>
            <p:cNvPicPr preferRelativeResize="0"/>
            <p:nvPr/>
          </p:nvPicPr>
          <p:blipFill>
            <a:blip r:embed="rId2">
              <a:alphaModFix/>
            </a:blip>
            <a:stretch>
              <a:fillRect/>
            </a:stretch>
          </p:blipFill>
          <p:spPr>
            <a:xfrm>
              <a:off x="4888352" y="2690825"/>
              <a:ext cx="107124" cy="89150"/>
            </a:xfrm>
            <a:prstGeom prst="rect">
              <a:avLst/>
            </a:prstGeom>
            <a:noFill/>
            <a:ln>
              <a:noFill/>
            </a:ln>
          </p:spPr>
        </p:pic>
      </p:grpSp>
      <p:sp>
        <p:nvSpPr>
          <p:cNvPr id="2042" name="Google Shape;2042;p161"/>
          <p:cNvSpPr txBox="1"/>
          <p:nvPr/>
        </p:nvSpPr>
        <p:spPr>
          <a:xfrm>
            <a:off x="3239700" y="2147179"/>
            <a:ext cx="2664600" cy="307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800" b="1">
                <a:solidFill>
                  <a:schemeClr val="accent3"/>
                </a:solidFill>
                <a:latin typeface="Schibsted Grotesk"/>
                <a:ea typeface="Schibsted Grotesk"/>
                <a:cs typeface="Schibsted Grotesk"/>
                <a:sym typeface="Schibsted Grotesk"/>
              </a:rPr>
              <a:t> In mi enim</a:t>
            </a:r>
            <a:endParaRPr sz="800" b="1">
              <a:solidFill>
                <a:schemeClr val="accent3"/>
              </a:solidFill>
              <a:latin typeface="Schibsted Grotesk"/>
              <a:ea typeface="Schibsted Grotesk"/>
              <a:cs typeface="Schibsted Grotesk"/>
              <a:sym typeface="Schibsted Grotesk"/>
            </a:endParaRPr>
          </a:p>
        </p:txBody>
      </p:sp>
      <p:sp>
        <p:nvSpPr>
          <p:cNvPr id="2043" name="Google Shape;2043;p161"/>
          <p:cNvSpPr txBox="1"/>
          <p:nvPr/>
        </p:nvSpPr>
        <p:spPr>
          <a:xfrm>
            <a:off x="3543900" y="3194229"/>
            <a:ext cx="2360400" cy="15348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p:txBody>
      </p:sp>
      <p:grpSp>
        <p:nvGrpSpPr>
          <p:cNvPr id="2044" name="Google Shape;2044;p161"/>
          <p:cNvGrpSpPr/>
          <p:nvPr/>
        </p:nvGrpSpPr>
        <p:grpSpPr>
          <a:xfrm>
            <a:off x="3331833" y="3316013"/>
            <a:ext cx="145375" cy="145375"/>
            <a:chOff x="4831525" y="2625000"/>
            <a:chExt cx="220800" cy="220800"/>
          </a:xfrm>
        </p:grpSpPr>
        <p:sp>
          <p:nvSpPr>
            <p:cNvPr id="2045" name="Google Shape;2045;p161"/>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046" name="Google Shape;2046;p161"/>
            <p:cNvPicPr preferRelativeResize="0"/>
            <p:nvPr/>
          </p:nvPicPr>
          <p:blipFill>
            <a:blip r:embed="rId2">
              <a:alphaModFix/>
            </a:blip>
            <a:stretch>
              <a:fillRect/>
            </a:stretch>
          </p:blipFill>
          <p:spPr>
            <a:xfrm>
              <a:off x="4888352" y="2690825"/>
              <a:ext cx="107124" cy="89150"/>
            </a:xfrm>
            <a:prstGeom prst="rect">
              <a:avLst/>
            </a:prstGeom>
            <a:noFill/>
            <a:ln>
              <a:noFill/>
            </a:ln>
          </p:spPr>
        </p:pic>
      </p:grpSp>
      <p:sp>
        <p:nvSpPr>
          <p:cNvPr id="2047" name="Google Shape;2047;p161"/>
          <p:cNvSpPr txBox="1"/>
          <p:nvPr/>
        </p:nvSpPr>
        <p:spPr>
          <a:xfrm>
            <a:off x="3239700" y="2934329"/>
            <a:ext cx="2664600" cy="307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800" b="1">
                <a:solidFill>
                  <a:schemeClr val="accent3"/>
                </a:solidFill>
                <a:latin typeface="Schibsted Grotesk"/>
                <a:ea typeface="Schibsted Grotesk"/>
                <a:cs typeface="Schibsted Grotesk"/>
                <a:sym typeface="Schibsted Grotesk"/>
              </a:rPr>
              <a:t> In mi enim</a:t>
            </a:r>
            <a:endParaRPr sz="800" b="1">
              <a:solidFill>
                <a:schemeClr val="accent3"/>
              </a:solidFill>
              <a:latin typeface="Schibsted Grotesk"/>
              <a:ea typeface="Schibsted Grotesk"/>
              <a:cs typeface="Schibsted Grotesk"/>
              <a:sym typeface="Schibsted Grotesk"/>
            </a:endParaRPr>
          </a:p>
        </p:txBody>
      </p:sp>
      <p:grpSp>
        <p:nvGrpSpPr>
          <p:cNvPr id="2048" name="Google Shape;2048;p161"/>
          <p:cNvGrpSpPr/>
          <p:nvPr/>
        </p:nvGrpSpPr>
        <p:grpSpPr>
          <a:xfrm>
            <a:off x="3331833" y="3787513"/>
            <a:ext cx="145375" cy="145375"/>
            <a:chOff x="4831525" y="2625000"/>
            <a:chExt cx="220800" cy="220800"/>
          </a:xfrm>
        </p:grpSpPr>
        <p:sp>
          <p:nvSpPr>
            <p:cNvPr id="2049" name="Google Shape;2049;p161"/>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050" name="Google Shape;2050;p161"/>
            <p:cNvPicPr preferRelativeResize="0"/>
            <p:nvPr/>
          </p:nvPicPr>
          <p:blipFill>
            <a:blip r:embed="rId2">
              <a:alphaModFix/>
            </a:blip>
            <a:stretch>
              <a:fillRect/>
            </a:stretch>
          </p:blipFill>
          <p:spPr>
            <a:xfrm>
              <a:off x="4888352" y="2690825"/>
              <a:ext cx="107124" cy="89150"/>
            </a:xfrm>
            <a:prstGeom prst="rect">
              <a:avLst/>
            </a:prstGeom>
            <a:noFill/>
            <a:ln>
              <a:noFill/>
            </a:ln>
          </p:spPr>
        </p:pic>
      </p:grpSp>
      <p:grpSp>
        <p:nvGrpSpPr>
          <p:cNvPr id="2051" name="Google Shape;2051;p161"/>
          <p:cNvGrpSpPr/>
          <p:nvPr/>
        </p:nvGrpSpPr>
        <p:grpSpPr>
          <a:xfrm>
            <a:off x="3331833" y="4259013"/>
            <a:ext cx="145375" cy="145375"/>
            <a:chOff x="4831525" y="2625000"/>
            <a:chExt cx="220800" cy="220800"/>
          </a:xfrm>
        </p:grpSpPr>
        <p:sp>
          <p:nvSpPr>
            <p:cNvPr id="2052" name="Google Shape;2052;p161"/>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053" name="Google Shape;2053;p161"/>
            <p:cNvPicPr preferRelativeResize="0"/>
            <p:nvPr/>
          </p:nvPicPr>
          <p:blipFill>
            <a:blip r:embed="rId2">
              <a:alphaModFix/>
            </a:blip>
            <a:stretch>
              <a:fillRect/>
            </a:stretch>
          </p:blipFill>
          <p:spPr>
            <a:xfrm>
              <a:off x="4888352" y="2690825"/>
              <a:ext cx="107124" cy="89150"/>
            </a:xfrm>
            <a:prstGeom prst="rect">
              <a:avLst/>
            </a:prstGeom>
            <a:noFill/>
            <a:ln>
              <a:noFill/>
            </a:ln>
          </p:spPr>
        </p:pic>
      </p:grpSp>
      <p:sp>
        <p:nvSpPr>
          <p:cNvPr id="2054" name="Google Shape;2054;p161"/>
          <p:cNvSpPr/>
          <p:nvPr/>
        </p:nvSpPr>
        <p:spPr>
          <a:xfrm>
            <a:off x="6112200" y="661025"/>
            <a:ext cx="2803200" cy="4254000"/>
          </a:xfrm>
          <a:prstGeom prst="roundRect">
            <a:avLst>
              <a:gd name="adj" fmla="val 2443"/>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055" name="Google Shape;2055;p161"/>
          <p:cNvSpPr txBox="1"/>
          <p:nvPr/>
        </p:nvSpPr>
        <p:spPr>
          <a:xfrm>
            <a:off x="6181500" y="741979"/>
            <a:ext cx="2664600" cy="7440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200" b="1">
                <a:solidFill>
                  <a:schemeClr val="accent3"/>
                </a:solidFill>
                <a:latin typeface="Schibsted Grotesk"/>
                <a:ea typeface="Schibsted Grotesk"/>
                <a:cs typeface="Schibsted Grotesk"/>
                <a:sym typeface="Schibsted Grotesk"/>
              </a:rPr>
              <a:t>Lorem Ipsum</a:t>
            </a:r>
            <a:endParaRPr sz="1200" b="1">
              <a:solidFill>
                <a:schemeClr val="accent3"/>
              </a:solidFill>
              <a:latin typeface="Schibsted Grotesk"/>
              <a:ea typeface="Schibsted Grotesk"/>
              <a:cs typeface="Schibsted Grotesk"/>
              <a:sym typeface="Schibsted Grotesk"/>
            </a:endParaRPr>
          </a:p>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a:t>
            </a:r>
            <a:endParaRPr sz="1200">
              <a:solidFill>
                <a:schemeClr val="accent3"/>
              </a:solidFill>
              <a:latin typeface="Schibsted Grotesk"/>
              <a:ea typeface="Schibsted Grotesk"/>
              <a:cs typeface="Schibsted Grotesk"/>
              <a:sym typeface="Schibsted Grotesk"/>
            </a:endParaRPr>
          </a:p>
        </p:txBody>
      </p:sp>
      <p:sp>
        <p:nvSpPr>
          <p:cNvPr id="2056" name="Google Shape;2056;p161"/>
          <p:cNvSpPr txBox="1"/>
          <p:nvPr/>
        </p:nvSpPr>
        <p:spPr>
          <a:xfrm>
            <a:off x="6485700" y="2407076"/>
            <a:ext cx="2360400" cy="54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latin typeface="Schibsted Grotesk"/>
              <a:ea typeface="Schibsted Grotesk"/>
              <a:cs typeface="Schibsted Grotesk"/>
              <a:sym typeface="Schibsted Grotesk"/>
            </a:endParaRPr>
          </a:p>
        </p:txBody>
      </p:sp>
      <p:sp>
        <p:nvSpPr>
          <p:cNvPr id="2057" name="Google Shape;2057;p161"/>
          <p:cNvSpPr txBox="1"/>
          <p:nvPr/>
        </p:nvSpPr>
        <p:spPr>
          <a:xfrm>
            <a:off x="6181500" y="1485979"/>
            <a:ext cx="2664600" cy="6465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800" b="1">
                <a:solidFill>
                  <a:schemeClr val="accent6"/>
                </a:solidFill>
                <a:latin typeface="Schibsted Grotesk"/>
                <a:ea typeface="Schibsted Grotesk"/>
                <a:cs typeface="Schibsted Grotesk"/>
                <a:sym typeface="Schibsted Grotesk"/>
              </a:rPr>
              <a:t>$48,000/yr</a:t>
            </a:r>
            <a:r>
              <a:rPr lang="en" sz="1800" b="1">
                <a:solidFill>
                  <a:schemeClr val="accent3"/>
                </a:solidFill>
                <a:latin typeface="Schibsted Grotesk"/>
                <a:ea typeface="Schibsted Grotesk"/>
                <a:cs typeface="Schibsted Grotesk"/>
                <a:sym typeface="Schibsted Grotesk"/>
              </a:rPr>
              <a:t> </a:t>
            </a:r>
            <a:br>
              <a:rPr lang="en" sz="1200" b="1">
                <a:solidFill>
                  <a:schemeClr val="accent3"/>
                </a:solidFill>
                <a:latin typeface="Schibsted Grotesk"/>
                <a:ea typeface="Schibsted Grotesk"/>
                <a:cs typeface="Schibsted Grotesk"/>
                <a:sym typeface="Schibsted Grotesk"/>
              </a:rPr>
            </a:br>
            <a:r>
              <a:rPr lang="en" sz="800">
                <a:solidFill>
                  <a:schemeClr val="lt1"/>
                </a:solidFill>
                <a:latin typeface="Schibsted Grotesk SemiBold"/>
                <a:ea typeface="Schibsted Grotesk SemiBold"/>
                <a:cs typeface="Schibsted Grotesk SemiBold"/>
                <a:sym typeface="Schibsted Grotesk SemiBold"/>
              </a:rPr>
              <a:t>Plus $2,600 one-time installation</a:t>
            </a:r>
            <a:r>
              <a:rPr lang="en" sz="1200">
                <a:solidFill>
                  <a:schemeClr val="lt1"/>
                </a:solidFill>
                <a:latin typeface="Schibsted Grotesk SemiBold"/>
                <a:ea typeface="Schibsted Grotesk SemiBold"/>
                <a:cs typeface="Schibsted Grotesk SemiBold"/>
                <a:sym typeface="Schibsted Grotesk SemiBold"/>
              </a:rPr>
              <a:t> </a:t>
            </a:r>
            <a:endParaRPr sz="1200">
              <a:solidFill>
                <a:schemeClr val="lt1"/>
              </a:solidFill>
              <a:latin typeface="Schibsted Grotesk SemiBold"/>
              <a:ea typeface="Schibsted Grotesk SemiBold"/>
              <a:cs typeface="Schibsted Grotesk SemiBold"/>
              <a:sym typeface="Schibsted Grotesk SemiBold"/>
            </a:endParaRPr>
          </a:p>
        </p:txBody>
      </p:sp>
      <p:grpSp>
        <p:nvGrpSpPr>
          <p:cNvPr id="2058" name="Google Shape;2058;p161"/>
          <p:cNvGrpSpPr/>
          <p:nvPr/>
        </p:nvGrpSpPr>
        <p:grpSpPr>
          <a:xfrm>
            <a:off x="6273633" y="2528863"/>
            <a:ext cx="145375" cy="145375"/>
            <a:chOff x="4831525" y="2625000"/>
            <a:chExt cx="220800" cy="220800"/>
          </a:xfrm>
        </p:grpSpPr>
        <p:sp>
          <p:nvSpPr>
            <p:cNvPr id="2059" name="Google Shape;2059;p161"/>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060" name="Google Shape;2060;p161"/>
            <p:cNvPicPr preferRelativeResize="0"/>
            <p:nvPr/>
          </p:nvPicPr>
          <p:blipFill>
            <a:blip r:embed="rId2">
              <a:alphaModFix/>
            </a:blip>
            <a:stretch>
              <a:fillRect/>
            </a:stretch>
          </p:blipFill>
          <p:spPr>
            <a:xfrm>
              <a:off x="4888352" y="2690825"/>
              <a:ext cx="107124" cy="89150"/>
            </a:xfrm>
            <a:prstGeom prst="rect">
              <a:avLst/>
            </a:prstGeom>
            <a:noFill/>
            <a:ln>
              <a:noFill/>
            </a:ln>
          </p:spPr>
        </p:pic>
      </p:grpSp>
      <p:sp>
        <p:nvSpPr>
          <p:cNvPr id="2061" name="Google Shape;2061;p161"/>
          <p:cNvSpPr txBox="1"/>
          <p:nvPr/>
        </p:nvSpPr>
        <p:spPr>
          <a:xfrm>
            <a:off x="6181500" y="2147179"/>
            <a:ext cx="2664600" cy="307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800" b="1">
                <a:solidFill>
                  <a:schemeClr val="accent3"/>
                </a:solidFill>
                <a:latin typeface="Schibsted Grotesk"/>
                <a:ea typeface="Schibsted Grotesk"/>
                <a:cs typeface="Schibsted Grotesk"/>
                <a:sym typeface="Schibsted Grotesk"/>
              </a:rPr>
              <a:t> In mi enim</a:t>
            </a:r>
            <a:endParaRPr sz="800" b="1">
              <a:solidFill>
                <a:schemeClr val="accent3"/>
              </a:solidFill>
              <a:latin typeface="Schibsted Grotesk"/>
              <a:ea typeface="Schibsted Grotesk"/>
              <a:cs typeface="Schibsted Grotesk"/>
              <a:sym typeface="Schibsted Grotesk"/>
            </a:endParaRPr>
          </a:p>
        </p:txBody>
      </p:sp>
      <p:sp>
        <p:nvSpPr>
          <p:cNvPr id="2062" name="Google Shape;2062;p161"/>
          <p:cNvSpPr txBox="1"/>
          <p:nvPr/>
        </p:nvSpPr>
        <p:spPr>
          <a:xfrm>
            <a:off x="6485700" y="3194229"/>
            <a:ext cx="2360400" cy="15348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p:txBody>
      </p:sp>
      <p:grpSp>
        <p:nvGrpSpPr>
          <p:cNvPr id="2063" name="Google Shape;2063;p161"/>
          <p:cNvGrpSpPr/>
          <p:nvPr/>
        </p:nvGrpSpPr>
        <p:grpSpPr>
          <a:xfrm>
            <a:off x="6273633" y="3316013"/>
            <a:ext cx="145375" cy="145375"/>
            <a:chOff x="4831525" y="2625000"/>
            <a:chExt cx="220800" cy="220800"/>
          </a:xfrm>
        </p:grpSpPr>
        <p:sp>
          <p:nvSpPr>
            <p:cNvPr id="2064" name="Google Shape;2064;p161"/>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065" name="Google Shape;2065;p161"/>
            <p:cNvPicPr preferRelativeResize="0"/>
            <p:nvPr/>
          </p:nvPicPr>
          <p:blipFill>
            <a:blip r:embed="rId2">
              <a:alphaModFix/>
            </a:blip>
            <a:stretch>
              <a:fillRect/>
            </a:stretch>
          </p:blipFill>
          <p:spPr>
            <a:xfrm>
              <a:off x="4888352" y="2690825"/>
              <a:ext cx="107124" cy="89150"/>
            </a:xfrm>
            <a:prstGeom prst="rect">
              <a:avLst/>
            </a:prstGeom>
            <a:noFill/>
            <a:ln>
              <a:noFill/>
            </a:ln>
          </p:spPr>
        </p:pic>
      </p:grpSp>
      <p:sp>
        <p:nvSpPr>
          <p:cNvPr id="2066" name="Google Shape;2066;p161"/>
          <p:cNvSpPr txBox="1"/>
          <p:nvPr/>
        </p:nvSpPr>
        <p:spPr>
          <a:xfrm>
            <a:off x="6181500" y="2934329"/>
            <a:ext cx="2664600" cy="307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800" b="1">
                <a:solidFill>
                  <a:schemeClr val="accent3"/>
                </a:solidFill>
                <a:latin typeface="Schibsted Grotesk"/>
                <a:ea typeface="Schibsted Grotesk"/>
                <a:cs typeface="Schibsted Grotesk"/>
                <a:sym typeface="Schibsted Grotesk"/>
              </a:rPr>
              <a:t> In mi enim</a:t>
            </a:r>
            <a:endParaRPr sz="800" b="1">
              <a:solidFill>
                <a:schemeClr val="accent3"/>
              </a:solidFill>
              <a:latin typeface="Schibsted Grotesk"/>
              <a:ea typeface="Schibsted Grotesk"/>
              <a:cs typeface="Schibsted Grotesk"/>
              <a:sym typeface="Schibsted Grotesk"/>
            </a:endParaRPr>
          </a:p>
        </p:txBody>
      </p:sp>
      <p:grpSp>
        <p:nvGrpSpPr>
          <p:cNvPr id="2067" name="Google Shape;2067;p161"/>
          <p:cNvGrpSpPr/>
          <p:nvPr/>
        </p:nvGrpSpPr>
        <p:grpSpPr>
          <a:xfrm>
            <a:off x="6273633" y="3787513"/>
            <a:ext cx="145375" cy="145375"/>
            <a:chOff x="4831525" y="2625000"/>
            <a:chExt cx="220800" cy="220800"/>
          </a:xfrm>
        </p:grpSpPr>
        <p:sp>
          <p:nvSpPr>
            <p:cNvPr id="2068" name="Google Shape;2068;p161"/>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069" name="Google Shape;2069;p161"/>
            <p:cNvPicPr preferRelativeResize="0"/>
            <p:nvPr/>
          </p:nvPicPr>
          <p:blipFill>
            <a:blip r:embed="rId2">
              <a:alphaModFix/>
            </a:blip>
            <a:stretch>
              <a:fillRect/>
            </a:stretch>
          </p:blipFill>
          <p:spPr>
            <a:xfrm>
              <a:off x="4888352" y="2690825"/>
              <a:ext cx="107124" cy="89150"/>
            </a:xfrm>
            <a:prstGeom prst="rect">
              <a:avLst/>
            </a:prstGeom>
            <a:noFill/>
            <a:ln>
              <a:noFill/>
            </a:ln>
          </p:spPr>
        </p:pic>
      </p:grpSp>
      <p:grpSp>
        <p:nvGrpSpPr>
          <p:cNvPr id="2070" name="Google Shape;2070;p161"/>
          <p:cNvGrpSpPr/>
          <p:nvPr/>
        </p:nvGrpSpPr>
        <p:grpSpPr>
          <a:xfrm>
            <a:off x="6273633" y="4259013"/>
            <a:ext cx="145375" cy="145375"/>
            <a:chOff x="4831525" y="2625000"/>
            <a:chExt cx="220800" cy="220800"/>
          </a:xfrm>
        </p:grpSpPr>
        <p:sp>
          <p:nvSpPr>
            <p:cNvPr id="2071" name="Google Shape;2071;p161"/>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072" name="Google Shape;2072;p161"/>
            <p:cNvPicPr preferRelativeResize="0"/>
            <p:nvPr/>
          </p:nvPicPr>
          <p:blipFill>
            <a:blip r:embed="rId2">
              <a:alphaModFix/>
            </a:blip>
            <a:stretch>
              <a:fillRect/>
            </a:stretch>
          </p:blipFill>
          <p:spPr>
            <a:xfrm>
              <a:off x="4888352" y="2690825"/>
              <a:ext cx="107124" cy="89150"/>
            </a:xfrm>
            <a:prstGeom prst="rect">
              <a:avLst/>
            </a:prstGeom>
            <a:noFill/>
            <a:ln>
              <a:noFill/>
            </a:ln>
          </p:spPr>
        </p:pic>
      </p:grpSp>
      <p:sp>
        <p:nvSpPr>
          <p:cNvPr id="2073" name="Google Shape;2073;p161"/>
          <p:cNvSpPr/>
          <p:nvPr/>
        </p:nvSpPr>
        <p:spPr>
          <a:xfrm>
            <a:off x="4610075" y="502488"/>
            <a:ext cx="1256400" cy="3078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074" name="Google Shape;2074;p161"/>
          <p:cNvSpPr txBox="1"/>
          <p:nvPr/>
        </p:nvSpPr>
        <p:spPr>
          <a:xfrm>
            <a:off x="4612175" y="502500"/>
            <a:ext cx="1256400" cy="292500"/>
          </a:xfrm>
          <a:prstGeom prst="rect">
            <a:avLst/>
          </a:prstGeom>
          <a:noFill/>
          <a:ln>
            <a:noFill/>
          </a:ln>
        </p:spPr>
        <p:txBody>
          <a:bodyPr spcFirstLastPara="1" wrap="square" lIns="91425" tIns="91425" rIns="91425" bIns="91425" anchor="t" anchorCtr="0">
            <a:spAutoFit/>
          </a:bodyPr>
          <a:lstStyle/>
          <a:p>
            <a:pPr marL="0" lvl="0" indent="0" algn="ctr" rtl="0">
              <a:spcBef>
                <a:spcPts val="1000"/>
              </a:spcBef>
              <a:spcAft>
                <a:spcPts val="0"/>
              </a:spcAft>
              <a:buNone/>
            </a:pPr>
            <a:r>
              <a:rPr lang="en" sz="700" b="1">
                <a:solidFill>
                  <a:schemeClr val="accent3"/>
                </a:solidFill>
                <a:latin typeface="Schibsted Grotesk"/>
                <a:ea typeface="Schibsted Grotesk"/>
                <a:cs typeface="Schibsted Grotesk"/>
                <a:sym typeface="Schibsted Grotesk"/>
              </a:rPr>
              <a:t>RECOMMENDED</a:t>
            </a:r>
            <a:endParaRPr sz="700" b="1">
              <a:latin typeface="Schibsted Grotesk"/>
              <a:ea typeface="Schibsted Grotesk"/>
              <a:cs typeface="Schibsted Grotesk"/>
              <a:sym typeface="Schibsted Grotesk"/>
            </a:endParaRPr>
          </a:p>
        </p:txBody>
      </p:sp>
      <p:sp>
        <p:nvSpPr>
          <p:cNvPr id="2075" name="Google Shape;2075;p161"/>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076" name="Google Shape;2076;p161"/>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2077" name="Google Shape;2077;p161"/>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078" name="Google Shape;2078;p161"/>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2079" name="Google Shape;2079;p161"/>
          <p:cNvGrpSpPr/>
          <p:nvPr/>
        </p:nvGrpSpPr>
        <p:grpSpPr>
          <a:xfrm>
            <a:off x="228588" y="228700"/>
            <a:ext cx="216600" cy="216600"/>
            <a:chOff x="228588" y="228700"/>
            <a:chExt cx="216600" cy="216600"/>
          </a:xfrm>
        </p:grpSpPr>
        <p:sp>
          <p:nvSpPr>
            <p:cNvPr id="2080" name="Google Shape;2080;p161"/>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081" name="Google Shape;2081;p161"/>
            <p:cNvPicPr preferRelativeResize="0"/>
            <p:nvPr/>
          </p:nvPicPr>
          <p:blipFill rotWithShape="1">
            <a:blip r:embed="rId3">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ext Heavy Page 1">
  <p:cSld name="CUSTOM_5">
    <p:spTree>
      <p:nvGrpSpPr>
        <p:cNvPr id="1" name="Shape 2082"/>
        <p:cNvGrpSpPr/>
        <p:nvPr/>
      </p:nvGrpSpPr>
      <p:grpSpPr>
        <a:xfrm>
          <a:off x="0" y="0"/>
          <a:ext cx="0" cy="0"/>
          <a:chOff x="0" y="0"/>
          <a:chExt cx="0" cy="0"/>
        </a:xfrm>
      </p:grpSpPr>
      <p:sp>
        <p:nvSpPr>
          <p:cNvPr id="2083" name="Google Shape;2083;p162"/>
          <p:cNvSpPr txBox="1"/>
          <p:nvPr/>
        </p:nvSpPr>
        <p:spPr>
          <a:xfrm>
            <a:off x="6120025" y="1747475"/>
            <a:ext cx="2795400" cy="15699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Maecenas euismod augue nec justo aliquet pretium. Fusce id venenatis nisi. In mi enim, ultricies sed viverra nec, consectetur pellentesque augue. Sed sit amet turpis nibh. Curabitur blandit, magna in semper efficitur, enim nisl commodo eros.</a:t>
            </a:r>
            <a:endParaRPr sz="1000">
              <a:latin typeface="Schibsted Grotesk"/>
              <a:ea typeface="Schibsted Grotesk"/>
              <a:cs typeface="Schibsted Grotesk"/>
              <a:sym typeface="Schibsted Grotesk"/>
            </a:endParaRPr>
          </a:p>
        </p:txBody>
      </p:sp>
      <p:sp>
        <p:nvSpPr>
          <p:cNvPr id="2084" name="Google Shape;2084;p162"/>
          <p:cNvSpPr txBox="1"/>
          <p:nvPr/>
        </p:nvSpPr>
        <p:spPr>
          <a:xfrm>
            <a:off x="3174300" y="1747475"/>
            <a:ext cx="2795400" cy="15699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Maecenas euismod augue nec justo aliquet pretium. Fusce id venenatis nisi. In mi enim, ultricies sed viverra nec, consectetur pellentesque augue. Sed sit amet turpis nibh. Curabitur blandit, magna in semper efficitur, enim nisl commodo eros.</a:t>
            </a:r>
            <a:endParaRPr sz="1000">
              <a:latin typeface="Schibsted Grotesk"/>
              <a:ea typeface="Schibsted Grotesk"/>
              <a:cs typeface="Schibsted Grotesk"/>
              <a:sym typeface="Schibsted Grotesk"/>
            </a:endParaRPr>
          </a:p>
        </p:txBody>
      </p:sp>
      <p:sp>
        <p:nvSpPr>
          <p:cNvPr id="2085" name="Google Shape;2085;p162"/>
          <p:cNvSpPr txBox="1"/>
          <p:nvPr/>
        </p:nvSpPr>
        <p:spPr>
          <a:xfrm>
            <a:off x="228575" y="1747475"/>
            <a:ext cx="2795400" cy="15699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Maecenas euismod augue nec justo aliquet pretium. Fusce id venenatis nisi. In mi enim, ultricies sed viverra nec, consectetur pellentesque augue. Sed sit amet turpis nibh. Curabitur blandit, magna in semper efficitur, enim nisl commodo eros.</a:t>
            </a:r>
            <a:endParaRPr sz="1000">
              <a:latin typeface="Schibsted Grotesk"/>
              <a:ea typeface="Schibsted Grotesk"/>
              <a:cs typeface="Schibsted Grotesk"/>
              <a:sym typeface="Schibsted Grotesk"/>
            </a:endParaRPr>
          </a:p>
        </p:txBody>
      </p:sp>
      <p:sp>
        <p:nvSpPr>
          <p:cNvPr id="2086" name="Google Shape;2086;p162"/>
          <p:cNvSpPr txBox="1"/>
          <p:nvPr/>
        </p:nvSpPr>
        <p:spPr>
          <a:xfrm>
            <a:off x="136050" y="515175"/>
            <a:ext cx="8182500" cy="9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In fringilla, lorem in consequat blandit.</a:t>
            </a:r>
            <a:endParaRPr sz="2400">
              <a:solidFill>
                <a:schemeClr val="dk1"/>
              </a:solidFill>
              <a:latin typeface="Schibsted Grotesk SemiBold"/>
              <a:ea typeface="Schibsted Grotesk SemiBold"/>
              <a:cs typeface="Schibsted Grotesk SemiBold"/>
              <a:sym typeface="Schibsted Grotesk SemiBold"/>
            </a:endParaRPr>
          </a:p>
        </p:txBody>
      </p:sp>
      <p:sp>
        <p:nvSpPr>
          <p:cNvPr id="2087" name="Google Shape;2087;p162"/>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088" name="Google Shape;2088;p162"/>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2089" name="Google Shape;2089;p162"/>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090" name="Google Shape;2090;p162"/>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2091" name="Google Shape;2091;p162"/>
          <p:cNvGrpSpPr/>
          <p:nvPr/>
        </p:nvGrpSpPr>
        <p:grpSpPr>
          <a:xfrm>
            <a:off x="228588" y="228700"/>
            <a:ext cx="216600" cy="216600"/>
            <a:chOff x="228588" y="228700"/>
            <a:chExt cx="216600" cy="216600"/>
          </a:xfrm>
        </p:grpSpPr>
        <p:sp>
          <p:nvSpPr>
            <p:cNvPr id="2092" name="Google Shape;2092;p162"/>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093" name="Google Shape;2093;p162"/>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094" name="Google Shape;2094;p162"/>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1 column 6">
  <p:cSld name="TITLE_AND_BODY_7">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1010200" y="648725"/>
            <a:ext cx="7131300" cy="6714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25D41"/>
              </a:buClr>
              <a:buSzPts val="1800"/>
              <a:buFont typeface="DM Serif Display"/>
              <a:buNone/>
              <a:defRPr sz="1800">
                <a:solidFill>
                  <a:srgbClr val="125D41"/>
                </a:solidFill>
                <a:latin typeface="DM Serif Display"/>
                <a:ea typeface="DM Serif Display"/>
                <a:cs typeface="DM Serif Display"/>
                <a:sym typeface="DM Serif Display"/>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0" name="Google Shape;80;p17"/>
          <p:cNvSpPr txBox="1">
            <a:spLocks noGrp="1"/>
          </p:cNvSpPr>
          <p:nvPr>
            <p:ph type="body" idx="1"/>
          </p:nvPr>
        </p:nvSpPr>
        <p:spPr>
          <a:xfrm>
            <a:off x="1010200" y="1434950"/>
            <a:ext cx="7131300" cy="27801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rgbClr val="93D0AB"/>
              </a:buClr>
              <a:buSzPts val="1200"/>
              <a:buFont typeface="Nunito"/>
              <a:buChar char="●"/>
              <a:defRPr sz="1200">
                <a:solidFill>
                  <a:srgbClr val="3D4643"/>
                </a:solidFill>
                <a:latin typeface="Nunito"/>
                <a:ea typeface="Nunito"/>
                <a:cs typeface="Nunito"/>
                <a:sym typeface="Nunito"/>
              </a:defRPr>
            </a:lvl1pPr>
            <a:lvl2pPr marL="914400" lvl="1" indent="-304800" rtl="0">
              <a:spcBef>
                <a:spcPts val="0"/>
              </a:spcBef>
              <a:spcAft>
                <a:spcPts val="0"/>
              </a:spcAft>
              <a:buClr>
                <a:srgbClr val="93D0AB"/>
              </a:buClr>
              <a:buSzPts val="1200"/>
              <a:buFont typeface="Nunito"/>
              <a:buChar char="○"/>
              <a:defRPr sz="1200">
                <a:solidFill>
                  <a:srgbClr val="3D4643"/>
                </a:solidFill>
                <a:latin typeface="Nunito"/>
                <a:ea typeface="Nunito"/>
                <a:cs typeface="Nunito"/>
                <a:sym typeface="Nunito"/>
              </a:defRPr>
            </a:lvl2pPr>
            <a:lvl3pPr marL="1371600" lvl="2" indent="-304800" rtl="0">
              <a:spcBef>
                <a:spcPts val="0"/>
              </a:spcBef>
              <a:spcAft>
                <a:spcPts val="0"/>
              </a:spcAft>
              <a:buClr>
                <a:srgbClr val="93D0AB"/>
              </a:buClr>
              <a:buSzPts val="1200"/>
              <a:buFont typeface="Nunito"/>
              <a:buChar char="■"/>
              <a:defRPr sz="1200">
                <a:solidFill>
                  <a:srgbClr val="3D4643"/>
                </a:solidFill>
                <a:latin typeface="Nunito"/>
                <a:ea typeface="Nunito"/>
                <a:cs typeface="Nunito"/>
                <a:sym typeface="Nunito"/>
              </a:defRPr>
            </a:lvl3pPr>
            <a:lvl4pPr marL="1828800" lvl="3" indent="-304800" rtl="0">
              <a:spcBef>
                <a:spcPts val="0"/>
              </a:spcBef>
              <a:spcAft>
                <a:spcPts val="0"/>
              </a:spcAft>
              <a:buClr>
                <a:srgbClr val="93D0AB"/>
              </a:buClr>
              <a:buSzPts val="1200"/>
              <a:buFont typeface="Nunito"/>
              <a:buChar char="●"/>
              <a:defRPr sz="1200">
                <a:solidFill>
                  <a:srgbClr val="3D4643"/>
                </a:solidFill>
                <a:latin typeface="Nunito"/>
                <a:ea typeface="Nunito"/>
                <a:cs typeface="Nunito"/>
                <a:sym typeface="Nunito"/>
              </a:defRPr>
            </a:lvl4pPr>
            <a:lvl5pPr marL="2286000" lvl="4" indent="-304800" rtl="0">
              <a:spcBef>
                <a:spcPts val="0"/>
              </a:spcBef>
              <a:spcAft>
                <a:spcPts val="0"/>
              </a:spcAft>
              <a:buClr>
                <a:srgbClr val="93D0AB"/>
              </a:buClr>
              <a:buSzPts val="1200"/>
              <a:buFont typeface="Nunito"/>
              <a:buChar char="○"/>
              <a:defRPr sz="1200">
                <a:solidFill>
                  <a:srgbClr val="3D4643"/>
                </a:solidFill>
                <a:latin typeface="Nunito"/>
                <a:ea typeface="Nunito"/>
                <a:cs typeface="Nunito"/>
                <a:sym typeface="Nunito"/>
              </a:defRPr>
            </a:lvl5pPr>
            <a:lvl6pPr marL="2743200" lvl="5" indent="-304800" rtl="0">
              <a:spcBef>
                <a:spcPts val="0"/>
              </a:spcBef>
              <a:spcAft>
                <a:spcPts val="0"/>
              </a:spcAft>
              <a:buClr>
                <a:srgbClr val="93D0AB"/>
              </a:buClr>
              <a:buSzPts val="1200"/>
              <a:buFont typeface="Nunito"/>
              <a:buChar char="■"/>
              <a:defRPr sz="1200">
                <a:solidFill>
                  <a:srgbClr val="3D4643"/>
                </a:solidFill>
                <a:latin typeface="Nunito"/>
                <a:ea typeface="Nunito"/>
                <a:cs typeface="Nunito"/>
                <a:sym typeface="Nunito"/>
              </a:defRPr>
            </a:lvl6pPr>
            <a:lvl7pPr marL="3200400" lvl="6" indent="-304800" rtl="0">
              <a:spcBef>
                <a:spcPts val="0"/>
              </a:spcBef>
              <a:spcAft>
                <a:spcPts val="0"/>
              </a:spcAft>
              <a:buClr>
                <a:srgbClr val="93D0AB"/>
              </a:buClr>
              <a:buSzPts val="1200"/>
              <a:buFont typeface="Nunito"/>
              <a:buChar char="●"/>
              <a:defRPr sz="1200">
                <a:solidFill>
                  <a:srgbClr val="3D4643"/>
                </a:solidFill>
                <a:latin typeface="Nunito"/>
                <a:ea typeface="Nunito"/>
                <a:cs typeface="Nunito"/>
                <a:sym typeface="Nunito"/>
              </a:defRPr>
            </a:lvl7pPr>
            <a:lvl8pPr marL="3657600" lvl="7" indent="-304800" rtl="0">
              <a:spcBef>
                <a:spcPts val="0"/>
              </a:spcBef>
              <a:spcAft>
                <a:spcPts val="0"/>
              </a:spcAft>
              <a:buClr>
                <a:srgbClr val="93D0AB"/>
              </a:buClr>
              <a:buSzPts val="1200"/>
              <a:buFont typeface="Nunito"/>
              <a:buChar char="○"/>
              <a:defRPr sz="1200">
                <a:solidFill>
                  <a:srgbClr val="3D4643"/>
                </a:solidFill>
                <a:latin typeface="Nunito"/>
                <a:ea typeface="Nunito"/>
                <a:cs typeface="Nunito"/>
                <a:sym typeface="Nunito"/>
              </a:defRPr>
            </a:lvl8pPr>
            <a:lvl9pPr marL="4114800" lvl="8" indent="-304800" rtl="0">
              <a:spcBef>
                <a:spcPts val="0"/>
              </a:spcBef>
              <a:spcAft>
                <a:spcPts val="0"/>
              </a:spcAft>
              <a:buClr>
                <a:srgbClr val="93D0AB"/>
              </a:buClr>
              <a:buSzPts val="1200"/>
              <a:buFont typeface="Nunito"/>
              <a:buChar char="■"/>
              <a:defRPr sz="1200">
                <a:solidFill>
                  <a:srgbClr val="3D4643"/>
                </a:solidFill>
                <a:latin typeface="Nunito"/>
                <a:ea typeface="Nunito"/>
                <a:cs typeface="Nunito"/>
                <a:sym typeface="Nunito"/>
              </a:defRPr>
            </a:lvl9pPr>
          </a:lstStyle>
          <a:p>
            <a:endParaRPr/>
          </a:p>
        </p:txBody>
      </p:sp>
      <p:sp>
        <p:nvSpPr>
          <p:cNvPr id="81" name="Google Shape;81;p17"/>
          <p:cNvSpPr txBox="1">
            <a:spLocks noGrp="1"/>
          </p:cNvSpPr>
          <p:nvPr>
            <p:ph type="sldNum" idx="12"/>
          </p:nvPr>
        </p:nvSpPr>
        <p:spPr>
          <a:xfrm>
            <a:off x="7766425" y="648725"/>
            <a:ext cx="548700" cy="6714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ext Heavy Page 2">
  <p:cSld name="CUSTOM_5_1">
    <p:spTree>
      <p:nvGrpSpPr>
        <p:cNvPr id="1" name="Shape 2095"/>
        <p:cNvGrpSpPr/>
        <p:nvPr/>
      </p:nvGrpSpPr>
      <p:grpSpPr>
        <a:xfrm>
          <a:off x="0" y="0"/>
          <a:ext cx="0" cy="0"/>
          <a:chOff x="0" y="0"/>
          <a:chExt cx="0" cy="0"/>
        </a:xfrm>
      </p:grpSpPr>
      <p:sp>
        <p:nvSpPr>
          <p:cNvPr id="2096" name="Google Shape;2096;p163"/>
          <p:cNvSpPr txBox="1"/>
          <p:nvPr/>
        </p:nvSpPr>
        <p:spPr>
          <a:xfrm>
            <a:off x="136050" y="515175"/>
            <a:ext cx="8182500" cy="9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In fringilla, lorem in consequat blandit.</a:t>
            </a:r>
            <a:endParaRPr sz="2400">
              <a:solidFill>
                <a:schemeClr val="dk1"/>
              </a:solidFill>
              <a:latin typeface="Schibsted Grotesk SemiBold"/>
              <a:ea typeface="Schibsted Grotesk SemiBold"/>
              <a:cs typeface="Schibsted Grotesk SemiBold"/>
              <a:sym typeface="Schibsted Grotesk SemiBold"/>
            </a:endParaRPr>
          </a:p>
        </p:txBody>
      </p:sp>
      <p:sp>
        <p:nvSpPr>
          <p:cNvPr id="2097" name="Google Shape;2097;p163"/>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2098" name="Google Shape;2098;p163"/>
          <p:cNvSpPr txBox="1"/>
          <p:nvPr/>
        </p:nvSpPr>
        <p:spPr>
          <a:xfrm>
            <a:off x="228600" y="1747473"/>
            <a:ext cx="2067900" cy="20319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Maecenas euismod augue nec justo aliquet pretium. Fusce id venenatis nisi. In mi enim, ultricies sed viverra nec, consectetur pellentesque augue. Sed sit amet turpis nibh. Curabitur blandit, magna in semper efficitur, enim nisl commodo eros.</a:t>
            </a:r>
            <a:endParaRPr sz="1000">
              <a:latin typeface="Schibsted Grotesk"/>
              <a:ea typeface="Schibsted Grotesk"/>
              <a:cs typeface="Schibsted Grotesk"/>
              <a:sym typeface="Schibsted Grotesk"/>
            </a:endParaRPr>
          </a:p>
        </p:txBody>
      </p:sp>
      <p:sp>
        <p:nvSpPr>
          <p:cNvPr id="2099" name="Google Shape;2099;p163"/>
          <p:cNvSpPr txBox="1"/>
          <p:nvPr/>
        </p:nvSpPr>
        <p:spPr>
          <a:xfrm>
            <a:off x="2434950" y="1747473"/>
            <a:ext cx="2067900" cy="20319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Maecenas euismod augue nec justo aliquet pretium. Fusce id venenatis nisi. In mi enim, ultricies sed viverra nec, consectetur pellentesque augue. Sed sit amet turpis nibh. Curabitur blandit, magna in semper efficitur, enim nisl commodo eros.</a:t>
            </a:r>
            <a:endParaRPr sz="1000"/>
          </a:p>
        </p:txBody>
      </p:sp>
      <p:sp>
        <p:nvSpPr>
          <p:cNvPr id="2100" name="Google Shape;2100;p163"/>
          <p:cNvSpPr txBox="1"/>
          <p:nvPr/>
        </p:nvSpPr>
        <p:spPr>
          <a:xfrm>
            <a:off x="4641300" y="1747473"/>
            <a:ext cx="2067900" cy="20319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Maecenas euismod augue nec justo aliquet pretium. Fusce id venenatis nisi. In mi enim, ultricies sed viverra nec, consectetur pellentesque augue. Sed sit amet turpis nibh. Curabitur blandit, magna in semper efficitur, enim nisl commodo eros.</a:t>
            </a:r>
            <a:endParaRPr sz="1000"/>
          </a:p>
        </p:txBody>
      </p:sp>
      <p:sp>
        <p:nvSpPr>
          <p:cNvPr id="2101" name="Google Shape;2101;p163"/>
          <p:cNvSpPr txBox="1"/>
          <p:nvPr/>
        </p:nvSpPr>
        <p:spPr>
          <a:xfrm>
            <a:off x="6847650" y="1747473"/>
            <a:ext cx="2067900" cy="20319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Maecenas euismod augue nec justo aliquet pretium. Fusce id venenatis nisi. In mi enim, ultricies sed viverra nec, consectetur pellentesque augue. Sed sit amet turpis nibh. Curabitur blandit, magna in semper efficitur, enim nisl commodo eros.</a:t>
            </a:r>
            <a:endParaRPr sz="1000"/>
          </a:p>
        </p:txBody>
      </p:sp>
      <p:sp>
        <p:nvSpPr>
          <p:cNvPr id="2102" name="Google Shape;2102;p163"/>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103" name="Google Shape;2103;p163"/>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2104" name="Google Shape;2104;p163"/>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105" name="Google Shape;2105;p163"/>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2106" name="Google Shape;2106;p163"/>
          <p:cNvGrpSpPr/>
          <p:nvPr/>
        </p:nvGrpSpPr>
        <p:grpSpPr>
          <a:xfrm>
            <a:off x="228588" y="228700"/>
            <a:ext cx="216600" cy="216600"/>
            <a:chOff x="228588" y="228700"/>
            <a:chExt cx="216600" cy="216600"/>
          </a:xfrm>
        </p:grpSpPr>
        <p:sp>
          <p:nvSpPr>
            <p:cNvPr id="2107" name="Google Shape;2107;p163"/>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108" name="Google Shape;2108;p163"/>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109" name="Google Shape;2109;p163"/>
          <p:cNvSpPr txBox="1">
            <a:spLocks noGrp="1"/>
          </p:cNvSpPr>
          <p:nvPr>
            <p:ph type="sldNum" idx="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able Page">
  <p:cSld name="CUSTOM_5_1_1">
    <p:spTree>
      <p:nvGrpSpPr>
        <p:cNvPr id="1" name="Shape 2110"/>
        <p:cNvGrpSpPr/>
        <p:nvPr/>
      </p:nvGrpSpPr>
      <p:grpSpPr>
        <a:xfrm>
          <a:off x="0" y="0"/>
          <a:ext cx="0" cy="0"/>
          <a:chOff x="0" y="0"/>
          <a:chExt cx="0" cy="0"/>
        </a:xfrm>
      </p:grpSpPr>
      <p:sp>
        <p:nvSpPr>
          <p:cNvPr id="2111" name="Google Shape;2111;p164"/>
          <p:cNvSpPr>
            <a:spLocks noGrp="1"/>
          </p:cNvSpPr>
          <p:nvPr>
            <p:ph type="pic" idx="2"/>
          </p:nvPr>
        </p:nvSpPr>
        <p:spPr>
          <a:xfrm>
            <a:off x="6111875" y="1587525"/>
            <a:ext cx="2803500" cy="3327600"/>
          </a:xfrm>
          <a:prstGeom prst="roundRect">
            <a:avLst>
              <a:gd name="adj" fmla="val 2030"/>
            </a:avLst>
          </a:prstGeom>
          <a:noFill/>
          <a:ln>
            <a:noFill/>
          </a:ln>
        </p:spPr>
      </p:sp>
      <p:sp>
        <p:nvSpPr>
          <p:cNvPr id="2112" name="Google Shape;2112;p164"/>
          <p:cNvSpPr txBox="1"/>
          <p:nvPr/>
        </p:nvSpPr>
        <p:spPr>
          <a:xfrm>
            <a:off x="136050" y="515175"/>
            <a:ext cx="8043900" cy="9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Schibsted Grotesk SemiBold"/>
                <a:ea typeface="Schibsted Grotesk SemiBold"/>
                <a:cs typeface="Schibsted Grotesk SemiBold"/>
                <a:sym typeface="Schibsted Grotesk SemiBold"/>
              </a:rPr>
              <a:t>Lorem ipsum dolor sit amet, consectetur adipiscing elit. In fringilla, lorem in consequat blandit.</a:t>
            </a:r>
            <a:endParaRPr sz="1800">
              <a:solidFill>
                <a:schemeClr val="dk1"/>
              </a:solidFill>
              <a:latin typeface="Schibsted Grotesk SemiBold"/>
              <a:ea typeface="Schibsted Grotesk SemiBold"/>
              <a:cs typeface="Schibsted Grotesk SemiBold"/>
              <a:sym typeface="Schibsted Grotesk SemiBold"/>
            </a:endParaRPr>
          </a:p>
          <a:p>
            <a:pPr marL="0" lvl="0" indent="0" algn="l" rtl="0">
              <a:spcBef>
                <a:spcPts val="0"/>
              </a:spcBef>
              <a:spcAft>
                <a:spcPts val="0"/>
              </a:spcAft>
              <a:buNone/>
            </a:pPr>
            <a:endParaRPr sz="1800">
              <a:solidFill>
                <a:schemeClr val="dk1"/>
              </a:solidFill>
              <a:latin typeface="Schibsted Grotesk SemiBold"/>
              <a:ea typeface="Schibsted Grotesk SemiBold"/>
              <a:cs typeface="Schibsted Grotesk SemiBold"/>
              <a:sym typeface="Schibsted Grotesk SemiBold"/>
            </a:endParaRPr>
          </a:p>
        </p:txBody>
      </p:sp>
      <p:sp>
        <p:nvSpPr>
          <p:cNvPr id="2113" name="Google Shape;2113;p164"/>
          <p:cNvSpPr txBox="1"/>
          <p:nvPr/>
        </p:nvSpPr>
        <p:spPr>
          <a:xfrm>
            <a:off x="136050" y="1117650"/>
            <a:ext cx="81825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3"/>
              </a:buClr>
              <a:buSzPts val="1100"/>
              <a:buFont typeface="Arial"/>
              <a:buNone/>
            </a:pPr>
            <a:r>
              <a:rPr lang="en" sz="1200">
                <a:solidFill>
                  <a:schemeClr val="dk1"/>
                </a:solidFill>
                <a:latin typeface="Schibsted Grotesk SemiBold"/>
                <a:ea typeface="Schibsted Grotesk SemiBold"/>
                <a:cs typeface="Schibsted Grotesk SemiBold"/>
                <a:sym typeface="Schibsted Grotesk SemiBold"/>
              </a:rPr>
              <a:t>*Quisque blandit feugiat dui, ut dapibus orci vehicula sed</a:t>
            </a:r>
            <a:endParaRPr sz="1200">
              <a:solidFill>
                <a:schemeClr val="dk1"/>
              </a:solidFill>
              <a:latin typeface="Schibsted Grotesk SemiBold"/>
              <a:ea typeface="Schibsted Grotesk SemiBold"/>
              <a:cs typeface="Schibsted Grotesk SemiBold"/>
              <a:sym typeface="Schibsted Grotesk SemiBold"/>
            </a:endParaRPr>
          </a:p>
        </p:txBody>
      </p:sp>
      <p:sp>
        <p:nvSpPr>
          <p:cNvPr id="2114" name="Google Shape;2114;p164"/>
          <p:cNvSpPr/>
          <p:nvPr/>
        </p:nvSpPr>
        <p:spPr>
          <a:xfrm>
            <a:off x="228600" y="1587450"/>
            <a:ext cx="5745000" cy="3327600"/>
          </a:xfrm>
          <a:prstGeom prst="roundRect">
            <a:avLst>
              <a:gd name="adj" fmla="val 2443"/>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graphicFrame>
        <p:nvGraphicFramePr>
          <p:cNvPr id="2115" name="Google Shape;2115;p164"/>
          <p:cNvGraphicFramePr/>
          <p:nvPr/>
        </p:nvGraphicFramePr>
        <p:xfrm>
          <a:off x="489738" y="2318209"/>
          <a:ext cx="3000000" cy="3000000"/>
        </p:xfrm>
        <a:graphic>
          <a:graphicData uri="http://schemas.openxmlformats.org/drawingml/2006/table">
            <a:tbl>
              <a:tblPr>
                <a:noFill/>
                <a:tableStyleId>{667D36AA-159F-44C1-B14C-D023416FC204}</a:tableStyleId>
              </a:tblPr>
              <a:tblGrid>
                <a:gridCol w="5222725">
                  <a:extLst>
                    <a:ext uri="{9D8B030D-6E8A-4147-A177-3AD203B41FA5}">
                      <a16:colId xmlns:a16="http://schemas.microsoft.com/office/drawing/2014/main" val="20000"/>
                    </a:ext>
                  </a:extLst>
                </a:gridCol>
              </a:tblGrid>
              <a:tr h="268925">
                <a:tc>
                  <a:txBody>
                    <a:bodyPr/>
                    <a:lstStyle/>
                    <a:p>
                      <a:pPr marL="0" lvl="0" indent="0" algn="l" rtl="0">
                        <a:spcBef>
                          <a:spcPts val="0"/>
                        </a:spcBef>
                        <a:spcAft>
                          <a:spcPts val="0"/>
                        </a:spcAft>
                        <a:buNone/>
                      </a:pPr>
                      <a:r>
                        <a:rPr lang="en" sz="800">
                          <a:solidFill>
                            <a:schemeClr val="accent3"/>
                          </a:solidFill>
                          <a:latin typeface="Schibsted Grotesk SemiBold"/>
                          <a:ea typeface="Schibsted Grotesk SemiBold"/>
                          <a:cs typeface="Schibsted Grotesk SemiBold"/>
                          <a:sym typeface="Schibsted Grotesk SemiBold"/>
                        </a:rPr>
                        <a:t>PROIN SED ULTRICIES LOREM</a:t>
                      </a:r>
                      <a:endParaRPr sz="800">
                        <a:latin typeface="Schibsted Grotesk SemiBold"/>
                        <a:ea typeface="Schibsted Grotesk SemiBold"/>
                        <a:cs typeface="Schibsted Grotesk SemiBold"/>
                        <a:sym typeface="Schibsted Grotesk SemiBold"/>
                      </a:endParaRPr>
                    </a:p>
                  </a:txBody>
                  <a:tcPr marL="91425" marR="91425" marT="91425" marB="0">
                    <a:lnL w="7150" cap="flat" cmpd="sng">
                      <a:solidFill>
                        <a:schemeClr val="lt2"/>
                      </a:solidFill>
                      <a:prstDash val="solid"/>
                      <a:round/>
                      <a:headEnd type="none" w="sm" len="sm"/>
                      <a:tailEnd type="none" w="sm" len="sm"/>
                    </a:lnL>
                    <a:lnR w="7150" cap="flat" cmpd="sng">
                      <a:solidFill>
                        <a:schemeClr val="lt2"/>
                      </a:solidFill>
                      <a:prstDash val="solid"/>
                      <a:round/>
                      <a:headEnd type="none" w="sm" len="sm"/>
                      <a:tailEnd type="none" w="sm" len="sm"/>
                    </a:lnR>
                    <a:lnT w="7150" cap="flat" cmpd="sng">
                      <a:solidFill>
                        <a:schemeClr val="lt2"/>
                      </a:solidFill>
                      <a:prstDash val="solid"/>
                      <a:round/>
                      <a:headEnd type="none" w="sm" len="sm"/>
                      <a:tailEnd type="none" w="sm" len="sm"/>
                    </a:lnT>
                    <a:lnB w="7150" cap="flat" cmpd="sng">
                      <a:solidFill>
                        <a:schemeClr val="lt2"/>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295850">
                <a:tc>
                  <a:txBody>
                    <a:bodyPr/>
                    <a:lstStyle/>
                    <a:p>
                      <a:pPr marL="0" lvl="0" indent="0" algn="l" rtl="0">
                        <a:spcBef>
                          <a:spcPts val="0"/>
                        </a:spcBef>
                        <a:spcAft>
                          <a:spcPts val="0"/>
                        </a:spcAft>
                        <a:buNone/>
                      </a:pPr>
                      <a:r>
                        <a:rPr lang="en" sz="1000">
                          <a:solidFill>
                            <a:schemeClr val="accent3"/>
                          </a:solidFill>
                        </a:rPr>
                        <a:t>Etiam pulvinar justo risus, in lacinia magna porta faucibus. </a:t>
                      </a:r>
                      <a:endParaRPr sz="1000"/>
                    </a:p>
                  </a:txBody>
                  <a:tcPr marL="91425" marR="91425" marT="91425" marB="0">
                    <a:lnL w="7150" cap="flat" cmpd="sng">
                      <a:solidFill>
                        <a:schemeClr val="lt2"/>
                      </a:solidFill>
                      <a:prstDash val="solid"/>
                      <a:round/>
                      <a:headEnd type="none" w="sm" len="sm"/>
                      <a:tailEnd type="none" w="sm" len="sm"/>
                    </a:lnL>
                    <a:lnR w="7150" cap="flat" cmpd="sng">
                      <a:solidFill>
                        <a:schemeClr val="lt2"/>
                      </a:solidFill>
                      <a:prstDash val="solid"/>
                      <a:round/>
                      <a:headEnd type="none" w="sm" len="sm"/>
                      <a:tailEnd type="none" w="sm" len="sm"/>
                    </a:lnR>
                    <a:lnT w="7150" cap="flat" cmpd="sng">
                      <a:solidFill>
                        <a:schemeClr val="lt2"/>
                      </a:solidFill>
                      <a:prstDash val="solid"/>
                      <a:round/>
                      <a:headEnd type="none" w="sm" len="sm"/>
                      <a:tailEnd type="none" w="sm" len="sm"/>
                    </a:lnT>
                    <a:lnB w="7150"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295850">
                <a:tc>
                  <a:txBody>
                    <a:bodyPr/>
                    <a:lstStyle/>
                    <a:p>
                      <a:pPr marL="0" lvl="0" indent="0" algn="l" rtl="0">
                        <a:spcBef>
                          <a:spcPts val="0"/>
                        </a:spcBef>
                        <a:spcAft>
                          <a:spcPts val="0"/>
                        </a:spcAft>
                        <a:buNone/>
                      </a:pPr>
                      <a:r>
                        <a:rPr lang="en" sz="1000">
                          <a:solidFill>
                            <a:schemeClr val="accent3"/>
                          </a:solidFill>
                        </a:rPr>
                        <a:t>Curabitur blandit, magna in semper efficitur</a:t>
                      </a:r>
                      <a:endParaRPr sz="1000"/>
                    </a:p>
                  </a:txBody>
                  <a:tcPr marL="91425" marR="91425" marT="91425" marB="0">
                    <a:lnL w="7150" cap="flat" cmpd="sng">
                      <a:solidFill>
                        <a:schemeClr val="lt2"/>
                      </a:solidFill>
                      <a:prstDash val="solid"/>
                      <a:round/>
                      <a:headEnd type="none" w="sm" len="sm"/>
                      <a:tailEnd type="none" w="sm" len="sm"/>
                    </a:lnL>
                    <a:lnR w="7150" cap="flat" cmpd="sng">
                      <a:solidFill>
                        <a:schemeClr val="lt2"/>
                      </a:solidFill>
                      <a:prstDash val="solid"/>
                      <a:round/>
                      <a:headEnd type="none" w="sm" len="sm"/>
                      <a:tailEnd type="none" w="sm" len="sm"/>
                    </a:lnR>
                    <a:lnT w="7150" cap="flat" cmpd="sng">
                      <a:solidFill>
                        <a:schemeClr val="lt2"/>
                      </a:solidFill>
                      <a:prstDash val="solid"/>
                      <a:round/>
                      <a:headEnd type="none" w="sm" len="sm"/>
                      <a:tailEnd type="none" w="sm" len="sm"/>
                    </a:lnT>
                    <a:lnB w="7150"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295850">
                <a:tc>
                  <a:txBody>
                    <a:bodyPr/>
                    <a:lstStyle/>
                    <a:p>
                      <a:pPr marL="0" lvl="0" indent="0" algn="l" rtl="0">
                        <a:spcBef>
                          <a:spcPts val="0"/>
                        </a:spcBef>
                        <a:spcAft>
                          <a:spcPts val="0"/>
                        </a:spcAft>
                        <a:buNone/>
                      </a:pPr>
                      <a:r>
                        <a:rPr lang="en" sz="1000">
                          <a:solidFill>
                            <a:schemeClr val="accent3"/>
                          </a:solidFill>
                        </a:rPr>
                        <a:t>Proin sed ultricies lorem.</a:t>
                      </a:r>
                      <a:endParaRPr sz="1000"/>
                    </a:p>
                  </a:txBody>
                  <a:tcPr marL="91425" marR="91425" marT="91425" marB="0">
                    <a:lnL w="7150" cap="flat" cmpd="sng">
                      <a:solidFill>
                        <a:schemeClr val="lt2"/>
                      </a:solidFill>
                      <a:prstDash val="solid"/>
                      <a:round/>
                      <a:headEnd type="none" w="sm" len="sm"/>
                      <a:tailEnd type="none" w="sm" len="sm"/>
                    </a:lnL>
                    <a:lnR w="7150" cap="flat" cmpd="sng">
                      <a:solidFill>
                        <a:schemeClr val="lt2"/>
                      </a:solidFill>
                      <a:prstDash val="solid"/>
                      <a:round/>
                      <a:headEnd type="none" w="sm" len="sm"/>
                      <a:tailEnd type="none" w="sm" len="sm"/>
                    </a:lnR>
                    <a:lnT w="7150" cap="flat" cmpd="sng">
                      <a:solidFill>
                        <a:schemeClr val="lt2"/>
                      </a:solidFill>
                      <a:prstDash val="solid"/>
                      <a:round/>
                      <a:headEnd type="none" w="sm" len="sm"/>
                      <a:tailEnd type="none" w="sm" len="sm"/>
                    </a:lnT>
                    <a:lnB w="7150"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r h="268925">
                <a:tc>
                  <a:txBody>
                    <a:bodyPr/>
                    <a:lstStyle/>
                    <a:p>
                      <a:pPr marL="0" lvl="0" indent="0" algn="l" rtl="0">
                        <a:spcBef>
                          <a:spcPts val="0"/>
                        </a:spcBef>
                        <a:spcAft>
                          <a:spcPts val="0"/>
                        </a:spcAft>
                        <a:buNone/>
                      </a:pPr>
                      <a:r>
                        <a:rPr lang="en" sz="800">
                          <a:solidFill>
                            <a:schemeClr val="accent3"/>
                          </a:solidFill>
                          <a:latin typeface="Schibsted Grotesk SemiBold"/>
                          <a:ea typeface="Schibsted Grotesk SemiBold"/>
                          <a:cs typeface="Schibsted Grotesk SemiBold"/>
                          <a:sym typeface="Schibsted Grotesk SemiBold"/>
                        </a:rPr>
                        <a:t>PROIN SED ULTRICIES LOREM</a:t>
                      </a:r>
                      <a:endParaRPr sz="700"/>
                    </a:p>
                  </a:txBody>
                  <a:tcPr marL="91425" marR="91425" marT="91425" marB="0">
                    <a:lnL w="7150" cap="flat" cmpd="sng">
                      <a:solidFill>
                        <a:schemeClr val="lt2"/>
                      </a:solidFill>
                      <a:prstDash val="solid"/>
                      <a:round/>
                      <a:headEnd type="none" w="sm" len="sm"/>
                      <a:tailEnd type="none" w="sm" len="sm"/>
                    </a:lnL>
                    <a:lnR w="7150" cap="flat" cmpd="sng">
                      <a:solidFill>
                        <a:schemeClr val="lt2"/>
                      </a:solidFill>
                      <a:prstDash val="solid"/>
                      <a:round/>
                      <a:headEnd type="none" w="sm" len="sm"/>
                      <a:tailEnd type="none" w="sm" len="sm"/>
                    </a:lnR>
                    <a:lnT w="7150" cap="flat" cmpd="sng">
                      <a:solidFill>
                        <a:schemeClr val="lt2"/>
                      </a:solidFill>
                      <a:prstDash val="solid"/>
                      <a:round/>
                      <a:headEnd type="none" w="sm" len="sm"/>
                      <a:tailEnd type="none" w="sm" len="sm"/>
                    </a:lnT>
                    <a:lnB w="7150" cap="flat" cmpd="sng">
                      <a:solidFill>
                        <a:schemeClr val="lt2"/>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r h="295850">
                <a:tc>
                  <a:txBody>
                    <a:bodyPr/>
                    <a:lstStyle/>
                    <a:p>
                      <a:pPr marL="0" lvl="0" indent="0" algn="l" rtl="0">
                        <a:spcBef>
                          <a:spcPts val="0"/>
                        </a:spcBef>
                        <a:spcAft>
                          <a:spcPts val="0"/>
                        </a:spcAft>
                        <a:buNone/>
                      </a:pPr>
                      <a:r>
                        <a:rPr lang="en" sz="1000">
                          <a:solidFill>
                            <a:schemeClr val="accent3"/>
                          </a:solidFill>
                        </a:rPr>
                        <a:t>Praesent euismod pharetra laoreet. </a:t>
                      </a:r>
                      <a:endParaRPr sz="1000"/>
                    </a:p>
                  </a:txBody>
                  <a:tcPr marL="91425" marR="91425" marT="91425" marB="0">
                    <a:lnL w="7150" cap="flat" cmpd="sng">
                      <a:solidFill>
                        <a:schemeClr val="lt2"/>
                      </a:solidFill>
                      <a:prstDash val="solid"/>
                      <a:round/>
                      <a:headEnd type="none" w="sm" len="sm"/>
                      <a:tailEnd type="none" w="sm" len="sm"/>
                    </a:lnL>
                    <a:lnR w="7150" cap="flat" cmpd="sng">
                      <a:solidFill>
                        <a:schemeClr val="lt2"/>
                      </a:solidFill>
                      <a:prstDash val="solid"/>
                      <a:round/>
                      <a:headEnd type="none" w="sm" len="sm"/>
                      <a:tailEnd type="none" w="sm" len="sm"/>
                    </a:lnR>
                    <a:lnT w="7150" cap="flat" cmpd="sng">
                      <a:solidFill>
                        <a:schemeClr val="lt2"/>
                      </a:solidFill>
                      <a:prstDash val="solid"/>
                      <a:round/>
                      <a:headEnd type="none" w="sm" len="sm"/>
                      <a:tailEnd type="none" w="sm" len="sm"/>
                    </a:lnT>
                    <a:lnB w="7150" cap="flat" cmpd="sng">
                      <a:solidFill>
                        <a:schemeClr val="lt2"/>
                      </a:solidFill>
                      <a:prstDash val="solid"/>
                      <a:round/>
                      <a:headEnd type="none" w="sm" len="sm"/>
                      <a:tailEnd type="none" w="sm" len="sm"/>
                    </a:lnB>
                  </a:tcPr>
                </a:tc>
                <a:extLst>
                  <a:ext uri="{0D108BD9-81ED-4DB2-BD59-A6C34878D82A}">
                    <a16:rowId xmlns:a16="http://schemas.microsoft.com/office/drawing/2014/main" val="10005"/>
                  </a:ext>
                </a:extLst>
              </a:tr>
              <a:tr h="295850">
                <a:tc>
                  <a:txBody>
                    <a:bodyPr/>
                    <a:lstStyle/>
                    <a:p>
                      <a:pPr marL="0" lvl="0" indent="0" algn="l" rtl="0">
                        <a:spcBef>
                          <a:spcPts val="0"/>
                        </a:spcBef>
                        <a:spcAft>
                          <a:spcPts val="0"/>
                        </a:spcAft>
                        <a:buNone/>
                      </a:pPr>
                      <a:r>
                        <a:rPr lang="en" sz="1000">
                          <a:solidFill>
                            <a:schemeClr val="accent3"/>
                          </a:solidFill>
                        </a:rPr>
                        <a:t>In eget mi a justo lacinia rutrum.</a:t>
                      </a:r>
                      <a:endParaRPr sz="1000"/>
                    </a:p>
                  </a:txBody>
                  <a:tcPr marL="91425" marR="91425" marT="91425" marB="0">
                    <a:lnL w="7150" cap="flat" cmpd="sng">
                      <a:solidFill>
                        <a:schemeClr val="lt2"/>
                      </a:solidFill>
                      <a:prstDash val="solid"/>
                      <a:round/>
                      <a:headEnd type="none" w="sm" len="sm"/>
                      <a:tailEnd type="none" w="sm" len="sm"/>
                    </a:lnL>
                    <a:lnR w="7150" cap="flat" cmpd="sng">
                      <a:solidFill>
                        <a:schemeClr val="lt2"/>
                      </a:solidFill>
                      <a:prstDash val="solid"/>
                      <a:round/>
                      <a:headEnd type="none" w="sm" len="sm"/>
                      <a:tailEnd type="none" w="sm" len="sm"/>
                    </a:lnR>
                    <a:lnT w="7150" cap="flat" cmpd="sng">
                      <a:solidFill>
                        <a:schemeClr val="lt2"/>
                      </a:solidFill>
                      <a:prstDash val="solid"/>
                      <a:round/>
                      <a:headEnd type="none" w="sm" len="sm"/>
                      <a:tailEnd type="none" w="sm" len="sm"/>
                    </a:lnT>
                    <a:lnB w="7150" cap="flat" cmpd="sng">
                      <a:solidFill>
                        <a:schemeClr val="lt2"/>
                      </a:solidFill>
                      <a:prstDash val="solid"/>
                      <a:round/>
                      <a:headEnd type="none" w="sm" len="sm"/>
                      <a:tailEnd type="none" w="sm" len="sm"/>
                    </a:lnB>
                  </a:tcPr>
                </a:tc>
                <a:extLst>
                  <a:ext uri="{0D108BD9-81ED-4DB2-BD59-A6C34878D82A}">
                    <a16:rowId xmlns:a16="http://schemas.microsoft.com/office/drawing/2014/main" val="10006"/>
                  </a:ext>
                </a:extLst>
              </a:tr>
              <a:tr h="295850">
                <a:tc>
                  <a:txBody>
                    <a:bodyPr/>
                    <a:lstStyle/>
                    <a:p>
                      <a:pPr marL="0" lvl="0" indent="0" algn="l" rtl="0">
                        <a:spcBef>
                          <a:spcPts val="0"/>
                        </a:spcBef>
                        <a:spcAft>
                          <a:spcPts val="0"/>
                        </a:spcAft>
                        <a:buNone/>
                      </a:pPr>
                      <a:r>
                        <a:rPr lang="en" sz="1000">
                          <a:solidFill>
                            <a:schemeClr val="accent3"/>
                          </a:solidFill>
                        </a:rPr>
                        <a:t>Fusce hendrerit efficitur sapien eget suscipit. Sed non nulla dolor.</a:t>
                      </a:r>
                      <a:endParaRPr sz="1000"/>
                    </a:p>
                  </a:txBody>
                  <a:tcPr marL="91425" marR="91425" marT="91425" marB="0">
                    <a:lnL w="7150" cap="flat" cmpd="sng">
                      <a:solidFill>
                        <a:schemeClr val="lt2"/>
                      </a:solidFill>
                      <a:prstDash val="solid"/>
                      <a:round/>
                      <a:headEnd type="none" w="sm" len="sm"/>
                      <a:tailEnd type="none" w="sm" len="sm"/>
                    </a:lnL>
                    <a:lnR w="7150" cap="flat" cmpd="sng">
                      <a:solidFill>
                        <a:schemeClr val="lt2"/>
                      </a:solidFill>
                      <a:prstDash val="solid"/>
                      <a:round/>
                      <a:headEnd type="none" w="sm" len="sm"/>
                      <a:tailEnd type="none" w="sm" len="sm"/>
                    </a:lnR>
                    <a:lnT w="7150" cap="flat" cmpd="sng">
                      <a:solidFill>
                        <a:schemeClr val="lt2"/>
                      </a:solidFill>
                      <a:prstDash val="solid"/>
                      <a:round/>
                      <a:headEnd type="none" w="sm" len="sm"/>
                      <a:tailEnd type="none" w="sm" len="sm"/>
                    </a:lnT>
                    <a:lnB w="7150" cap="flat" cmpd="sng">
                      <a:solidFill>
                        <a:schemeClr val="lt2"/>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2116" name="Google Shape;2116;p164"/>
          <p:cNvSpPr txBox="1"/>
          <p:nvPr/>
        </p:nvSpPr>
        <p:spPr>
          <a:xfrm>
            <a:off x="427489" y="1772127"/>
            <a:ext cx="12846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dk1"/>
                </a:solidFill>
                <a:latin typeface="Schibsted Grotesk SemiBold"/>
                <a:ea typeface="Schibsted Grotesk SemiBold"/>
                <a:cs typeface="Schibsted Grotesk SemiBold"/>
                <a:sym typeface="Schibsted Grotesk SemiBold"/>
              </a:rPr>
              <a:t>FlockOS® </a:t>
            </a:r>
            <a:br>
              <a:rPr lang="en" sz="1000">
                <a:solidFill>
                  <a:schemeClr val="dk1"/>
                </a:solidFill>
                <a:latin typeface="Schibsted Grotesk SemiBold"/>
                <a:ea typeface="Schibsted Grotesk SemiBold"/>
                <a:cs typeface="Schibsted Grotesk SemiBold"/>
                <a:sym typeface="Schibsted Grotesk SemiBold"/>
              </a:rPr>
            </a:br>
            <a:r>
              <a:rPr lang="en" sz="1000">
                <a:solidFill>
                  <a:schemeClr val="dk1"/>
                </a:solidFill>
                <a:latin typeface="Schibsted Grotesk SemiBold"/>
                <a:ea typeface="Schibsted Grotesk SemiBold"/>
                <a:cs typeface="Schibsted Grotesk SemiBold"/>
                <a:sym typeface="Schibsted Grotesk SemiBold"/>
              </a:rPr>
              <a:t>Lorem ipsum</a:t>
            </a:r>
            <a:endParaRPr sz="1000">
              <a:solidFill>
                <a:schemeClr val="dk1"/>
              </a:solidFill>
              <a:latin typeface="Schibsted Grotesk SemiBold"/>
              <a:ea typeface="Schibsted Grotesk SemiBold"/>
              <a:cs typeface="Schibsted Grotesk SemiBold"/>
              <a:sym typeface="Schibsted Grotesk SemiBold"/>
            </a:endParaRPr>
          </a:p>
        </p:txBody>
      </p:sp>
      <p:sp>
        <p:nvSpPr>
          <p:cNvPr id="2117" name="Google Shape;2117;p164"/>
          <p:cNvSpPr txBox="1"/>
          <p:nvPr/>
        </p:nvSpPr>
        <p:spPr>
          <a:xfrm>
            <a:off x="4374614" y="1772127"/>
            <a:ext cx="12846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accent6"/>
                </a:solidFill>
                <a:latin typeface="Schibsted Grotesk SemiBold"/>
                <a:ea typeface="Schibsted Grotesk SemiBold"/>
                <a:cs typeface="Schibsted Grotesk SemiBold"/>
                <a:sym typeface="Schibsted Grotesk SemiBold"/>
              </a:rPr>
              <a:t>Enhanced LPR*</a:t>
            </a:r>
            <a:endParaRPr sz="1000">
              <a:solidFill>
                <a:schemeClr val="accent6"/>
              </a:solidFill>
              <a:latin typeface="Schibsted Grotesk SemiBold"/>
              <a:ea typeface="Schibsted Grotesk SemiBold"/>
              <a:cs typeface="Schibsted Grotesk SemiBold"/>
              <a:sym typeface="Schibsted Grotesk SemiBold"/>
            </a:endParaRPr>
          </a:p>
          <a:p>
            <a:pPr marL="0" lvl="0" indent="0" algn="l" rtl="0">
              <a:spcBef>
                <a:spcPts val="0"/>
              </a:spcBef>
              <a:spcAft>
                <a:spcPts val="0"/>
              </a:spcAft>
              <a:buNone/>
            </a:pPr>
            <a:r>
              <a:rPr lang="en" sz="1000">
                <a:solidFill>
                  <a:schemeClr val="accent6"/>
                </a:solidFill>
                <a:latin typeface="Schibsted Grotesk SemiBold"/>
                <a:ea typeface="Schibsted Grotesk SemiBold"/>
                <a:cs typeface="Schibsted Grotesk SemiBold"/>
                <a:sym typeface="Schibsted Grotesk SemiBold"/>
              </a:rPr>
              <a:t>Lorem ipsum</a:t>
            </a:r>
            <a:endParaRPr sz="1000">
              <a:solidFill>
                <a:schemeClr val="accent6"/>
              </a:solidFill>
              <a:latin typeface="Schibsted Grotesk SemiBold"/>
              <a:ea typeface="Schibsted Grotesk SemiBold"/>
              <a:cs typeface="Schibsted Grotesk SemiBold"/>
              <a:sym typeface="Schibsted Grotesk SemiBold"/>
            </a:endParaRPr>
          </a:p>
        </p:txBody>
      </p:sp>
      <p:grpSp>
        <p:nvGrpSpPr>
          <p:cNvPr id="2118" name="Google Shape;2118;p164"/>
          <p:cNvGrpSpPr/>
          <p:nvPr/>
        </p:nvGrpSpPr>
        <p:grpSpPr>
          <a:xfrm>
            <a:off x="4831525" y="2625000"/>
            <a:ext cx="220800" cy="220800"/>
            <a:chOff x="4831525" y="2625000"/>
            <a:chExt cx="220800" cy="220800"/>
          </a:xfrm>
        </p:grpSpPr>
        <p:sp>
          <p:nvSpPr>
            <p:cNvPr id="2119" name="Google Shape;2119;p164"/>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120" name="Google Shape;2120;p164"/>
            <p:cNvPicPr preferRelativeResize="0"/>
            <p:nvPr/>
          </p:nvPicPr>
          <p:blipFill>
            <a:blip r:embed="rId2">
              <a:alphaModFix/>
            </a:blip>
            <a:stretch>
              <a:fillRect/>
            </a:stretch>
          </p:blipFill>
          <p:spPr>
            <a:xfrm>
              <a:off x="4888352" y="2690825"/>
              <a:ext cx="107124" cy="89150"/>
            </a:xfrm>
            <a:prstGeom prst="rect">
              <a:avLst/>
            </a:prstGeom>
            <a:noFill/>
            <a:ln>
              <a:noFill/>
            </a:ln>
          </p:spPr>
        </p:pic>
      </p:grpSp>
      <p:grpSp>
        <p:nvGrpSpPr>
          <p:cNvPr id="2121" name="Google Shape;2121;p164"/>
          <p:cNvGrpSpPr/>
          <p:nvPr/>
        </p:nvGrpSpPr>
        <p:grpSpPr>
          <a:xfrm>
            <a:off x="4831525" y="2921075"/>
            <a:ext cx="220800" cy="220800"/>
            <a:chOff x="4831525" y="2625000"/>
            <a:chExt cx="220800" cy="220800"/>
          </a:xfrm>
        </p:grpSpPr>
        <p:sp>
          <p:nvSpPr>
            <p:cNvPr id="2122" name="Google Shape;2122;p164"/>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123" name="Google Shape;2123;p164"/>
            <p:cNvPicPr preferRelativeResize="0"/>
            <p:nvPr/>
          </p:nvPicPr>
          <p:blipFill>
            <a:blip r:embed="rId2">
              <a:alphaModFix/>
            </a:blip>
            <a:stretch>
              <a:fillRect/>
            </a:stretch>
          </p:blipFill>
          <p:spPr>
            <a:xfrm>
              <a:off x="4888352" y="2690825"/>
              <a:ext cx="107124" cy="89150"/>
            </a:xfrm>
            <a:prstGeom prst="rect">
              <a:avLst/>
            </a:prstGeom>
            <a:noFill/>
            <a:ln>
              <a:noFill/>
            </a:ln>
          </p:spPr>
        </p:pic>
      </p:grpSp>
      <p:grpSp>
        <p:nvGrpSpPr>
          <p:cNvPr id="2124" name="Google Shape;2124;p164"/>
          <p:cNvGrpSpPr/>
          <p:nvPr/>
        </p:nvGrpSpPr>
        <p:grpSpPr>
          <a:xfrm>
            <a:off x="4831525" y="3217150"/>
            <a:ext cx="220800" cy="220800"/>
            <a:chOff x="4831525" y="2625000"/>
            <a:chExt cx="220800" cy="220800"/>
          </a:xfrm>
        </p:grpSpPr>
        <p:sp>
          <p:nvSpPr>
            <p:cNvPr id="2125" name="Google Shape;2125;p164"/>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126" name="Google Shape;2126;p164"/>
            <p:cNvPicPr preferRelativeResize="0"/>
            <p:nvPr/>
          </p:nvPicPr>
          <p:blipFill>
            <a:blip r:embed="rId2">
              <a:alphaModFix/>
            </a:blip>
            <a:stretch>
              <a:fillRect/>
            </a:stretch>
          </p:blipFill>
          <p:spPr>
            <a:xfrm>
              <a:off x="4888352" y="2690825"/>
              <a:ext cx="107124" cy="89150"/>
            </a:xfrm>
            <a:prstGeom prst="rect">
              <a:avLst/>
            </a:prstGeom>
            <a:noFill/>
            <a:ln>
              <a:noFill/>
            </a:ln>
          </p:spPr>
        </p:pic>
      </p:grpSp>
      <p:grpSp>
        <p:nvGrpSpPr>
          <p:cNvPr id="2127" name="Google Shape;2127;p164"/>
          <p:cNvGrpSpPr/>
          <p:nvPr/>
        </p:nvGrpSpPr>
        <p:grpSpPr>
          <a:xfrm>
            <a:off x="4831525" y="3772175"/>
            <a:ext cx="220800" cy="220800"/>
            <a:chOff x="4831525" y="2625000"/>
            <a:chExt cx="220800" cy="220800"/>
          </a:xfrm>
        </p:grpSpPr>
        <p:sp>
          <p:nvSpPr>
            <p:cNvPr id="2128" name="Google Shape;2128;p164"/>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129" name="Google Shape;2129;p164"/>
            <p:cNvPicPr preferRelativeResize="0"/>
            <p:nvPr/>
          </p:nvPicPr>
          <p:blipFill>
            <a:blip r:embed="rId2">
              <a:alphaModFix/>
            </a:blip>
            <a:stretch>
              <a:fillRect/>
            </a:stretch>
          </p:blipFill>
          <p:spPr>
            <a:xfrm>
              <a:off x="4888352" y="2690825"/>
              <a:ext cx="107124" cy="89150"/>
            </a:xfrm>
            <a:prstGeom prst="rect">
              <a:avLst/>
            </a:prstGeom>
            <a:noFill/>
            <a:ln>
              <a:noFill/>
            </a:ln>
          </p:spPr>
        </p:pic>
      </p:grpSp>
      <p:grpSp>
        <p:nvGrpSpPr>
          <p:cNvPr id="2130" name="Google Shape;2130;p164"/>
          <p:cNvGrpSpPr/>
          <p:nvPr/>
        </p:nvGrpSpPr>
        <p:grpSpPr>
          <a:xfrm>
            <a:off x="4831525" y="4065150"/>
            <a:ext cx="220800" cy="220800"/>
            <a:chOff x="4831525" y="2625000"/>
            <a:chExt cx="220800" cy="220800"/>
          </a:xfrm>
        </p:grpSpPr>
        <p:sp>
          <p:nvSpPr>
            <p:cNvPr id="2131" name="Google Shape;2131;p164"/>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132" name="Google Shape;2132;p164"/>
            <p:cNvPicPr preferRelativeResize="0"/>
            <p:nvPr/>
          </p:nvPicPr>
          <p:blipFill>
            <a:blip r:embed="rId2">
              <a:alphaModFix/>
            </a:blip>
            <a:stretch>
              <a:fillRect/>
            </a:stretch>
          </p:blipFill>
          <p:spPr>
            <a:xfrm>
              <a:off x="4888352" y="2690825"/>
              <a:ext cx="107124" cy="89150"/>
            </a:xfrm>
            <a:prstGeom prst="rect">
              <a:avLst/>
            </a:prstGeom>
            <a:noFill/>
            <a:ln>
              <a:noFill/>
            </a:ln>
          </p:spPr>
        </p:pic>
      </p:grpSp>
      <p:grpSp>
        <p:nvGrpSpPr>
          <p:cNvPr id="2133" name="Google Shape;2133;p164"/>
          <p:cNvGrpSpPr/>
          <p:nvPr/>
        </p:nvGrpSpPr>
        <p:grpSpPr>
          <a:xfrm>
            <a:off x="4831525" y="4358125"/>
            <a:ext cx="220800" cy="220800"/>
            <a:chOff x="4831525" y="2625000"/>
            <a:chExt cx="220800" cy="220800"/>
          </a:xfrm>
        </p:grpSpPr>
        <p:sp>
          <p:nvSpPr>
            <p:cNvPr id="2134" name="Google Shape;2134;p164"/>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135" name="Google Shape;2135;p164"/>
            <p:cNvPicPr preferRelativeResize="0"/>
            <p:nvPr/>
          </p:nvPicPr>
          <p:blipFill>
            <a:blip r:embed="rId2">
              <a:alphaModFix/>
            </a:blip>
            <a:stretch>
              <a:fillRect/>
            </a:stretch>
          </p:blipFill>
          <p:spPr>
            <a:xfrm>
              <a:off x="4888352" y="2690825"/>
              <a:ext cx="107124" cy="89150"/>
            </a:xfrm>
            <a:prstGeom prst="rect">
              <a:avLst/>
            </a:prstGeom>
            <a:noFill/>
            <a:ln>
              <a:noFill/>
            </a:ln>
          </p:spPr>
        </p:pic>
      </p:grpSp>
      <p:sp>
        <p:nvSpPr>
          <p:cNvPr id="2136" name="Google Shape;2136;p164"/>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137" name="Google Shape;2137;p164"/>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2138" name="Google Shape;2138;p164"/>
          <p:cNvSpPr/>
          <p:nvPr/>
        </p:nvSpPr>
        <p:spPr>
          <a:xfrm>
            <a:off x="1561050" y="228600"/>
            <a:ext cx="957300" cy="216600"/>
          </a:xfrm>
          <a:prstGeom prst="roundRect">
            <a:avLst>
              <a:gd name="adj" fmla="val 50000"/>
            </a:avLst>
          </a:prstGeom>
          <a:solidFill>
            <a:schemeClr val="accent2"/>
          </a:solidFill>
          <a:ln w="71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139" name="Google Shape;2139;p164"/>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2140" name="Google Shape;2140;p164"/>
          <p:cNvGrpSpPr/>
          <p:nvPr/>
        </p:nvGrpSpPr>
        <p:grpSpPr>
          <a:xfrm>
            <a:off x="228588" y="228700"/>
            <a:ext cx="216600" cy="216600"/>
            <a:chOff x="228588" y="228700"/>
            <a:chExt cx="216600" cy="216600"/>
          </a:xfrm>
        </p:grpSpPr>
        <p:sp>
          <p:nvSpPr>
            <p:cNvPr id="2141" name="Google Shape;2141;p164"/>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142" name="Google Shape;2142;p164"/>
            <p:cNvPicPr preferRelativeResize="0"/>
            <p:nvPr/>
          </p:nvPicPr>
          <p:blipFill rotWithShape="1">
            <a:blip r:embed="rId3">
              <a:alphaModFix/>
            </a:blip>
            <a:srcRect b="-10"/>
            <a:stretch/>
          </p:blipFill>
          <p:spPr>
            <a:xfrm>
              <a:off x="293225" y="271763"/>
              <a:ext cx="87350" cy="130475"/>
            </a:xfrm>
            <a:prstGeom prst="rect">
              <a:avLst/>
            </a:prstGeom>
            <a:noFill/>
            <a:ln>
              <a:noFill/>
            </a:ln>
          </p:spPr>
        </p:pic>
      </p:grpSp>
      <p:sp>
        <p:nvSpPr>
          <p:cNvPr id="2143" name="Google Shape;2143;p164"/>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Steps Page 1">
  <p:cSld name="CUSTOM_5_1_1_1">
    <p:spTree>
      <p:nvGrpSpPr>
        <p:cNvPr id="1" name="Shape 2144"/>
        <p:cNvGrpSpPr/>
        <p:nvPr/>
      </p:nvGrpSpPr>
      <p:grpSpPr>
        <a:xfrm>
          <a:off x="0" y="0"/>
          <a:ext cx="0" cy="0"/>
          <a:chOff x="0" y="0"/>
          <a:chExt cx="0" cy="0"/>
        </a:xfrm>
      </p:grpSpPr>
      <p:sp>
        <p:nvSpPr>
          <p:cNvPr id="2145" name="Google Shape;2145;p165"/>
          <p:cNvSpPr/>
          <p:nvPr/>
        </p:nvSpPr>
        <p:spPr>
          <a:xfrm>
            <a:off x="273925" y="1587450"/>
            <a:ext cx="308100" cy="1663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146" name="Google Shape;2146;p165"/>
          <p:cNvSpPr txBox="1"/>
          <p:nvPr/>
        </p:nvSpPr>
        <p:spPr>
          <a:xfrm>
            <a:off x="136050" y="515175"/>
            <a:ext cx="8182500" cy="9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In fringilla, lorem in consequat blandit.</a:t>
            </a:r>
            <a:endParaRPr sz="2400">
              <a:solidFill>
                <a:schemeClr val="dk1"/>
              </a:solidFill>
              <a:latin typeface="Schibsted Grotesk SemiBold"/>
              <a:ea typeface="Schibsted Grotesk SemiBold"/>
              <a:cs typeface="Schibsted Grotesk SemiBold"/>
              <a:sym typeface="Schibsted Grotesk SemiBold"/>
            </a:endParaRPr>
          </a:p>
        </p:txBody>
      </p:sp>
      <p:sp>
        <p:nvSpPr>
          <p:cNvPr id="2147" name="Google Shape;2147;p165"/>
          <p:cNvSpPr/>
          <p:nvPr/>
        </p:nvSpPr>
        <p:spPr>
          <a:xfrm>
            <a:off x="228600" y="3414350"/>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148" name="Google Shape;2148;p165"/>
          <p:cNvSpPr txBox="1"/>
          <p:nvPr/>
        </p:nvSpPr>
        <p:spPr>
          <a:xfrm>
            <a:off x="271282" y="3452061"/>
            <a:ext cx="3081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01</a:t>
            </a:r>
            <a:endParaRPr sz="900">
              <a:solidFill>
                <a:schemeClr val="dk1"/>
              </a:solidFill>
              <a:latin typeface="Schibsted Grotesk SemiBold"/>
              <a:ea typeface="Schibsted Grotesk SemiBold"/>
              <a:cs typeface="Schibsted Grotesk SemiBold"/>
              <a:sym typeface="Schibsted Grotesk SemiBold"/>
            </a:endParaRPr>
          </a:p>
        </p:txBody>
      </p:sp>
      <p:sp>
        <p:nvSpPr>
          <p:cNvPr id="2149" name="Google Shape;2149;p165"/>
          <p:cNvSpPr/>
          <p:nvPr/>
        </p:nvSpPr>
        <p:spPr>
          <a:xfrm>
            <a:off x="231175" y="3971363"/>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150" name="Google Shape;2150;p165"/>
          <p:cNvSpPr txBox="1"/>
          <p:nvPr/>
        </p:nvSpPr>
        <p:spPr>
          <a:xfrm>
            <a:off x="231024" y="4009063"/>
            <a:ext cx="3939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03</a:t>
            </a:r>
            <a:endParaRPr sz="900">
              <a:solidFill>
                <a:schemeClr val="dk1"/>
              </a:solidFill>
              <a:latin typeface="Schibsted Grotesk SemiBold"/>
              <a:ea typeface="Schibsted Grotesk SemiBold"/>
              <a:cs typeface="Schibsted Grotesk SemiBold"/>
              <a:sym typeface="Schibsted Grotesk SemiBold"/>
            </a:endParaRPr>
          </a:p>
        </p:txBody>
      </p:sp>
      <p:sp>
        <p:nvSpPr>
          <p:cNvPr id="2151" name="Google Shape;2151;p165"/>
          <p:cNvSpPr txBox="1"/>
          <p:nvPr/>
        </p:nvSpPr>
        <p:spPr>
          <a:xfrm>
            <a:off x="228450" y="1615235"/>
            <a:ext cx="393900" cy="42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01</a:t>
            </a:r>
            <a:endParaRPr sz="900">
              <a:solidFill>
                <a:schemeClr val="dk1"/>
              </a:solidFill>
              <a:latin typeface="Schibsted Grotesk SemiBold"/>
              <a:ea typeface="Schibsted Grotesk SemiBold"/>
              <a:cs typeface="Schibsted Grotesk SemiBold"/>
              <a:sym typeface="Schibsted Grotesk SemiBold"/>
            </a:endParaRPr>
          </a:p>
        </p:txBody>
      </p:sp>
      <p:sp>
        <p:nvSpPr>
          <p:cNvPr id="2152" name="Google Shape;2152;p165"/>
          <p:cNvSpPr txBox="1"/>
          <p:nvPr/>
        </p:nvSpPr>
        <p:spPr>
          <a:xfrm>
            <a:off x="712500" y="3452063"/>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Lorem ipsum dolor sit amet, consectetur adipiscing elit.</a:t>
            </a:r>
            <a:endParaRPr sz="900">
              <a:solidFill>
                <a:schemeClr val="dk1"/>
              </a:solidFill>
              <a:latin typeface="Schibsted Grotesk"/>
              <a:ea typeface="Schibsted Grotesk"/>
              <a:cs typeface="Schibsted Grotesk"/>
              <a:sym typeface="Schibsted Grotesk"/>
            </a:endParaRPr>
          </a:p>
        </p:txBody>
      </p:sp>
      <p:sp>
        <p:nvSpPr>
          <p:cNvPr id="2153" name="Google Shape;2153;p165"/>
          <p:cNvSpPr txBox="1"/>
          <p:nvPr/>
        </p:nvSpPr>
        <p:spPr>
          <a:xfrm>
            <a:off x="712500" y="4009025"/>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Etiam pulvinar justo risus, in lacinia magna porta faucibus.</a:t>
            </a:r>
            <a:endParaRPr sz="900">
              <a:solidFill>
                <a:schemeClr val="dk1"/>
              </a:solidFill>
              <a:latin typeface="Schibsted Grotesk"/>
              <a:ea typeface="Schibsted Grotesk"/>
              <a:cs typeface="Schibsted Grotesk"/>
              <a:sym typeface="Schibsted Grotesk"/>
            </a:endParaRPr>
          </a:p>
        </p:txBody>
      </p:sp>
      <p:sp>
        <p:nvSpPr>
          <p:cNvPr id="2154" name="Google Shape;2154;p165"/>
          <p:cNvSpPr txBox="1"/>
          <p:nvPr/>
        </p:nvSpPr>
        <p:spPr>
          <a:xfrm>
            <a:off x="712500" y="1587438"/>
            <a:ext cx="3054900" cy="16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3"/>
              </a:buClr>
              <a:buSzPts val="1100"/>
              <a:buFont typeface="Arial"/>
              <a:buNone/>
            </a:pPr>
            <a:r>
              <a:rPr lang="en" sz="900" b="1">
                <a:solidFill>
                  <a:schemeClr val="dk1"/>
                </a:solidFill>
                <a:latin typeface="Schibsted Grotesk"/>
                <a:ea typeface="Schibsted Grotesk"/>
                <a:cs typeface="Schibsted Grotesk"/>
                <a:sym typeface="Schibsted Grotesk"/>
              </a:rPr>
              <a:t>Mauris rutrum ac leo efficitur pellentesque.</a:t>
            </a:r>
            <a:endParaRPr sz="900" b="1">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endParaRPr sz="9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Sed rutrum volutpat eleifend. Aenean rutrum pulvinar interdum. Praesent euismod pharetra laoreet. Proin sapien nulla. Cras vulputate efficitur magna. Sed porttitor ultricies accumsan. Praesent at diam lectus. Sed ac vestibulum sem. Proin id urna nec est ultricies maximus. Praesent vitae risus in enim vestibulum accumsan. Sed placerat a ex in laoreet. Cras vulputate efficitur magna. Sed porttitor ultricies accumsan.</a:t>
            </a:r>
            <a:endParaRPr sz="900">
              <a:solidFill>
                <a:schemeClr val="dk1"/>
              </a:solidFill>
              <a:latin typeface="Schibsted Grotesk"/>
              <a:ea typeface="Schibsted Grotesk"/>
              <a:cs typeface="Schibsted Grotesk"/>
              <a:sym typeface="Schibsted Grotesk"/>
            </a:endParaRPr>
          </a:p>
        </p:txBody>
      </p:sp>
      <p:sp>
        <p:nvSpPr>
          <p:cNvPr id="2155" name="Google Shape;2155;p165"/>
          <p:cNvSpPr/>
          <p:nvPr/>
        </p:nvSpPr>
        <p:spPr>
          <a:xfrm>
            <a:off x="228600" y="4521300"/>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156" name="Google Shape;2156;p165"/>
          <p:cNvSpPr txBox="1"/>
          <p:nvPr/>
        </p:nvSpPr>
        <p:spPr>
          <a:xfrm>
            <a:off x="228447" y="4559000"/>
            <a:ext cx="3939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04</a:t>
            </a:r>
            <a:endParaRPr sz="900">
              <a:solidFill>
                <a:schemeClr val="dk1"/>
              </a:solidFill>
              <a:latin typeface="Schibsted Grotesk SemiBold"/>
              <a:ea typeface="Schibsted Grotesk SemiBold"/>
              <a:cs typeface="Schibsted Grotesk SemiBold"/>
              <a:sym typeface="Schibsted Grotesk SemiBold"/>
            </a:endParaRPr>
          </a:p>
        </p:txBody>
      </p:sp>
      <p:sp>
        <p:nvSpPr>
          <p:cNvPr id="2157" name="Google Shape;2157;p165"/>
          <p:cNvSpPr txBox="1"/>
          <p:nvPr/>
        </p:nvSpPr>
        <p:spPr>
          <a:xfrm>
            <a:off x="712500" y="4558950"/>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Lorem ipsum dolor sit amet, consectetur adipiscing elit.</a:t>
            </a:r>
            <a:endParaRPr sz="900">
              <a:solidFill>
                <a:schemeClr val="dk1"/>
              </a:solidFill>
              <a:latin typeface="Schibsted Grotesk"/>
              <a:ea typeface="Schibsted Grotesk"/>
              <a:cs typeface="Schibsted Grotesk"/>
              <a:sym typeface="Schibsted Grotesk"/>
            </a:endParaRPr>
          </a:p>
        </p:txBody>
      </p:sp>
      <p:sp>
        <p:nvSpPr>
          <p:cNvPr id="2158" name="Google Shape;2158;p165"/>
          <p:cNvSpPr>
            <a:spLocks noGrp="1"/>
          </p:cNvSpPr>
          <p:nvPr>
            <p:ph type="pic" idx="2"/>
          </p:nvPr>
        </p:nvSpPr>
        <p:spPr>
          <a:xfrm>
            <a:off x="4640975" y="1587525"/>
            <a:ext cx="4274400" cy="3327600"/>
          </a:xfrm>
          <a:prstGeom prst="roundRect">
            <a:avLst>
              <a:gd name="adj" fmla="val 2030"/>
            </a:avLst>
          </a:prstGeom>
          <a:noFill/>
          <a:ln>
            <a:noFill/>
          </a:ln>
        </p:spPr>
      </p:sp>
      <p:sp>
        <p:nvSpPr>
          <p:cNvPr id="2159" name="Google Shape;2159;p165"/>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160" name="Google Shape;2160;p165"/>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2161" name="Google Shape;2161;p165"/>
          <p:cNvSpPr/>
          <p:nvPr/>
        </p:nvSpPr>
        <p:spPr>
          <a:xfrm>
            <a:off x="1561050" y="228600"/>
            <a:ext cx="957300" cy="216600"/>
          </a:xfrm>
          <a:prstGeom prst="roundRect">
            <a:avLst>
              <a:gd name="adj" fmla="val 50000"/>
            </a:avLst>
          </a:prstGeom>
          <a:solidFill>
            <a:schemeClr val="accent2"/>
          </a:solidFill>
          <a:ln w="71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162" name="Google Shape;2162;p165"/>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2163" name="Google Shape;2163;p165"/>
          <p:cNvGrpSpPr/>
          <p:nvPr/>
        </p:nvGrpSpPr>
        <p:grpSpPr>
          <a:xfrm>
            <a:off x="228588" y="228700"/>
            <a:ext cx="216600" cy="216600"/>
            <a:chOff x="228588" y="228700"/>
            <a:chExt cx="216600" cy="216600"/>
          </a:xfrm>
        </p:grpSpPr>
        <p:sp>
          <p:nvSpPr>
            <p:cNvPr id="2164" name="Google Shape;2164;p165"/>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165" name="Google Shape;2165;p165"/>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166" name="Google Shape;2166;p165"/>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Steps Page 2">
  <p:cSld name="CUSTOM_5_1_1_1_1">
    <p:spTree>
      <p:nvGrpSpPr>
        <p:cNvPr id="1" name="Shape 2167"/>
        <p:cNvGrpSpPr/>
        <p:nvPr/>
      </p:nvGrpSpPr>
      <p:grpSpPr>
        <a:xfrm>
          <a:off x="0" y="0"/>
          <a:ext cx="0" cy="0"/>
          <a:chOff x="0" y="0"/>
          <a:chExt cx="0" cy="0"/>
        </a:xfrm>
      </p:grpSpPr>
      <p:sp>
        <p:nvSpPr>
          <p:cNvPr id="2168" name="Google Shape;2168;p166"/>
          <p:cNvSpPr/>
          <p:nvPr/>
        </p:nvSpPr>
        <p:spPr>
          <a:xfrm>
            <a:off x="273928" y="2151525"/>
            <a:ext cx="308100" cy="1663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169" name="Google Shape;2169;p166"/>
          <p:cNvSpPr txBox="1"/>
          <p:nvPr/>
        </p:nvSpPr>
        <p:spPr>
          <a:xfrm>
            <a:off x="136050" y="515175"/>
            <a:ext cx="8182500" cy="9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In fringilla, lorem in consequat blandit.</a:t>
            </a:r>
            <a:endParaRPr sz="2400">
              <a:solidFill>
                <a:schemeClr val="dk1"/>
              </a:solidFill>
              <a:latin typeface="Schibsted Grotesk SemiBold"/>
              <a:ea typeface="Schibsted Grotesk SemiBold"/>
              <a:cs typeface="Schibsted Grotesk SemiBold"/>
              <a:sym typeface="Schibsted Grotesk SemiBold"/>
            </a:endParaRPr>
          </a:p>
        </p:txBody>
      </p:sp>
      <p:sp>
        <p:nvSpPr>
          <p:cNvPr id="2170" name="Google Shape;2170;p166"/>
          <p:cNvSpPr/>
          <p:nvPr/>
        </p:nvSpPr>
        <p:spPr>
          <a:xfrm>
            <a:off x="228600" y="1587450"/>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171" name="Google Shape;2171;p166"/>
          <p:cNvSpPr txBox="1"/>
          <p:nvPr/>
        </p:nvSpPr>
        <p:spPr>
          <a:xfrm>
            <a:off x="271282" y="1625161"/>
            <a:ext cx="3081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01</a:t>
            </a:r>
            <a:endParaRPr sz="900">
              <a:solidFill>
                <a:schemeClr val="dk1"/>
              </a:solidFill>
              <a:latin typeface="Schibsted Grotesk SemiBold"/>
              <a:ea typeface="Schibsted Grotesk SemiBold"/>
              <a:cs typeface="Schibsted Grotesk SemiBold"/>
              <a:sym typeface="Schibsted Grotesk SemiBold"/>
            </a:endParaRPr>
          </a:p>
        </p:txBody>
      </p:sp>
      <p:sp>
        <p:nvSpPr>
          <p:cNvPr id="2172" name="Google Shape;2172;p166"/>
          <p:cNvSpPr/>
          <p:nvPr/>
        </p:nvSpPr>
        <p:spPr>
          <a:xfrm>
            <a:off x="231175" y="3971363"/>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173" name="Google Shape;2173;p166"/>
          <p:cNvSpPr txBox="1"/>
          <p:nvPr/>
        </p:nvSpPr>
        <p:spPr>
          <a:xfrm>
            <a:off x="231024" y="4009063"/>
            <a:ext cx="3939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03</a:t>
            </a:r>
            <a:endParaRPr sz="900">
              <a:solidFill>
                <a:schemeClr val="dk1"/>
              </a:solidFill>
              <a:latin typeface="Schibsted Grotesk SemiBold"/>
              <a:ea typeface="Schibsted Grotesk SemiBold"/>
              <a:cs typeface="Schibsted Grotesk SemiBold"/>
              <a:sym typeface="Schibsted Grotesk SemiBold"/>
            </a:endParaRPr>
          </a:p>
        </p:txBody>
      </p:sp>
      <p:sp>
        <p:nvSpPr>
          <p:cNvPr id="2174" name="Google Shape;2174;p166"/>
          <p:cNvSpPr txBox="1"/>
          <p:nvPr/>
        </p:nvSpPr>
        <p:spPr>
          <a:xfrm>
            <a:off x="712500" y="1625150"/>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Lorem ipsum dolor sit amet, consectetur adipiscing elit.</a:t>
            </a:r>
            <a:endParaRPr sz="900">
              <a:solidFill>
                <a:schemeClr val="dk1"/>
              </a:solidFill>
              <a:latin typeface="Schibsted Grotesk"/>
              <a:ea typeface="Schibsted Grotesk"/>
              <a:cs typeface="Schibsted Grotesk"/>
              <a:sym typeface="Schibsted Grotesk"/>
            </a:endParaRPr>
          </a:p>
        </p:txBody>
      </p:sp>
      <p:sp>
        <p:nvSpPr>
          <p:cNvPr id="2175" name="Google Shape;2175;p166"/>
          <p:cNvSpPr txBox="1"/>
          <p:nvPr/>
        </p:nvSpPr>
        <p:spPr>
          <a:xfrm>
            <a:off x="712500" y="4009025"/>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Etiam pulvinar justo risus, in lacinia magna porta faucibus.</a:t>
            </a:r>
            <a:endParaRPr sz="900">
              <a:solidFill>
                <a:schemeClr val="dk1"/>
              </a:solidFill>
              <a:latin typeface="Schibsted Grotesk"/>
              <a:ea typeface="Schibsted Grotesk"/>
              <a:cs typeface="Schibsted Grotesk"/>
              <a:sym typeface="Schibsted Grotesk"/>
            </a:endParaRPr>
          </a:p>
        </p:txBody>
      </p:sp>
      <p:sp>
        <p:nvSpPr>
          <p:cNvPr id="2176" name="Google Shape;2176;p166"/>
          <p:cNvSpPr txBox="1"/>
          <p:nvPr/>
        </p:nvSpPr>
        <p:spPr>
          <a:xfrm>
            <a:off x="712500" y="2144488"/>
            <a:ext cx="3054900" cy="16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3"/>
              </a:buClr>
              <a:buSzPts val="1100"/>
              <a:buFont typeface="Arial"/>
              <a:buNone/>
            </a:pPr>
            <a:r>
              <a:rPr lang="en" sz="900" b="1">
                <a:solidFill>
                  <a:schemeClr val="dk1"/>
                </a:solidFill>
                <a:latin typeface="Schibsted Grotesk"/>
                <a:ea typeface="Schibsted Grotesk"/>
                <a:cs typeface="Schibsted Grotesk"/>
                <a:sym typeface="Schibsted Grotesk"/>
              </a:rPr>
              <a:t>Mauris rutrum ac leo efficitur pellentesque.</a:t>
            </a:r>
            <a:endParaRPr sz="900" b="1">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endParaRPr sz="9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Sed rutrum volutpat eleifend. Aenean rutrum pulvinar interdum. Praesent euismod pharetra laoreet. Proin sapien nulla. Cras vulputate efficitur magna. Sed porttitor ultricies accumsan. Praesent at diam lectus. Sed ac vestibulum sem. Proin id urna nec est ultricies maximus. Praesent vitae risus in enim vestibulum accumsan. Sed placerat a ex in laoreet. Cras vulputate efficitur magna. Sed porttitor ultricies accumsan.</a:t>
            </a:r>
            <a:endParaRPr sz="900">
              <a:solidFill>
                <a:schemeClr val="dk1"/>
              </a:solidFill>
              <a:latin typeface="Schibsted Grotesk"/>
              <a:ea typeface="Schibsted Grotesk"/>
              <a:cs typeface="Schibsted Grotesk"/>
              <a:sym typeface="Schibsted Grotesk"/>
            </a:endParaRPr>
          </a:p>
        </p:txBody>
      </p:sp>
      <p:sp>
        <p:nvSpPr>
          <p:cNvPr id="2177" name="Google Shape;2177;p166"/>
          <p:cNvSpPr/>
          <p:nvPr/>
        </p:nvSpPr>
        <p:spPr>
          <a:xfrm>
            <a:off x="228600" y="4521300"/>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178" name="Google Shape;2178;p166"/>
          <p:cNvSpPr txBox="1"/>
          <p:nvPr/>
        </p:nvSpPr>
        <p:spPr>
          <a:xfrm>
            <a:off x="228447" y="4559000"/>
            <a:ext cx="3939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04</a:t>
            </a:r>
            <a:endParaRPr sz="900">
              <a:solidFill>
                <a:schemeClr val="dk1"/>
              </a:solidFill>
              <a:latin typeface="Schibsted Grotesk SemiBold"/>
              <a:ea typeface="Schibsted Grotesk SemiBold"/>
              <a:cs typeface="Schibsted Grotesk SemiBold"/>
              <a:sym typeface="Schibsted Grotesk SemiBold"/>
            </a:endParaRPr>
          </a:p>
        </p:txBody>
      </p:sp>
      <p:sp>
        <p:nvSpPr>
          <p:cNvPr id="2179" name="Google Shape;2179;p166"/>
          <p:cNvSpPr txBox="1"/>
          <p:nvPr/>
        </p:nvSpPr>
        <p:spPr>
          <a:xfrm>
            <a:off x="712500" y="4558950"/>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Lorem ipsum dolor sit amet, consectetur adipiscing elit.</a:t>
            </a:r>
            <a:endParaRPr sz="900">
              <a:solidFill>
                <a:schemeClr val="dk1"/>
              </a:solidFill>
              <a:latin typeface="Schibsted Grotesk"/>
              <a:ea typeface="Schibsted Grotesk"/>
              <a:cs typeface="Schibsted Grotesk"/>
              <a:sym typeface="Schibsted Grotesk"/>
            </a:endParaRPr>
          </a:p>
        </p:txBody>
      </p:sp>
      <p:sp>
        <p:nvSpPr>
          <p:cNvPr id="2180" name="Google Shape;2180;p166"/>
          <p:cNvSpPr txBox="1"/>
          <p:nvPr/>
        </p:nvSpPr>
        <p:spPr>
          <a:xfrm>
            <a:off x="228297" y="2189225"/>
            <a:ext cx="3939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02</a:t>
            </a:r>
            <a:endParaRPr sz="900">
              <a:solidFill>
                <a:schemeClr val="dk1"/>
              </a:solidFill>
              <a:latin typeface="Schibsted Grotesk SemiBold"/>
              <a:ea typeface="Schibsted Grotesk SemiBold"/>
              <a:cs typeface="Schibsted Grotesk SemiBold"/>
              <a:sym typeface="Schibsted Grotesk SemiBold"/>
            </a:endParaRPr>
          </a:p>
        </p:txBody>
      </p:sp>
      <p:sp>
        <p:nvSpPr>
          <p:cNvPr id="2181" name="Google Shape;2181;p166"/>
          <p:cNvSpPr>
            <a:spLocks noGrp="1"/>
          </p:cNvSpPr>
          <p:nvPr>
            <p:ph type="pic" idx="2"/>
          </p:nvPr>
        </p:nvSpPr>
        <p:spPr>
          <a:xfrm>
            <a:off x="4640975" y="1587525"/>
            <a:ext cx="4274400" cy="3327600"/>
          </a:xfrm>
          <a:prstGeom prst="roundRect">
            <a:avLst>
              <a:gd name="adj" fmla="val 2030"/>
            </a:avLst>
          </a:prstGeom>
          <a:noFill/>
          <a:ln>
            <a:noFill/>
          </a:ln>
        </p:spPr>
      </p:sp>
      <p:sp>
        <p:nvSpPr>
          <p:cNvPr id="2182" name="Google Shape;2182;p166"/>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183" name="Google Shape;2183;p166"/>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2184" name="Google Shape;2184;p166"/>
          <p:cNvSpPr/>
          <p:nvPr/>
        </p:nvSpPr>
        <p:spPr>
          <a:xfrm>
            <a:off x="1561050" y="228600"/>
            <a:ext cx="957300" cy="216600"/>
          </a:xfrm>
          <a:prstGeom prst="roundRect">
            <a:avLst>
              <a:gd name="adj" fmla="val 50000"/>
            </a:avLst>
          </a:prstGeom>
          <a:solidFill>
            <a:schemeClr val="accent2"/>
          </a:solidFill>
          <a:ln w="71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185" name="Google Shape;2185;p166"/>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2186" name="Google Shape;2186;p166"/>
          <p:cNvGrpSpPr/>
          <p:nvPr/>
        </p:nvGrpSpPr>
        <p:grpSpPr>
          <a:xfrm>
            <a:off x="228588" y="228700"/>
            <a:ext cx="216600" cy="216600"/>
            <a:chOff x="228588" y="228700"/>
            <a:chExt cx="216600" cy="216600"/>
          </a:xfrm>
        </p:grpSpPr>
        <p:sp>
          <p:nvSpPr>
            <p:cNvPr id="2187" name="Google Shape;2187;p166"/>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188" name="Google Shape;2188;p166"/>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189" name="Google Shape;2189;p166"/>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Steps Page 3">
  <p:cSld name="CUSTOM_5_1_1_1_1_1">
    <p:spTree>
      <p:nvGrpSpPr>
        <p:cNvPr id="1" name="Shape 2190"/>
        <p:cNvGrpSpPr/>
        <p:nvPr/>
      </p:nvGrpSpPr>
      <p:grpSpPr>
        <a:xfrm>
          <a:off x="0" y="0"/>
          <a:ext cx="0" cy="0"/>
          <a:chOff x="0" y="0"/>
          <a:chExt cx="0" cy="0"/>
        </a:xfrm>
      </p:grpSpPr>
      <p:sp>
        <p:nvSpPr>
          <p:cNvPr id="2191" name="Google Shape;2191;p167"/>
          <p:cNvSpPr/>
          <p:nvPr/>
        </p:nvSpPr>
        <p:spPr>
          <a:xfrm>
            <a:off x="273925" y="2732550"/>
            <a:ext cx="308100" cy="1663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192" name="Google Shape;2192;p167"/>
          <p:cNvSpPr txBox="1"/>
          <p:nvPr/>
        </p:nvSpPr>
        <p:spPr>
          <a:xfrm>
            <a:off x="136050" y="515175"/>
            <a:ext cx="8182500" cy="9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In fringilla, lorem in consequat blandit.</a:t>
            </a:r>
            <a:endParaRPr sz="2400">
              <a:solidFill>
                <a:schemeClr val="dk1"/>
              </a:solidFill>
              <a:latin typeface="Schibsted Grotesk SemiBold"/>
              <a:ea typeface="Schibsted Grotesk SemiBold"/>
              <a:cs typeface="Schibsted Grotesk SemiBold"/>
              <a:sym typeface="Schibsted Grotesk SemiBold"/>
            </a:endParaRPr>
          </a:p>
        </p:txBody>
      </p:sp>
      <p:sp>
        <p:nvSpPr>
          <p:cNvPr id="2193" name="Google Shape;2193;p167"/>
          <p:cNvSpPr/>
          <p:nvPr/>
        </p:nvSpPr>
        <p:spPr>
          <a:xfrm>
            <a:off x="228600" y="1587450"/>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194" name="Google Shape;2194;p167"/>
          <p:cNvSpPr txBox="1"/>
          <p:nvPr/>
        </p:nvSpPr>
        <p:spPr>
          <a:xfrm>
            <a:off x="271282" y="1625161"/>
            <a:ext cx="3081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01</a:t>
            </a:r>
            <a:endParaRPr sz="900">
              <a:solidFill>
                <a:schemeClr val="dk1"/>
              </a:solidFill>
              <a:latin typeface="Schibsted Grotesk SemiBold"/>
              <a:ea typeface="Schibsted Grotesk SemiBold"/>
              <a:cs typeface="Schibsted Grotesk SemiBold"/>
              <a:sym typeface="Schibsted Grotesk SemiBold"/>
            </a:endParaRPr>
          </a:p>
        </p:txBody>
      </p:sp>
      <p:sp>
        <p:nvSpPr>
          <p:cNvPr id="2195" name="Google Shape;2195;p167"/>
          <p:cNvSpPr/>
          <p:nvPr/>
        </p:nvSpPr>
        <p:spPr>
          <a:xfrm>
            <a:off x="228600" y="2151525"/>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196" name="Google Shape;2196;p167"/>
          <p:cNvSpPr txBox="1"/>
          <p:nvPr/>
        </p:nvSpPr>
        <p:spPr>
          <a:xfrm>
            <a:off x="228297" y="2189225"/>
            <a:ext cx="3939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02</a:t>
            </a:r>
            <a:endParaRPr sz="900">
              <a:solidFill>
                <a:schemeClr val="dk1"/>
              </a:solidFill>
              <a:latin typeface="Schibsted Grotesk SemiBold"/>
              <a:ea typeface="Schibsted Grotesk SemiBold"/>
              <a:cs typeface="Schibsted Grotesk SemiBold"/>
              <a:sym typeface="Schibsted Grotesk SemiBold"/>
            </a:endParaRPr>
          </a:p>
        </p:txBody>
      </p:sp>
      <p:sp>
        <p:nvSpPr>
          <p:cNvPr id="2197" name="Google Shape;2197;p167"/>
          <p:cNvSpPr txBox="1"/>
          <p:nvPr/>
        </p:nvSpPr>
        <p:spPr>
          <a:xfrm>
            <a:off x="228447" y="2753300"/>
            <a:ext cx="3939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03</a:t>
            </a:r>
            <a:endParaRPr sz="900">
              <a:solidFill>
                <a:schemeClr val="dk1"/>
              </a:solidFill>
              <a:latin typeface="Schibsted Grotesk SemiBold"/>
              <a:ea typeface="Schibsted Grotesk SemiBold"/>
              <a:cs typeface="Schibsted Grotesk SemiBold"/>
              <a:sym typeface="Schibsted Grotesk SemiBold"/>
            </a:endParaRPr>
          </a:p>
        </p:txBody>
      </p:sp>
      <p:sp>
        <p:nvSpPr>
          <p:cNvPr id="2198" name="Google Shape;2198;p167"/>
          <p:cNvSpPr txBox="1"/>
          <p:nvPr/>
        </p:nvSpPr>
        <p:spPr>
          <a:xfrm>
            <a:off x="712500" y="1625150"/>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Lorem ipsum dolor sit amet, consectetur adipiscing elit.</a:t>
            </a:r>
            <a:endParaRPr sz="900">
              <a:solidFill>
                <a:schemeClr val="dk1"/>
              </a:solidFill>
              <a:latin typeface="Schibsted Grotesk"/>
              <a:ea typeface="Schibsted Grotesk"/>
              <a:cs typeface="Schibsted Grotesk"/>
              <a:sym typeface="Schibsted Grotesk"/>
            </a:endParaRPr>
          </a:p>
        </p:txBody>
      </p:sp>
      <p:sp>
        <p:nvSpPr>
          <p:cNvPr id="2199" name="Google Shape;2199;p167"/>
          <p:cNvSpPr txBox="1"/>
          <p:nvPr/>
        </p:nvSpPr>
        <p:spPr>
          <a:xfrm>
            <a:off x="712500" y="2189225"/>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Etiam pulvinar justo risus, in lacinia magna porta faucibus.</a:t>
            </a:r>
            <a:endParaRPr sz="900">
              <a:solidFill>
                <a:schemeClr val="dk1"/>
              </a:solidFill>
              <a:latin typeface="Schibsted Grotesk"/>
              <a:ea typeface="Schibsted Grotesk"/>
              <a:cs typeface="Schibsted Grotesk"/>
              <a:sym typeface="Schibsted Grotesk"/>
            </a:endParaRPr>
          </a:p>
        </p:txBody>
      </p:sp>
      <p:sp>
        <p:nvSpPr>
          <p:cNvPr id="2200" name="Google Shape;2200;p167"/>
          <p:cNvSpPr txBox="1"/>
          <p:nvPr/>
        </p:nvSpPr>
        <p:spPr>
          <a:xfrm>
            <a:off x="712500" y="2715600"/>
            <a:ext cx="3054900" cy="16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3"/>
              </a:buClr>
              <a:buSzPts val="1100"/>
              <a:buFont typeface="Arial"/>
              <a:buNone/>
            </a:pPr>
            <a:r>
              <a:rPr lang="en" sz="900" b="1">
                <a:solidFill>
                  <a:schemeClr val="dk1"/>
                </a:solidFill>
                <a:latin typeface="Schibsted Grotesk"/>
                <a:ea typeface="Schibsted Grotesk"/>
                <a:cs typeface="Schibsted Grotesk"/>
                <a:sym typeface="Schibsted Grotesk"/>
              </a:rPr>
              <a:t>Mauris rutrum ac leo efficitur pellentesque.</a:t>
            </a:r>
            <a:endParaRPr sz="900" b="1">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endParaRPr sz="9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Sed rutrum volutpat eleifend. Aenean rutrum pulvinar interdum. Praesent euismod pharetra laoreet. Proin sapien nulla. Cras vulputate efficitur magna. Sed porttitor ultricies accumsan. Praesent at diam lectus. Sed ac vestibulum sem. Proin id urna nec est ultricies maximus. Praesent vitae risus in enim vestibulum accumsan. Sed placerat a ex in laoreet. Cras vulputate efficitur magna. Sed porttitor ultricies accumsan.</a:t>
            </a:r>
            <a:endParaRPr sz="900">
              <a:solidFill>
                <a:schemeClr val="dk1"/>
              </a:solidFill>
              <a:latin typeface="Schibsted Grotesk"/>
              <a:ea typeface="Schibsted Grotesk"/>
              <a:cs typeface="Schibsted Grotesk"/>
              <a:sym typeface="Schibsted Grotesk"/>
            </a:endParaRPr>
          </a:p>
        </p:txBody>
      </p:sp>
      <p:sp>
        <p:nvSpPr>
          <p:cNvPr id="2201" name="Google Shape;2201;p167"/>
          <p:cNvSpPr/>
          <p:nvPr/>
        </p:nvSpPr>
        <p:spPr>
          <a:xfrm>
            <a:off x="228600" y="4521300"/>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202" name="Google Shape;2202;p167"/>
          <p:cNvSpPr txBox="1"/>
          <p:nvPr/>
        </p:nvSpPr>
        <p:spPr>
          <a:xfrm>
            <a:off x="228447" y="4559000"/>
            <a:ext cx="3939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04</a:t>
            </a:r>
            <a:endParaRPr sz="900">
              <a:solidFill>
                <a:schemeClr val="dk1"/>
              </a:solidFill>
              <a:latin typeface="Schibsted Grotesk SemiBold"/>
              <a:ea typeface="Schibsted Grotesk SemiBold"/>
              <a:cs typeface="Schibsted Grotesk SemiBold"/>
              <a:sym typeface="Schibsted Grotesk SemiBold"/>
            </a:endParaRPr>
          </a:p>
        </p:txBody>
      </p:sp>
      <p:sp>
        <p:nvSpPr>
          <p:cNvPr id="2203" name="Google Shape;2203;p167"/>
          <p:cNvSpPr txBox="1"/>
          <p:nvPr/>
        </p:nvSpPr>
        <p:spPr>
          <a:xfrm>
            <a:off x="712500" y="4558950"/>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Lorem ipsum dolor sit amet, consectetur adipiscing elit.</a:t>
            </a:r>
            <a:endParaRPr sz="900">
              <a:solidFill>
                <a:schemeClr val="dk1"/>
              </a:solidFill>
              <a:latin typeface="Schibsted Grotesk"/>
              <a:ea typeface="Schibsted Grotesk"/>
              <a:cs typeface="Schibsted Grotesk"/>
              <a:sym typeface="Schibsted Grotesk"/>
            </a:endParaRPr>
          </a:p>
        </p:txBody>
      </p:sp>
      <p:sp>
        <p:nvSpPr>
          <p:cNvPr id="2204" name="Google Shape;2204;p167"/>
          <p:cNvSpPr>
            <a:spLocks noGrp="1"/>
          </p:cNvSpPr>
          <p:nvPr>
            <p:ph type="pic" idx="2"/>
          </p:nvPr>
        </p:nvSpPr>
        <p:spPr>
          <a:xfrm>
            <a:off x="4640975" y="1587525"/>
            <a:ext cx="4274400" cy="3327600"/>
          </a:xfrm>
          <a:prstGeom prst="roundRect">
            <a:avLst>
              <a:gd name="adj" fmla="val 2030"/>
            </a:avLst>
          </a:prstGeom>
          <a:noFill/>
          <a:ln>
            <a:noFill/>
          </a:ln>
        </p:spPr>
      </p:sp>
      <p:sp>
        <p:nvSpPr>
          <p:cNvPr id="2205" name="Google Shape;2205;p167"/>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206" name="Google Shape;2206;p167"/>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2207" name="Google Shape;2207;p167"/>
          <p:cNvSpPr/>
          <p:nvPr/>
        </p:nvSpPr>
        <p:spPr>
          <a:xfrm>
            <a:off x="1561050" y="228600"/>
            <a:ext cx="957300" cy="216600"/>
          </a:xfrm>
          <a:prstGeom prst="roundRect">
            <a:avLst>
              <a:gd name="adj" fmla="val 50000"/>
            </a:avLst>
          </a:prstGeom>
          <a:solidFill>
            <a:schemeClr val="accent2"/>
          </a:solidFill>
          <a:ln w="71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208" name="Google Shape;2208;p167"/>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2209" name="Google Shape;2209;p167"/>
          <p:cNvGrpSpPr/>
          <p:nvPr/>
        </p:nvGrpSpPr>
        <p:grpSpPr>
          <a:xfrm>
            <a:off x="228588" y="228700"/>
            <a:ext cx="216600" cy="216600"/>
            <a:chOff x="228588" y="228700"/>
            <a:chExt cx="216600" cy="216600"/>
          </a:xfrm>
        </p:grpSpPr>
        <p:sp>
          <p:nvSpPr>
            <p:cNvPr id="2210" name="Google Shape;2210;p167"/>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211" name="Google Shape;2211;p167"/>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212" name="Google Shape;2212;p167"/>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Steps Page 4">
  <p:cSld name="CUSTOM_5_1_1_1_1_1_1">
    <p:spTree>
      <p:nvGrpSpPr>
        <p:cNvPr id="1" name="Shape 2213"/>
        <p:cNvGrpSpPr/>
        <p:nvPr/>
      </p:nvGrpSpPr>
      <p:grpSpPr>
        <a:xfrm>
          <a:off x="0" y="0"/>
          <a:ext cx="0" cy="0"/>
          <a:chOff x="0" y="0"/>
          <a:chExt cx="0" cy="0"/>
        </a:xfrm>
      </p:grpSpPr>
      <p:sp>
        <p:nvSpPr>
          <p:cNvPr id="2214" name="Google Shape;2214;p168"/>
          <p:cNvSpPr/>
          <p:nvPr/>
        </p:nvSpPr>
        <p:spPr>
          <a:xfrm>
            <a:off x="273925" y="3251400"/>
            <a:ext cx="308100" cy="1663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215" name="Google Shape;2215;p168"/>
          <p:cNvSpPr txBox="1"/>
          <p:nvPr/>
        </p:nvSpPr>
        <p:spPr>
          <a:xfrm>
            <a:off x="136050" y="515175"/>
            <a:ext cx="8182500" cy="9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In fringilla, lorem in consequat blandit.</a:t>
            </a:r>
            <a:endParaRPr sz="2400">
              <a:solidFill>
                <a:schemeClr val="dk1"/>
              </a:solidFill>
              <a:latin typeface="Schibsted Grotesk SemiBold"/>
              <a:ea typeface="Schibsted Grotesk SemiBold"/>
              <a:cs typeface="Schibsted Grotesk SemiBold"/>
              <a:sym typeface="Schibsted Grotesk SemiBold"/>
            </a:endParaRPr>
          </a:p>
        </p:txBody>
      </p:sp>
      <p:sp>
        <p:nvSpPr>
          <p:cNvPr id="2216" name="Google Shape;2216;p168"/>
          <p:cNvSpPr/>
          <p:nvPr/>
        </p:nvSpPr>
        <p:spPr>
          <a:xfrm>
            <a:off x="228600" y="1587450"/>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217" name="Google Shape;2217;p168"/>
          <p:cNvSpPr txBox="1"/>
          <p:nvPr/>
        </p:nvSpPr>
        <p:spPr>
          <a:xfrm>
            <a:off x="271282" y="1625161"/>
            <a:ext cx="3081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01</a:t>
            </a:r>
            <a:endParaRPr sz="900">
              <a:solidFill>
                <a:schemeClr val="dk1"/>
              </a:solidFill>
              <a:latin typeface="Schibsted Grotesk SemiBold"/>
              <a:ea typeface="Schibsted Grotesk SemiBold"/>
              <a:cs typeface="Schibsted Grotesk SemiBold"/>
              <a:sym typeface="Schibsted Grotesk SemiBold"/>
            </a:endParaRPr>
          </a:p>
        </p:txBody>
      </p:sp>
      <p:sp>
        <p:nvSpPr>
          <p:cNvPr id="2218" name="Google Shape;2218;p168"/>
          <p:cNvSpPr/>
          <p:nvPr/>
        </p:nvSpPr>
        <p:spPr>
          <a:xfrm>
            <a:off x="228600" y="2151525"/>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219" name="Google Shape;2219;p168"/>
          <p:cNvSpPr txBox="1"/>
          <p:nvPr/>
        </p:nvSpPr>
        <p:spPr>
          <a:xfrm>
            <a:off x="228400" y="2189225"/>
            <a:ext cx="3939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02</a:t>
            </a:r>
            <a:endParaRPr sz="900">
              <a:solidFill>
                <a:schemeClr val="dk1"/>
              </a:solidFill>
              <a:latin typeface="Schibsted Grotesk SemiBold"/>
              <a:ea typeface="Schibsted Grotesk SemiBold"/>
              <a:cs typeface="Schibsted Grotesk SemiBold"/>
              <a:sym typeface="Schibsted Grotesk SemiBold"/>
            </a:endParaRPr>
          </a:p>
        </p:txBody>
      </p:sp>
      <p:sp>
        <p:nvSpPr>
          <p:cNvPr id="2220" name="Google Shape;2220;p168"/>
          <p:cNvSpPr txBox="1"/>
          <p:nvPr/>
        </p:nvSpPr>
        <p:spPr>
          <a:xfrm>
            <a:off x="228447" y="3272150"/>
            <a:ext cx="3939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04</a:t>
            </a:r>
            <a:endParaRPr sz="900">
              <a:solidFill>
                <a:schemeClr val="dk1"/>
              </a:solidFill>
              <a:latin typeface="Schibsted Grotesk SemiBold"/>
              <a:ea typeface="Schibsted Grotesk SemiBold"/>
              <a:cs typeface="Schibsted Grotesk SemiBold"/>
              <a:sym typeface="Schibsted Grotesk SemiBold"/>
            </a:endParaRPr>
          </a:p>
        </p:txBody>
      </p:sp>
      <p:sp>
        <p:nvSpPr>
          <p:cNvPr id="2221" name="Google Shape;2221;p168"/>
          <p:cNvSpPr txBox="1"/>
          <p:nvPr/>
        </p:nvSpPr>
        <p:spPr>
          <a:xfrm>
            <a:off x="712500" y="1625150"/>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Lorem ipsum dolor sit amet, consectetur adipiscing elit.</a:t>
            </a:r>
            <a:endParaRPr sz="900">
              <a:solidFill>
                <a:schemeClr val="dk1"/>
              </a:solidFill>
              <a:latin typeface="Schibsted Grotesk"/>
              <a:ea typeface="Schibsted Grotesk"/>
              <a:cs typeface="Schibsted Grotesk"/>
              <a:sym typeface="Schibsted Grotesk"/>
            </a:endParaRPr>
          </a:p>
        </p:txBody>
      </p:sp>
      <p:sp>
        <p:nvSpPr>
          <p:cNvPr id="2222" name="Google Shape;2222;p168"/>
          <p:cNvSpPr txBox="1"/>
          <p:nvPr/>
        </p:nvSpPr>
        <p:spPr>
          <a:xfrm>
            <a:off x="712500" y="2189225"/>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Etiam pulvinar justo risus, in lacinia magna porta faucibus.</a:t>
            </a:r>
            <a:endParaRPr sz="900">
              <a:solidFill>
                <a:schemeClr val="dk1"/>
              </a:solidFill>
              <a:latin typeface="Schibsted Grotesk"/>
              <a:ea typeface="Schibsted Grotesk"/>
              <a:cs typeface="Schibsted Grotesk"/>
              <a:sym typeface="Schibsted Grotesk"/>
            </a:endParaRPr>
          </a:p>
        </p:txBody>
      </p:sp>
      <p:sp>
        <p:nvSpPr>
          <p:cNvPr id="2223" name="Google Shape;2223;p168"/>
          <p:cNvSpPr txBox="1"/>
          <p:nvPr/>
        </p:nvSpPr>
        <p:spPr>
          <a:xfrm>
            <a:off x="712500" y="3251425"/>
            <a:ext cx="3054900" cy="16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3"/>
              </a:buClr>
              <a:buSzPts val="1100"/>
              <a:buFont typeface="Arial"/>
              <a:buNone/>
            </a:pPr>
            <a:r>
              <a:rPr lang="en" sz="900" b="1">
                <a:solidFill>
                  <a:schemeClr val="dk1"/>
                </a:solidFill>
                <a:latin typeface="Schibsted Grotesk"/>
                <a:ea typeface="Schibsted Grotesk"/>
                <a:cs typeface="Schibsted Grotesk"/>
                <a:sym typeface="Schibsted Grotesk"/>
              </a:rPr>
              <a:t>Mauris rutrum ac leo efficitur pellentesque.</a:t>
            </a:r>
            <a:endParaRPr sz="900" b="1">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endParaRPr sz="9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Sed rutrum volutpat eleifend. Aenean rutrum pulvinar interdum. Praesent euismod pharetra laoreet. Proin sapien nulla. Cras vulputate efficitur magna. Sed porttitor ultricies accumsan. Praesent at diam lectus. Sed ac vestibulum sem. Proin id urna nec est ultricies maximus. Praesent vitae risus in enim vestibulum accumsan. Sed placerat a ex in laoreet. Cras vulputate efficitur magna. Sed porttitor ultricies accumsan.</a:t>
            </a:r>
            <a:endParaRPr sz="900">
              <a:solidFill>
                <a:schemeClr val="dk1"/>
              </a:solidFill>
              <a:latin typeface="Schibsted Grotesk"/>
              <a:ea typeface="Schibsted Grotesk"/>
              <a:cs typeface="Schibsted Grotesk"/>
              <a:sym typeface="Schibsted Grotesk"/>
            </a:endParaRPr>
          </a:p>
        </p:txBody>
      </p:sp>
      <p:sp>
        <p:nvSpPr>
          <p:cNvPr id="2224" name="Google Shape;2224;p168"/>
          <p:cNvSpPr/>
          <p:nvPr/>
        </p:nvSpPr>
        <p:spPr>
          <a:xfrm>
            <a:off x="228600" y="2682663"/>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225" name="Google Shape;2225;p168"/>
          <p:cNvSpPr txBox="1"/>
          <p:nvPr/>
        </p:nvSpPr>
        <p:spPr>
          <a:xfrm>
            <a:off x="228447" y="2720363"/>
            <a:ext cx="3939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03</a:t>
            </a:r>
            <a:endParaRPr sz="900">
              <a:solidFill>
                <a:schemeClr val="dk1"/>
              </a:solidFill>
              <a:latin typeface="Schibsted Grotesk SemiBold"/>
              <a:ea typeface="Schibsted Grotesk SemiBold"/>
              <a:cs typeface="Schibsted Grotesk SemiBold"/>
              <a:sym typeface="Schibsted Grotesk SemiBold"/>
            </a:endParaRPr>
          </a:p>
        </p:txBody>
      </p:sp>
      <p:sp>
        <p:nvSpPr>
          <p:cNvPr id="2226" name="Google Shape;2226;p168"/>
          <p:cNvSpPr txBox="1"/>
          <p:nvPr/>
        </p:nvSpPr>
        <p:spPr>
          <a:xfrm>
            <a:off x="712500" y="2720325"/>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Lorem ipsum dolor sit amet, consectetur adipiscing elit.</a:t>
            </a:r>
            <a:endParaRPr sz="900">
              <a:solidFill>
                <a:schemeClr val="dk1"/>
              </a:solidFill>
              <a:latin typeface="Schibsted Grotesk"/>
              <a:ea typeface="Schibsted Grotesk"/>
              <a:cs typeface="Schibsted Grotesk"/>
              <a:sym typeface="Schibsted Grotesk"/>
            </a:endParaRPr>
          </a:p>
        </p:txBody>
      </p:sp>
      <p:sp>
        <p:nvSpPr>
          <p:cNvPr id="2227" name="Google Shape;2227;p168"/>
          <p:cNvSpPr>
            <a:spLocks noGrp="1"/>
          </p:cNvSpPr>
          <p:nvPr>
            <p:ph type="pic" idx="2"/>
          </p:nvPr>
        </p:nvSpPr>
        <p:spPr>
          <a:xfrm>
            <a:off x="4640975" y="1587525"/>
            <a:ext cx="4274400" cy="3327600"/>
          </a:xfrm>
          <a:prstGeom prst="roundRect">
            <a:avLst>
              <a:gd name="adj" fmla="val 2030"/>
            </a:avLst>
          </a:prstGeom>
          <a:noFill/>
          <a:ln>
            <a:noFill/>
          </a:ln>
        </p:spPr>
      </p:sp>
      <p:sp>
        <p:nvSpPr>
          <p:cNvPr id="2228" name="Google Shape;2228;p168"/>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229" name="Google Shape;2229;p168"/>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2230" name="Google Shape;2230;p168"/>
          <p:cNvSpPr/>
          <p:nvPr/>
        </p:nvSpPr>
        <p:spPr>
          <a:xfrm>
            <a:off x="1561050" y="228600"/>
            <a:ext cx="957300" cy="216600"/>
          </a:xfrm>
          <a:prstGeom prst="roundRect">
            <a:avLst>
              <a:gd name="adj" fmla="val 50000"/>
            </a:avLst>
          </a:prstGeom>
          <a:solidFill>
            <a:schemeClr val="accent2"/>
          </a:solidFill>
          <a:ln w="71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231" name="Google Shape;2231;p168"/>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2232" name="Google Shape;2232;p168"/>
          <p:cNvGrpSpPr/>
          <p:nvPr/>
        </p:nvGrpSpPr>
        <p:grpSpPr>
          <a:xfrm>
            <a:off x="228588" y="228700"/>
            <a:ext cx="216600" cy="216600"/>
            <a:chOff x="228588" y="228700"/>
            <a:chExt cx="216600" cy="216600"/>
          </a:xfrm>
        </p:grpSpPr>
        <p:sp>
          <p:nvSpPr>
            <p:cNvPr id="2233" name="Google Shape;2233;p168"/>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234" name="Google Shape;2234;p168"/>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235" name="Google Shape;2235;p168"/>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hank You Cover 1">
  <p:cSld name="CUSTOM_5_1_1_1_1_1_1_1">
    <p:spTree>
      <p:nvGrpSpPr>
        <p:cNvPr id="1" name="Shape 2236"/>
        <p:cNvGrpSpPr/>
        <p:nvPr/>
      </p:nvGrpSpPr>
      <p:grpSpPr>
        <a:xfrm>
          <a:off x="0" y="0"/>
          <a:ext cx="0" cy="0"/>
          <a:chOff x="0" y="0"/>
          <a:chExt cx="0" cy="0"/>
        </a:xfrm>
      </p:grpSpPr>
      <p:sp>
        <p:nvSpPr>
          <p:cNvPr id="2237" name="Google Shape;2237;p169"/>
          <p:cNvSpPr txBox="1"/>
          <p:nvPr/>
        </p:nvSpPr>
        <p:spPr>
          <a:xfrm>
            <a:off x="152400" y="1801450"/>
            <a:ext cx="50751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accent1"/>
                </a:solidFill>
                <a:latin typeface="Schibsted Grotesk SemiBold"/>
                <a:ea typeface="Schibsted Grotesk SemiBold"/>
                <a:cs typeface="Schibsted Grotesk SemiBold"/>
                <a:sym typeface="Schibsted Grotesk SemiBold"/>
              </a:rPr>
              <a:t>Thank You!</a:t>
            </a:r>
            <a:endParaRPr sz="3600">
              <a:solidFill>
                <a:schemeClr val="accent1"/>
              </a:solidFill>
              <a:latin typeface="Schibsted Grotesk SemiBold"/>
              <a:ea typeface="Schibsted Grotesk SemiBold"/>
              <a:cs typeface="Schibsted Grotesk SemiBold"/>
              <a:sym typeface="Schibsted Grotesk SemiBold"/>
            </a:endParaRPr>
          </a:p>
        </p:txBody>
      </p:sp>
      <p:sp>
        <p:nvSpPr>
          <p:cNvPr id="2238" name="Google Shape;2238;p169"/>
          <p:cNvSpPr txBox="1"/>
          <p:nvPr/>
        </p:nvSpPr>
        <p:spPr>
          <a:xfrm>
            <a:off x="152400" y="4591800"/>
            <a:ext cx="29241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Schibsted Grotesk"/>
                <a:ea typeface="Schibsted Grotesk"/>
                <a:cs typeface="Schibsted Grotesk"/>
                <a:sym typeface="Schibsted Grotesk"/>
              </a:rPr>
              <a:t>MM.DD.YYYY</a:t>
            </a:r>
            <a:endParaRPr sz="1000">
              <a:solidFill>
                <a:schemeClr val="dk2"/>
              </a:solidFill>
              <a:latin typeface="Schibsted Grotesk"/>
              <a:ea typeface="Schibsted Grotesk"/>
              <a:cs typeface="Schibsted Grotesk"/>
              <a:sym typeface="Schibsted Grotesk"/>
            </a:endParaRPr>
          </a:p>
        </p:txBody>
      </p:sp>
      <p:sp>
        <p:nvSpPr>
          <p:cNvPr id="2239" name="Google Shape;2239;p169"/>
          <p:cNvSpPr txBox="1"/>
          <p:nvPr/>
        </p:nvSpPr>
        <p:spPr>
          <a:xfrm>
            <a:off x="2561800" y="4591800"/>
            <a:ext cx="6353700" cy="32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chemeClr val="dk2"/>
                </a:solidFill>
                <a:latin typeface="Schibsted Grotesk"/>
                <a:ea typeface="Schibsted Grotesk"/>
                <a:cs typeface="Schibsted Grotesk"/>
                <a:sym typeface="Schibsted Grotesk"/>
              </a:rPr>
              <a:t>Name, Title [Remove if not applicable]</a:t>
            </a:r>
            <a:endParaRPr sz="1000">
              <a:solidFill>
                <a:schemeClr val="dk2"/>
              </a:solidFill>
              <a:latin typeface="Schibsted Grotesk"/>
              <a:ea typeface="Schibsted Grotesk"/>
              <a:cs typeface="Schibsted Grotesk"/>
              <a:sym typeface="Schibsted Grotesk"/>
            </a:endParaRPr>
          </a:p>
        </p:txBody>
      </p:sp>
      <p:sp>
        <p:nvSpPr>
          <p:cNvPr id="2240" name="Google Shape;2240;p16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241" name="Google Shape;2241;p169"/>
          <p:cNvPicPr preferRelativeResize="0"/>
          <p:nvPr/>
        </p:nvPicPr>
        <p:blipFill rotWithShape="1">
          <a:blip r:embed="rId2">
            <a:alphaModFix/>
          </a:blip>
          <a:srcRect t="554" b="554"/>
          <a:stretch/>
        </p:blipFill>
        <p:spPr>
          <a:xfrm>
            <a:off x="276211" y="228600"/>
            <a:ext cx="1116876" cy="172875"/>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hank You Cover 2">
  <p:cSld name="CUSTOM_5_1_1_1_1_1_1_1_1">
    <p:spTree>
      <p:nvGrpSpPr>
        <p:cNvPr id="1" name="Shape 2242"/>
        <p:cNvGrpSpPr/>
        <p:nvPr/>
      </p:nvGrpSpPr>
      <p:grpSpPr>
        <a:xfrm>
          <a:off x="0" y="0"/>
          <a:ext cx="0" cy="0"/>
          <a:chOff x="0" y="0"/>
          <a:chExt cx="0" cy="0"/>
        </a:xfrm>
      </p:grpSpPr>
      <p:sp>
        <p:nvSpPr>
          <p:cNvPr id="2243" name="Google Shape;2243;p170"/>
          <p:cNvSpPr txBox="1"/>
          <p:nvPr/>
        </p:nvSpPr>
        <p:spPr>
          <a:xfrm>
            <a:off x="152400" y="1801450"/>
            <a:ext cx="50751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dk1"/>
                </a:solidFill>
                <a:latin typeface="Schibsted Grotesk SemiBold"/>
                <a:ea typeface="Schibsted Grotesk SemiBold"/>
                <a:cs typeface="Schibsted Grotesk SemiBold"/>
                <a:sym typeface="Schibsted Grotesk SemiBold"/>
              </a:rPr>
              <a:t>Thank You!</a:t>
            </a:r>
            <a:endParaRPr sz="3600">
              <a:solidFill>
                <a:schemeClr val="dk1"/>
              </a:solidFill>
              <a:latin typeface="Schibsted Grotesk SemiBold"/>
              <a:ea typeface="Schibsted Grotesk SemiBold"/>
              <a:cs typeface="Schibsted Grotesk SemiBold"/>
              <a:sym typeface="Schibsted Grotesk SemiBold"/>
            </a:endParaRPr>
          </a:p>
        </p:txBody>
      </p:sp>
      <p:sp>
        <p:nvSpPr>
          <p:cNvPr id="2244" name="Google Shape;2244;p170"/>
          <p:cNvSpPr txBox="1"/>
          <p:nvPr/>
        </p:nvSpPr>
        <p:spPr>
          <a:xfrm>
            <a:off x="152400" y="4591800"/>
            <a:ext cx="29241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Schibsted Grotesk"/>
                <a:ea typeface="Schibsted Grotesk"/>
                <a:cs typeface="Schibsted Grotesk"/>
                <a:sym typeface="Schibsted Grotesk"/>
              </a:rPr>
              <a:t>MM.DD.YYYY</a:t>
            </a:r>
            <a:endParaRPr sz="1000">
              <a:solidFill>
                <a:schemeClr val="dk1"/>
              </a:solidFill>
              <a:latin typeface="Schibsted Grotesk"/>
              <a:ea typeface="Schibsted Grotesk"/>
              <a:cs typeface="Schibsted Grotesk"/>
              <a:sym typeface="Schibsted Grotesk"/>
            </a:endParaRPr>
          </a:p>
        </p:txBody>
      </p:sp>
      <p:sp>
        <p:nvSpPr>
          <p:cNvPr id="2245" name="Google Shape;2245;p170"/>
          <p:cNvSpPr txBox="1"/>
          <p:nvPr/>
        </p:nvSpPr>
        <p:spPr>
          <a:xfrm>
            <a:off x="2561800" y="4591800"/>
            <a:ext cx="6353700" cy="32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chemeClr val="dk1"/>
                </a:solidFill>
                <a:latin typeface="Schibsted Grotesk"/>
                <a:ea typeface="Schibsted Grotesk"/>
                <a:cs typeface="Schibsted Grotesk"/>
                <a:sym typeface="Schibsted Grotesk"/>
              </a:rPr>
              <a:t>Name, Title [Remove if not applicable]</a:t>
            </a:r>
            <a:endParaRPr sz="1000">
              <a:solidFill>
                <a:schemeClr val="dk1"/>
              </a:solidFill>
              <a:latin typeface="Schibsted Grotesk"/>
              <a:ea typeface="Schibsted Grotesk"/>
              <a:cs typeface="Schibsted Grotesk"/>
              <a:sym typeface="Schibsted Grotesk"/>
            </a:endParaRPr>
          </a:p>
        </p:txBody>
      </p:sp>
      <p:pic>
        <p:nvPicPr>
          <p:cNvPr id="2246" name="Google Shape;2246;p170"/>
          <p:cNvPicPr preferRelativeResize="0"/>
          <p:nvPr/>
        </p:nvPicPr>
        <p:blipFill rotWithShape="1">
          <a:blip r:embed="rId2">
            <a:alphaModFix/>
          </a:blip>
          <a:srcRect t="554" b="554"/>
          <a:stretch/>
        </p:blipFill>
        <p:spPr>
          <a:xfrm>
            <a:off x="276211" y="228600"/>
            <a:ext cx="1116876" cy="172875"/>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Dark Title">
  <p:cSld name="CUSTOM">
    <p:spTree>
      <p:nvGrpSpPr>
        <p:cNvPr id="1" name="Shape 2247"/>
        <p:cNvGrpSpPr/>
        <p:nvPr/>
      </p:nvGrpSpPr>
      <p:grpSpPr>
        <a:xfrm>
          <a:off x="0" y="0"/>
          <a:ext cx="0" cy="0"/>
          <a:chOff x="0" y="0"/>
          <a:chExt cx="0" cy="0"/>
        </a:xfrm>
      </p:grpSpPr>
      <p:sp>
        <p:nvSpPr>
          <p:cNvPr id="2248" name="Google Shape;2248;p1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rgbClr val="032E32"/>
                </a:solidFill>
              </a:defRPr>
            </a:lvl1pPr>
            <a:lvl2pPr lvl="1">
              <a:buNone/>
              <a:defRPr sz="1300">
                <a:solidFill>
                  <a:srgbClr val="032E32"/>
                </a:solidFill>
              </a:defRPr>
            </a:lvl2pPr>
            <a:lvl3pPr lvl="2">
              <a:buNone/>
              <a:defRPr sz="1300">
                <a:solidFill>
                  <a:srgbClr val="032E32"/>
                </a:solidFill>
              </a:defRPr>
            </a:lvl3pPr>
            <a:lvl4pPr lvl="3">
              <a:buNone/>
              <a:defRPr sz="1300">
                <a:solidFill>
                  <a:srgbClr val="032E32"/>
                </a:solidFill>
              </a:defRPr>
            </a:lvl4pPr>
            <a:lvl5pPr lvl="4">
              <a:buNone/>
              <a:defRPr sz="1300">
                <a:solidFill>
                  <a:srgbClr val="032E32"/>
                </a:solidFill>
              </a:defRPr>
            </a:lvl5pPr>
            <a:lvl6pPr lvl="5">
              <a:buNone/>
              <a:defRPr sz="1300">
                <a:solidFill>
                  <a:srgbClr val="032E32"/>
                </a:solidFill>
              </a:defRPr>
            </a:lvl6pPr>
            <a:lvl7pPr lvl="6">
              <a:buNone/>
              <a:defRPr sz="1300">
                <a:solidFill>
                  <a:srgbClr val="032E32"/>
                </a:solidFill>
              </a:defRPr>
            </a:lvl7pPr>
            <a:lvl8pPr lvl="7">
              <a:buNone/>
              <a:defRPr sz="1300">
                <a:solidFill>
                  <a:srgbClr val="032E32"/>
                </a:solidFill>
              </a:defRPr>
            </a:lvl8pPr>
            <a:lvl9pPr lvl="8">
              <a:buNone/>
              <a:defRPr sz="1300">
                <a:solidFill>
                  <a:srgbClr val="032E3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2249"/>
        <p:cNvGrpSpPr/>
        <p:nvPr/>
      </p:nvGrpSpPr>
      <p:grpSpPr>
        <a:xfrm>
          <a:off x="0" y="0"/>
          <a:ext cx="0" cy="0"/>
          <a:chOff x="0" y="0"/>
          <a:chExt cx="0" cy="0"/>
        </a:xfrm>
      </p:grpSpPr>
      <p:sp>
        <p:nvSpPr>
          <p:cNvPr id="2250" name="Google Shape;2250;p17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251" name="Google Shape;2251;p17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252" name="Google Shape;2252;p1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3">
  <p:cSld name="CUSTOM_3">
    <p:spTree>
      <p:nvGrpSpPr>
        <p:cNvPr id="1" name="Shape 82"/>
        <p:cNvGrpSpPr/>
        <p:nvPr/>
      </p:nvGrpSpPr>
      <p:grpSpPr>
        <a:xfrm>
          <a:off x="0" y="0"/>
          <a:ext cx="0" cy="0"/>
          <a:chOff x="0" y="0"/>
          <a:chExt cx="0" cy="0"/>
        </a:xfrm>
      </p:grpSpPr>
      <p:pic>
        <p:nvPicPr>
          <p:cNvPr id="83" name="Google Shape;83;p18"/>
          <p:cNvPicPr preferRelativeResize="0"/>
          <p:nvPr/>
        </p:nvPicPr>
        <p:blipFill rotWithShape="1">
          <a:blip r:embed="rId2">
            <a:alphaModFix/>
          </a:blip>
          <a:srcRect/>
          <a:stretch/>
        </p:blipFill>
        <p:spPr>
          <a:xfrm flipH="1">
            <a:off x="3" y="0"/>
            <a:ext cx="9143997" cy="5143501"/>
          </a:xfrm>
          <a:prstGeom prst="rect">
            <a:avLst/>
          </a:prstGeom>
          <a:noFill/>
          <a:ln>
            <a:noFill/>
          </a:ln>
        </p:spPr>
      </p:pic>
      <p:cxnSp>
        <p:nvCxnSpPr>
          <p:cNvPr id="84" name="Google Shape;84;p18"/>
          <p:cNvCxnSpPr/>
          <p:nvPr/>
        </p:nvCxnSpPr>
        <p:spPr>
          <a:xfrm>
            <a:off x="2253038" y="4817484"/>
            <a:ext cx="7110600" cy="0"/>
          </a:xfrm>
          <a:prstGeom prst="straightConnector1">
            <a:avLst/>
          </a:prstGeom>
          <a:noFill/>
          <a:ln w="38100" cap="flat" cmpd="sng">
            <a:solidFill>
              <a:srgbClr val="31D15E"/>
            </a:solidFill>
            <a:prstDash val="solid"/>
            <a:miter lim="800000"/>
            <a:headEnd type="none" w="sm" len="sm"/>
            <a:tailEnd type="none" w="sm" len="sm"/>
          </a:ln>
        </p:spPr>
      </p:cxnSp>
      <p:sp>
        <p:nvSpPr>
          <p:cNvPr id="85" name="Google Shape;85;p18"/>
          <p:cNvSpPr/>
          <p:nvPr/>
        </p:nvSpPr>
        <p:spPr>
          <a:xfrm>
            <a:off x="0" y="0"/>
            <a:ext cx="4556100" cy="5143500"/>
          </a:xfrm>
          <a:prstGeom prst="rect">
            <a:avLst/>
          </a:prstGeom>
          <a:solidFill>
            <a:srgbClr val="29292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86" name="Google Shape;86;p18"/>
          <p:cNvSpPr txBox="1">
            <a:spLocks noGrp="1"/>
          </p:cNvSpPr>
          <p:nvPr>
            <p:ph type="title"/>
          </p:nvPr>
        </p:nvSpPr>
        <p:spPr>
          <a:xfrm>
            <a:off x="454613" y="1057313"/>
            <a:ext cx="3350100" cy="1296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2700"/>
              <a:buNone/>
              <a:defRPr sz="2700" b="1">
                <a:solidFill>
                  <a:schemeClr val="lt1"/>
                </a:solidFill>
              </a:defRPr>
            </a:lvl1pPr>
            <a:lvl2pPr lvl="1" algn="l" rtl="0">
              <a:lnSpc>
                <a:spcPct val="100000"/>
              </a:lnSpc>
              <a:spcBef>
                <a:spcPts val="0"/>
              </a:spcBef>
              <a:spcAft>
                <a:spcPts val="0"/>
              </a:spcAft>
              <a:buClr>
                <a:schemeClr val="lt1"/>
              </a:buClr>
              <a:buSzPts val="1100"/>
              <a:buFont typeface="Inter"/>
              <a:buNone/>
              <a:defRPr b="1">
                <a:solidFill>
                  <a:schemeClr val="lt1"/>
                </a:solidFill>
                <a:latin typeface="Inter"/>
                <a:ea typeface="Inter"/>
                <a:cs typeface="Inter"/>
                <a:sym typeface="Inter"/>
              </a:defRPr>
            </a:lvl2pPr>
            <a:lvl3pPr lvl="2" algn="l" rtl="0">
              <a:lnSpc>
                <a:spcPct val="100000"/>
              </a:lnSpc>
              <a:spcBef>
                <a:spcPts val="0"/>
              </a:spcBef>
              <a:spcAft>
                <a:spcPts val="0"/>
              </a:spcAft>
              <a:buClr>
                <a:schemeClr val="lt1"/>
              </a:buClr>
              <a:buSzPts val="1100"/>
              <a:buFont typeface="Inter"/>
              <a:buNone/>
              <a:defRPr b="1">
                <a:solidFill>
                  <a:schemeClr val="lt1"/>
                </a:solidFill>
                <a:latin typeface="Inter"/>
                <a:ea typeface="Inter"/>
                <a:cs typeface="Inter"/>
                <a:sym typeface="Inter"/>
              </a:defRPr>
            </a:lvl3pPr>
            <a:lvl4pPr lvl="3" algn="l" rtl="0">
              <a:lnSpc>
                <a:spcPct val="100000"/>
              </a:lnSpc>
              <a:spcBef>
                <a:spcPts val="0"/>
              </a:spcBef>
              <a:spcAft>
                <a:spcPts val="0"/>
              </a:spcAft>
              <a:buClr>
                <a:schemeClr val="lt1"/>
              </a:buClr>
              <a:buSzPts val="1100"/>
              <a:buFont typeface="Inter"/>
              <a:buNone/>
              <a:defRPr b="1">
                <a:solidFill>
                  <a:schemeClr val="lt1"/>
                </a:solidFill>
                <a:latin typeface="Inter"/>
                <a:ea typeface="Inter"/>
                <a:cs typeface="Inter"/>
                <a:sym typeface="Inter"/>
              </a:defRPr>
            </a:lvl4pPr>
            <a:lvl5pPr lvl="4" algn="l" rtl="0">
              <a:lnSpc>
                <a:spcPct val="100000"/>
              </a:lnSpc>
              <a:spcBef>
                <a:spcPts val="0"/>
              </a:spcBef>
              <a:spcAft>
                <a:spcPts val="0"/>
              </a:spcAft>
              <a:buClr>
                <a:schemeClr val="lt1"/>
              </a:buClr>
              <a:buSzPts val="1100"/>
              <a:buFont typeface="Inter"/>
              <a:buNone/>
              <a:defRPr b="1">
                <a:solidFill>
                  <a:schemeClr val="lt1"/>
                </a:solidFill>
                <a:latin typeface="Inter"/>
                <a:ea typeface="Inter"/>
                <a:cs typeface="Inter"/>
                <a:sym typeface="Inter"/>
              </a:defRPr>
            </a:lvl5pPr>
            <a:lvl6pPr lvl="5" algn="l" rtl="0">
              <a:lnSpc>
                <a:spcPct val="100000"/>
              </a:lnSpc>
              <a:spcBef>
                <a:spcPts val="0"/>
              </a:spcBef>
              <a:spcAft>
                <a:spcPts val="0"/>
              </a:spcAft>
              <a:buClr>
                <a:schemeClr val="lt1"/>
              </a:buClr>
              <a:buSzPts val="1100"/>
              <a:buFont typeface="Inter"/>
              <a:buNone/>
              <a:defRPr b="1">
                <a:solidFill>
                  <a:schemeClr val="lt1"/>
                </a:solidFill>
                <a:latin typeface="Inter"/>
                <a:ea typeface="Inter"/>
                <a:cs typeface="Inter"/>
                <a:sym typeface="Inter"/>
              </a:defRPr>
            </a:lvl6pPr>
            <a:lvl7pPr lvl="6" algn="l" rtl="0">
              <a:lnSpc>
                <a:spcPct val="100000"/>
              </a:lnSpc>
              <a:spcBef>
                <a:spcPts val="0"/>
              </a:spcBef>
              <a:spcAft>
                <a:spcPts val="0"/>
              </a:spcAft>
              <a:buClr>
                <a:schemeClr val="lt1"/>
              </a:buClr>
              <a:buSzPts val="1100"/>
              <a:buFont typeface="Inter"/>
              <a:buNone/>
              <a:defRPr b="1">
                <a:solidFill>
                  <a:schemeClr val="lt1"/>
                </a:solidFill>
                <a:latin typeface="Inter"/>
                <a:ea typeface="Inter"/>
                <a:cs typeface="Inter"/>
                <a:sym typeface="Inter"/>
              </a:defRPr>
            </a:lvl7pPr>
            <a:lvl8pPr lvl="7" algn="l" rtl="0">
              <a:lnSpc>
                <a:spcPct val="100000"/>
              </a:lnSpc>
              <a:spcBef>
                <a:spcPts val="0"/>
              </a:spcBef>
              <a:spcAft>
                <a:spcPts val="0"/>
              </a:spcAft>
              <a:buClr>
                <a:schemeClr val="lt1"/>
              </a:buClr>
              <a:buSzPts val="1100"/>
              <a:buFont typeface="Inter"/>
              <a:buNone/>
              <a:defRPr b="1">
                <a:solidFill>
                  <a:schemeClr val="lt1"/>
                </a:solidFill>
                <a:latin typeface="Inter"/>
                <a:ea typeface="Inter"/>
                <a:cs typeface="Inter"/>
                <a:sym typeface="Inter"/>
              </a:defRPr>
            </a:lvl8pPr>
            <a:lvl9pPr lvl="8" algn="l" rtl="0">
              <a:lnSpc>
                <a:spcPct val="100000"/>
              </a:lnSpc>
              <a:spcBef>
                <a:spcPts val="0"/>
              </a:spcBef>
              <a:spcAft>
                <a:spcPts val="0"/>
              </a:spcAft>
              <a:buClr>
                <a:schemeClr val="lt1"/>
              </a:buClr>
              <a:buSzPts val="1100"/>
              <a:buFont typeface="Inter"/>
              <a:buNone/>
              <a:defRPr b="1">
                <a:solidFill>
                  <a:schemeClr val="lt1"/>
                </a:solidFill>
                <a:latin typeface="Inter"/>
                <a:ea typeface="Inter"/>
                <a:cs typeface="Inter"/>
                <a:sym typeface="Inter"/>
              </a:defRPr>
            </a:lvl9pPr>
          </a:lstStyle>
          <a:p>
            <a:endParaRPr/>
          </a:p>
        </p:txBody>
      </p:sp>
      <p:sp>
        <p:nvSpPr>
          <p:cNvPr id="87" name="Google Shape;87;p18"/>
          <p:cNvSpPr txBox="1">
            <a:spLocks noGrp="1"/>
          </p:cNvSpPr>
          <p:nvPr>
            <p:ph type="body" idx="1"/>
          </p:nvPr>
        </p:nvSpPr>
        <p:spPr>
          <a:xfrm>
            <a:off x="454613" y="2751038"/>
            <a:ext cx="3803100" cy="1901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31D15E"/>
              </a:buClr>
              <a:buSzPts val="1400"/>
              <a:buFont typeface="Inter Light"/>
              <a:buChar char="●"/>
              <a:defRPr sz="1400">
                <a:solidFill>
                  <a:schemeClr val="lt1"/>
                </a:solidFill>
                <a:latin typeface="Inter Light"/>
                <a:ea typeface="Inter Light"/>
                <a:cs typeface="Inter Light"/>
                <a:sym typeface="Inter Light"/>
              </a:defRPr>
            </a:lvl1pPr>
            <a:lvl2pPr marL="914400" marR="0" lvl="1" indent="-317500" algn="l" rtl="0">
              <a:lnSpc>
                <a:spcPct val="90000"/>
              </a:lnSpc>
              <a:spcBef>
                <a:spcPts val="800"/>
              </a:spcBef>
              <a:spcAft>
                <a:spcPts val="0"/>
              </a:spcAft>
              <a:buClr>
                <a:schemeClr val="dk1"/>
              </a:buClr>
              <a:buSzPts val="1400"/>
              <a:buFont typeface="Inter Light"/>
              <a:buChar char="○"/>
              <a:defRPr sz="1400">
                <a:solidFill>
                  <a:schemeClr val="lt1"/>
                </a:solidFill>
                <a:latin typeface="Inter Light"/>
                <a:ea typeface="Inter Light"/>
                <a:cs typeface="Inter Light"/>
                <a:sym typeface="Inter Light"/>
              </a:defRPr>
            </a:lvl2pPr>
            <a:lvl3pPr marL="1371600" marR="0" lvl="2" indent="-317500" algn="l" rtl="0">
              <a:lnSpc>
                <a:spcPct val="90000"/>
              </a:lnSpc>
              <a:spcBef>
                <a:spcPts val="800"/>
              </a:spcBef>
              <a:spcAft>
                <a:spcPts val="0"/>
              </a:spcAft>
              <a:buClr>
                <a:schemeClr val="dk1"/>
              </a:buClr>
              <a:buSzPts val="1400"/>
              <a:buFont typeface="Inter Light"/>
              <a:buChar char="■"/>
              <a:defRPr sz="1400">
                <a:solidFill>
                  <a:schemeClr val="lt1"/>
                </a:solidFill>
                <a:latin typeface="Inter Light"/>
                <a:ea typeface="Inter Light"/>
                <a:cs typeface="Inter Light"/>
                <a:sym typeface="Inter Light"/>
              </a:defRPr>
            </a:lvl3pPr>
            <a:lvl4pPr marL="1828800" marR="0" lvl="3" indent="-317500" algn="l" rtl="0">
              <a:lnSpc>
                <a:spcPct val="90000"/>
              </a:lnSpc>
              <a:spcBef>
                <a:spcPts val="800"/>
              </a:spcBef>
              <a:spcAft>
                <a:spcPts val="0"/>
              </a:spcAft>
              <a:buClr>
                <a:schemeClr val="dk1"/>
              </a:buClr>
              <a:buSzPts val="1400"/>
              <a:buFont typeface="Inter Light"/>
              <a:buChar char="●"/>
              <a:defRPr sz="1400">
                <a:solidFill>
                  <a:schemeClr val="lt1"/>
                </a:solidFill>
                <a:latin typeface="Inter Light"/>
                <a:ea typeface="Inter Light"/>
                <a:cs typeface="Inter Light"/>
                <a:sym typeface="Inter Light"/>
              </a:defRPr>
            </a:lvl4pPr>
            <a:lvl5pPr marL="2286000" marR="0" lvl="4" indent="-317500" algn="l" rtl="0">
              <a:lnSpc>
                <a:spcPct val="90000"/>
              </a:lnSpc>
              <a:spcBef>
                <a:spcPts val="800"/>
              </a:spcBef>
              <a:spcAft>
                <a:spcPts val="0"/>
              </a:spcAft>
              <a:buClr>
                <a:schemeClr val="dk1"/>
              </a:buClr>
              <a:buSzPts val="1400"/>
              <a:buFont typeface="Inter Light"/>
              <a:buChar char="○"/>
              <a:defRPr sz="1400">
                <a:solidFill>
                  <a:schemeClr val="lt1"/>
                </a:solidFill>
                <a:latin typeface="Inter Light"/>
                <a:ea typeface="Inter Light"/>
                <a:cs typeface="Inter Light"/>
                <a:sym typeface="Inter Light"/>
              </a:defRPr>
            </a:lvl5pPr>
            <a:lvl6pPr marL="2743200" marR="0" lvl="5" indent="-317500" algn="l" rtl="0">
              <a:lnSpc>
                <a:spcPct val="90000"/>
              </a:lnSpc>
              <a:spcBef>
                <a:spcPts val="800"/>
              </a:spcBef>
              <a:spcAft>
                <a:spcPts val="0"/>
              </a:spcAft>
              <a:buClr>
                <a:schemeClr val="dk1"/>
              </a:buClr>
              <a:buSzPts val="1400"/>
              <a:buFont typeface="Inter Light"/>
              <a:buChar char="■"/>
              <a:defRPr sz="1400">
                <a:solidFill>
                  <a:schemeClr val="lt1"/>
                </a:solidFill>
                <a:latin typeface="Inter Light"/>
                <a:ea typeface="Inter Light"/>
                <a:cs typeface="Inter Light"/>
                <a:sym typeface="Inter Light"/>
              </a:defRPr>
            </a:lvl6pPr>
            <a:lvl7pPr marL="3200400" marR="0" lvl="6" indent="-317500" algn="l" rtl="0">
              <a:lnSpc>
                <a:spcPct val="90000"/>
              </a:lnSpc>
              <a:spcBef>
                <a:spcPts val="800"/>
              </a:spcBef>
              <a:spcAft>
                <a:spcPts val="0"/>
              </a:spcAft>
              <a:buClr>
                <a:schemeClr val="dk1"/>
              </a:buClr>
              <a:buSzPts val="1400"/>
              <a:buFont typeface="Inter Light"/>
              <a:buChar char="●"/>
              <a:defRPr sz="1400">
                <a:solidFill>
                  <a:schemeClr val="lt1"/>
                </a:solidFill>
                <a:latin typeface="Inter Light"/>
                <a:ea typeface="Inter Light"/>
                <a:cs typeface="Inter Light"/>
                <a:sym typeface="Inter Light"/>
              </a:defRPr>
            </a:lvl7pPr>
            <a:lvl8pPr marL="3657600" marR="0" lvl="7" indent="-317500" algn="l" rtl="0">
              <a:lnSpc>
                <a:spcPct val="90000"/>
              </a:lnSpc>
              <a:spcBef>
                <a:spcPts val="800"/>
              </a:spcBef>
              <a:spcAft>
                <a:spcPts val="0"/>
              </a:spcAft>
              <a:buClr>
                <a:schemeClr val="dk1"/>
              </a:buClr>
              <a:buSzPts val="1400"/>
              <a:buFont typeface="Inter Light"/>
              <a:buChar char="○"/>
              <a:defRPr sz="1400">
                <a:solidFill>
                  <a:schemeClr val="lt1"/>
                </a:solidFill>
                <a:latin typeface="Inter Light"/>
                <a:ea typeface="Inter Light"/>
                <a:cs typeface="Inter Light"/>
                <a:sym typeface="Inter Light"/>
              </a:defRPr>
            </a:lvl8pPr>
            <a:lvl9pPr marL="4114800" marR="0" lvl="8" indent="-317500" algn="l" rtl="0">
              <a:lnSpc>
                <a:spcPct val="90000"/>
              </a:lnSpc>
              <a:spcBef>
                <a:spcPts val="800"/>
              </a:spcBef>
              <a:spcAft>
                <a:spcPts val="0"/>
              </a:spcAft>
              <a:buClr>
                <a:schemeClr val="dk1"/>
              </a:buClr>
              <a:buSzPts val="1400"/>
              <a:buFont typeface="Inter Light"/>
              <a:buChar char="■"/>
              <a:defRPr sz="1400">
                <a:solidFill>
                  <a:schemeClr val="lt1"/>
                </a:solidFill>
                <a:latin typeface="Inter Light"/>
                <a:ea typeface="Inter Light"/>
                <a:cs typeface="Inter Light"/>
                <a:sym typeface="Inter Light"/>
              </a:defRPr>
            </a:lvl9pPr>
          </a:lstStyle>
          <a:p>
            <a:endParaRPr/>
          </a:p>
        </p:txBody>
      </p:sp>
      <p:cxnSp>
        <p:nvCxnSpPr>
          <p:cNvPr id="88" name="Google Shape;88;p18"/>
          <p:cNvCxnSpPr/>
          <p:nvPr/>
        </p:nvCxnSpPr>
        <p:spPr>
          <a:xfrm>
            <a:off x="0" y="2510236"/>
            <a:ext cx="2920500" cy="0"/>
          </a:xfrm>
          <a:prstGeom prst="straightConnector1">
            <a:avLst/>
          </a:prstGeom>
          <a:noFill/>
          <a:ln w="19050" cap="flat" cmpd="sng">
            <a:solidFill>
              <a:srgbClr val="31D15E"/>
            </a:solidFill>
            <a:prstDash val="solid"/>
            <a:miter lim="800000"/>
            <a:headEnd type="none" w="sm" len="sm"/>
            <a:tailEnd type="none" w="sm" len="sm"/>
          </a:ln>
        </p:spPr>
      </p:cxnSp>
      <p:sp>
        <p:nvSpPr>
          <p:cNvPr id="89" name="Google Shape;89;p18"/>
          <p:cNvSpPr txBox="1">
            <a:spLocks noGrp="1"/>
          </p:cNvSpPr>
          <p:nvPr>
            <p:ph type="title" idx="2"/>
          </p:nvPr>
        </p:nvSpPr>
        <p:spPr>
          <a:xfrm>
            <a:off x="454613" y="669638"/>
            <a:ext cx="3350100" cy="387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31D15E"/>
              </a:buClr>
              <a:buSzPts val="1400"/>
              <a:buNone/>
              <a:defRPr sz="1400" b="1">
                <a:solidFill>
                  <a:srgbClr val="31D15E"/>
                </a:solidFill>
              </a:defRPr>
            </a:lvl1pPr>
            <a:lvl2pPr lvl="1" algn="l" rtl="0">
              <a:lnSpc>
                <a:spcPct val="100000"/>
              </a:lnSpc>
              <a:spcBef>
                <a:spcPts val="0"/>
              </a:spcBef>
              <a:spcAft>
                <a:spcPts val="0"/>
              </a:spcAft>
              <a:buClr>
                <a:srgbClr val="31D15E"/>
              </a:buClr>
              <a:buSzPts val="1400"/>
              <a:buFont typeface="Inter"/>
              <a:buNone/>
              <a:defRPr b="1">
                <a:solidFill>
                  <a:srgbClr val="31D15E"/>
                </a:solidFill>
                <a:latin typeface="Inter"/>
                <a:ea typeface="Inter"/>
                <a:cs typeface="Inter"/>
                <a:sym typeface="Inter"/>
              </a:defRPr>
            </a:lvl2pPr>
            <a:lvl3pPr lvl="2" algn="l" rtl="0">
              <a:lnSpc>
                <a:spcPct val="100000"/>
              </a:lnSpc>
              <a:spcBef>
                <a:spcPts val="0"/>
              </a:spcBef>
              <a:spcAft>
                <a:spcPts val="0"/>
              </a:spcAft>
              <a:buClr>
                <a:srgbClr val="31D15E"/>
              </a:buClr>
              <a:buSzPts val="1400"/>
              <a:buFont typeface="Inter"/>
              <a:buNone/>
              <a:defRPr b="1">
                <a:solidFill>
                  <a:srgbClr val="31D15E"/>
                </a:solidFill>
                <a:latin typeface="Inter"/>
                <a:ea typeface="Inter"/>
                <a:cs typeface="Inter"/>
                <a:sym typeface="Inter"/>
              </a:defRPr>
            </a:lvl3pPr>
            <a:lvl4pPr lvl="3" algn="l" rtl="0">
              <a:lnSpc>
                <a:spcPct val="100000"/>
              </a:lnSpc>
              <a:spcBef>
                <a:spcPts val="0"/>
              </a:spcBef>
              <a:spcAft>
                <a:spcPts val="0"/>
              </a:spcAft>
              <a:buClr>
                <a:srgbClr val="31D15E"/>
              </a:buClr>
              <a:buSzPts val="1400"/>
              <a:buFont typeface="Inter"/>
              <a:buNone/>
              <a:defRPr b="1">
                <a:solidFill>
                  <a:srgbClr val="31D15E"/>
                </a:solidFill>
                <a:latin typeface="Inter"/>
                <a:ea typeface="Inter"/>
                <a:cs typeface="Inter"/>
                <a:sym typeface="Inter"/>
              </a:defRPr>
            </a:lvl4pPr>
            <a:lvl5pPr lvl="4" algn="l" rtl="0">
              <a:lnSpc>
                <a:spcPct val="100000"/>
              </a:lnSpc>
              <a:spcBef>
                <a:spcPts val="0"/>
              </a:spcBef>
              <a:spcAft>
                <a:spcPts val="0"/>
              </a:spcAft>
              <a:buClr>
                <a:srgbClr val="31D15E"/>
              </a:buClr>
              <a:buSzPts val="1400"/>
              <a:buFont typeface="Inter"/>
              <a:buNone/>
              <a:defRPr b="1">
                <a:solidFill>
                  <a:srgbClr val="31D15E"/>
                </a:solidFill>
                <a:latin typeface="Inter"/>
                <a:ea typeface="Inter"/>
                <a:cs typeface="Inter"/>
                <a:sym typeface="Inter"/>
              </a:defRPr>
            </a:lvl5pPr>
            <a:lvl6pPr lvl="5" algn="l" rtl="0">
              <a:lnSpc>
                <a:spcPct val="100000"/>
              </a:lnSpc>
              <a:spcBef>
                <a:spcPts val="0"/>
              </a:spcBef>
              <a:spcAft>
                <a:spcPts val="0"/>
              </a:spcAft>
              <a:buClr>
                <a:srgbClr val="31D15E"/>
              </a:buClr>
              <a:buSzPts val="1400"/>
              <a:buFont typeface="Inter"/>
              <a:buNone/>
              <a:defRPr b="1">
                <a:solidFill>
                  <a:srgbClr val="31D15E"/>
                </a:solidFill>
                <a:latin typeface="Inter"/>
                <a:ea typeface="Inter"/>
                <a:cs typeface="Inter"/>
                <a:sym typeface="Inter"/>
              </a:defRPr>
            </a:lvl6pPr>
            <a:lvl7pPr lvl="6" algn="l" rtl="0">
              <a:lnSpc>
                <a:spcPct val="100000"/>
              </a:lnSpc>
              <a:spcBef>
                <a:spcPts val="0"/>
              </a:spcBef>
              <a:spcAft>
                <a:spcPts val="0"/>
              </a:spcAft>
              <a:buClr>
                <a:srgbClr val="31D15E"/>
              </a:buClr>
              <a:buSzPts val="1400"/>
              <a:buFont typeface="Inter"/>
              <a:buNone/>
              <a:defRPr b="1">
                <a:solidFill>
                  <a:srgbClr val="31D15E"/>
                </a:solidFill>
                <a:latin typeface="Inter"/>
                <a:ea typeface="Inter"/>
                <a:cs typeface="Inter"/>
                <a:sym typeface="Inter"/>
              </a:defRPr>
            </a:lvl7pPr>
            <a:lvl8pPr lvl="7" algn="l" rtl="0">
              <a:lnSpc>
                <a:spcPct val="100000"/>
              </a:lnSpc>
              <a:spcBef>
                <a:spcPts val="0"/>
              </a:spcBef>
              <a:spcAft>
                <a:spcPts val="0"/>
              </a:spcAft>
              <a:buClr>
                <a:srgbClr val="31D15E"/>
              </a:buClr>
              <a:buSzPts val="1400"/>
              <a:buFont typeface="Inter"/>
              <a:buNone/>
              <a:defRPr b="1">
                <a:solidFill>
                  <a:srgbClr val="31D15E"/>
                </a:solidFill>
                <a:latin typeface="Inter"/>
                <a:ea typeface="Inter"/>
                <a:cs typeface="Inter"/>
                <a:sym typeface="Inter"/>
              </a:defRPr>
            </a:lvl8pPr>
            <a:lvl9pPr lvl="8" algn="l" rtl="0">
              <a:lnSpc>
                <a:spcPct val="100000"/>
              </a:lnSpc>
              <a:spcBef>
                <a:spcPts val="0"/>
              </a:spcBef>
              <a:spcAft>
                <a:spcPts val="0"/>
              </a:spcAft>
              <a:buClr>
                <a:srgbClr val="31D15E"/>
              </a:buClr>
              <a:buSzPts val="1400"/>
              <a:buFont typeface="Inter"/>
              <a:buNone/>
              <a:defRPr b="1">
                <a:solidFill>
                  <a:srgbClr val="31D15E"/>
                </a:solidFill>
                <a:latin typeface="Inter"/>
                <a:ea typeface="Inter"/>
                <a:cs typeface="Inter"/>
                <a:sym typeface="Inter"/>
              </a:defRPr>
            </a:lvl9pPr>
          </a:lstStyle>
          <a:p>
            <a:endParaRPr/>
          </a:p>
        </p:txBody>
      </p:sp>
      <p:sp>
        <p:nvSpPr>
          <p:cNvPr id="90" name="Google Shape;90;p18"/>
          <p:cNvSpPr>
            <a:spLocks noGrp="1"/>
          </p:cNvSpPr>
          <p:nvPr>
            <p:ph type="pic" idx="3"/>
          </p:nvPr>
        </p:nvSpPr>
        <p:spPr>
          <a:xfrm>
            <a:off x="4902713" y="669638"/>
            <a:ext cx="1830300" cy="1805100"/>
          </a:xfrm>
          <a:prstGeom prst="rect">
            <a:avLst/>
          </a:prstGeom>
          <a:noFill/>
          <a:ln>
            <a:noFill/>
          </a:ln>
        </p:spPr>
      </p:sp>
      <p:sp>
        <p:nvSpPr>
          <p:cNvPr id="91" name="Google Shape;91;p18"/>
          <p:cNvSpPr>
            <a:spLocks noGrp="1"/>
          </p:cNvSpPr>
          <p:nvPr>
            <p:ph type="pic" idx="4"/>
          </p:nvPr>
        </p:nvSpPr>
        <p:spPr>
          <a:xfrm>
            <a:off x="6933788" y="669638"/>
            <a:ext cx="1830300" cy="1805100"/>
          </a:xfrm>
          <a:prstGeom prst="rect">
            <a:avLst/>
          </a:prstGeom>
          <a:noFill/>
          <a:ln>
            <a:noFill/>
          </a:ln>
        </p:spPr>
      </p:sp>
      <p:sp>
        <p:nvSpPr>
          <p:cNvPr id="92" name="Google Shape;92;p18"/>
          <p:cNvSpPr>
            <a:spLocks noGrp="1"/>
          </p:cNvSpPr>
          <p:nvPr>
            <p:ph type="pic" idx="5"/>
          </p:nvPr>
        </p:nvSpPr>
        <p:spPr>
          <a:xfrm>
            <a:off x="4902713" y="2691094"/>
            <a:ext cx="1830300" cy="1805100"/>
          </a:xfrm>
          <a:prstGeom prst="rect">
            <a:avLst/>
          </a:prstGeom>
          <a:noFill/>
          <a:ln>
            <a:noFill/>
          </a:ln>
        </p:spPr>
      </p:sp>
      <p:sp>
        <p:nvSpPr>
          <p:cNvPr id="93" name="Google Shape;93;p18"/>
          <p:cNvSpPr>
            <a:spLocks noGrp="1"/>
          </p:cNvSpPr>
          <p:nvPr>
            <p:ph type="pic" idx="6"/>
          </p:nvPr>
        </p:nvSpPr>
        <p:spPr>
          <a:xfrm>
            <a:off x="6933788" y="2691094"/>
            <a:ext cx="1830300" cy="1805100"/>
          </a:xfrm>
          <a:prstGeom prst="rect">
            <a:avLst/>
          </a:prstGeom>
          <a:noFill/>
          <a:ln>
            <a:noFill/>
          </a:ln>
        </p:spPr>
      </p:sp>
      <p:pic>
        <p:nvPicPr>
          <p:cNvPr id="94" name="Google Shape;94;p18" descr="Circle&#10;&#10;Description automatically generated"/>
          <p:cNvPicPr preferRelativeResize="0"/>
          <p:nvPr/>
        </p:nvPicPr>
        <p:blipFill rotWithShape="1">
          <a:blip r:embed="rId3">
            <a:alphaModFix/>
          </a:blip>
          <a:srcRect/>
          <a:stretch/>
        </p:blipFill>
        <p:spPr>
          <a:xfrm rot="-5400000">
            <a:off x="8198822" y="-9"/>
            <a:ext cx="945169" cy="945188"/>
          </a:xfrm>
          <a:prstGeom prst="rect">
            <a:avLst/>
          </a:prstGeom>
          <a:noFill/>
          <a:ln>
            <a:noFill/>
          </a:ln>
        </p:spPr>
      </p:pic>
      <p:grpSp>
        <p:nvGrpSpPr>
          <p:cNvPr id="95" name="Google Shape;95;p18"/>
          <p:cNvGrpSpPr/>
          <p:nvPr/>
        </p:nvGrpSpPr>
        <p:grpSpPr>
          <a:xfrm>
            <a:off x="6345175" y="4712551"/>
            <a:ext cx="959819" cy="191250"/>
            <a:chOff x="5216458" y="4560527"/>
            <a:chExt cx="1279758" cy="255000"/>
          </a:xfrm>
        </p:grpSpPr>
        <p:sp>
          <p:nvSpPr>
            <p:cNvPr id="96" name="Google Shape;96;p18"/>
            <p:cNvSpPr/>
            <p:nvPr/>
          </p:nvSpPr>
          <p:spPr>
            <a:xfrm>
              <a:off x="5216458" y="4560527"/>
              <a:ext cx="255000" cy="255000"/>
            </a:xfrm>
            <a:prstGeom prst="ellipse">
              <a:avLst/>
            </a:prstGeom>
            <a:noFill/>
            <a:ln w="57150" cap="flat" cmpd="sng">
              <a:solidFill>
                <a:srgbClr val="29292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97" name="Google Shape;97;p18"/>
            <p:cNvSpPr/>
            <p:nvPr/>
          </p:nvSpPr>
          <p:spPr>
            <a:xfrm>
              <a:off x="6241216" y="4560527"/>
              <a:ext cx="255000" cy="255000"/>
            </a:xfrm>
            <a:prstGeom prst="ellipse">
              <a:avLst/>
            </a:prstGeom>
            <a:noFill/>
            <a:ln w="57150" cap="flat" cmpd="sng">
              <a:solidFill>
                <a:srgbClr val="29292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gr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53"/>
        <p:cNvGrpSpPr/>
        <p:nvPr/>
      </p:nvGrpSpPr>
      <p:grpSpPr>
        <a:xfrm>
          <a:off x="0" y="0"/>
          <a:ext cx="0" cy="0"/>
          <a:chOff x="0" y="0"/>
          <a:chExt cx="0" cy="0"/>
        </a:xfrm>
      </p:grpSpPr>
      <p:sp>
        <p:nvSpPr>
          <p:cNvPr id="2254" name="Google Shape;2254;p1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55" name="Google Shape;2255;p17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56" name="Google Shape;2256;p1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Dark Title 1">
  <p:cSld name="CUSTOM_7">
    <p:spTree>
      <p:nvGrpSpPr>
        <p:cNvPr id="1" name="Shape 2257"/>
        <p:cNvGrpSpPr/>
        <p:nvPr/>
      </p:nvGrpSpPr>
      <p:grpSpPr>
        <a:xfrm>
          <a:off x="0" y="0"/>
          <a:ext cx="0" cy="0"/>
          <a:chOff x="0" y="0"/>
          <a:chExt cx="0" cy="0"/>
        </a:xfrm>
      </p:grpSpPr>
      <p:sp>
        <p:nvSpPr>
          <p:cNvPr id="2258" name="Google Shape;2258;p17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rgbClr val="032E32"/>
                </a:solidFill>
              </a:defRPr>
            </a:lvl1pPr>
            <a:lvl2pPr lvl="1">
              <a:buNone/>
              <a:defRPr sz="1300">
                <a:solidFill>
                  <a:srgbClr val="032E32"/>
                </a:solidFill>
              </a:defRPr>
            </a:lvl2pPr>
            <a:lvl3pPr lvl="2">
              <a:buNone/>
              <a:defRPr sz="1300">
                <a:solidFill>
                  <a:srgbClr val="032E32"/>
                </a:solidFill>
              </a:defRPr>
            </a:lvl3pPr>
            <a:lvl4pPr lvl="3">
              <a:buNone/>
              <a:defRPr sz="1300">
                <a:solidFill>
                  <a:srgbClr val="032E32"/>
                </a:solidFill>
              </a:defRPr>
            </a:lvl4pPr>
            <a:lvl5pPr lvl="4">
              <a:buNone/>
              <a:defRPr sz="1300">
                <a:solidFill>
                  <a:srgbClr val="032E32"/>
                </a:solidFill>
              </a:defRPr>
            </a:lvl5pPr>
            <a:lvl6pPr lvl="5">
              <a:buNone/>
              <a:defRPr sz="1300">
                <a:solidFill>
                  <a:srgbClr val="032E32"/>
                </a:solidFill>
              </a:defRPr>
            </a:lvl6pPr>
            <a:lvl7pPr lvl="6">
              <a:buNone/>
              <a:defRPr sz="1300">
                <a:solidFill>
                  <a:srgbClr val="032E32"/>
                </a:solidFill>
              </a:defRPr>
            </a:lvl7pPr>
            <a:lvl8pPr lvl="7">
              <a:buNone/>
              <a:defRPr sz="1300">
                <a:solidFill>
                  <a:srgbClr val="032E32"/>
                </a:solidFill>
              </a:defRPr>
            </a:lvl8pPr>
            <a:lvl9pPr lvl="8">
              <a:buNone/>
              <a:defRPr sz="1300">
                <a:solidFill>
                  <a:srgbClr val="032E32"/>
                </a:solidFill>
              </a:defRPr>
            </a:lvl9pPr>
          </a:lstStyle>
          <a:p>
            <a:pPr marL="0" lvl="0" indent="0" algn="r" rtl="0">
              <a:spcBef>
                <a:spcPts val="0"/>
              </a:spcBef>
              <a:spcAft>
                <a:spcPts val="0"/>
              </a:spcAft>
              <a:buNone/>
            </a:pPr>
            <a:fld id="{00000000-1234-1234-1234-123412341234}" type="slidenum">
              <a:rPr lang="en"/>
              <a:t>‹#›</a:t>
            </a:fld>
            <a:endParaRPr/>
          </a:p>
        </p:txBody>
      </p:sp>
      <p:grpSp>
        <p:nvGrpSpPr>
          <p:cNvPr id="2259" name="Google Shape;2259;p174"/>
          <p:cNvGrpSpPr/>
          <p:nvPr/>
        </p:nvGrpSpPr>
        <p:grpSpPr>
          <a:xfrm>
            <a:off x="228588" y="228700"/>
            <a:ext cx="216600" cy="216600"/>
            <a:chOff x="228588" y="228700"/>
            <a:chExt cx="216600" cy="216600"/>
          </a:xfrm>
        </p:grpSpPr>
        <p:sp>
          <p:nvSpPr>
            <p:cNvPr id="2260" name="Google Shape;2260;p174"/>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261" name="Google Shape;2261;p174"/>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262" name="Google Shape;2262;p174"/>
          <p:cNvSpPr txBox="1">
            <a:spLocks noGrp="1"/>
          </p:cNvSpPr>
          <p:nvPr>
            <p:ph type="sldNum" idx="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2263" name="Google Shape;2263;p174"/>
          <p:cNvSpPr txBox="1">
            <a:spLocks noGrp="1"/>
          </p:cNvSpPr>
          <p:nvPr>
            <p:ph type="title"/>
          </p:nvPr>
        </p:nvSpPr>
        <p:spPr>
          <a:xfrm>
            <a:off x="228600" y="500150"/>
            <a:ext cx="8558700" cy="1015800"/>
          </a:xfrm>
          <a:prstGeom prst="rect">
            <a:avLst/>
          </a:prstGeom>
        </p:spPr>
        <p:txBody>
          <a:bodyPr spcFirstLastPara="1" wrap="square" lIns="0" tIns="91425" rIns="91425" bIns="91425" anchor="t" anchorCtr="0">
            <a:normAutofit/>
          </a:bodyPr>
          <a:lstStyle>
            <a:lvl1pPr lvl="0">
              <a:spcBef>
                <a:spcPts val="0"/>
              </a:spcBef>
              <a:spcAft>
                <a:spcPts val="0"/>
              </a:spcAft>
              <a:buSzPts val="2500"/>
              <a:buFont typeface="Schibsted Grotesk SemiBold"/>
              <a:buNone/>
              <a:defRPr sz="2500">
                <a:latin typeface="Schibsted Grotesk SemiBold"/>
                <a:ea typeface="Schibsted Grotesk SemiBold"/>
                <a:cs typeface="Schibsted Grotesk SemiBold"/>
                <a:sym typeface="Schibsted Grotesk SemiBold"/>
              </a:defRPr>
            </a:lvl1pPr>
            <a:lvl2pPr lvl="1">
              <a:spcBef>
                <a:spcPts val="0"/>
              </a:spcBef>
              <a:spcAft>
                <a:spcPts val="0"/>
              </a:spcAft>
              <a:buSzPts val="2500"/>
              <a:buFont typeface="Schibsted Grotesk SemiBold"/>
              <a:buNone/>
              <a:defRPr sz="2500">
                <a:latin typeface="Schibsted Grotesk SemiBold"/>
                <a:ea typeface="Schibsted Grotesk SemiBold"/>
                <a:cs typeface="Schibsted Grotesk SemiBold"/>
                <a:sym typeface="Schibsted Grotesk SemiBold"/>
              </a:defRPr>
            </a:lvl2pPr>
            <a:lvl3pPr lvl="2">
              <a:spcBef>
                <a:spcPts val="0"/>
              </a:spcBef>
              <a:spcAft>
                <a:spcPts val="0"/>
              </a:spcAft>
              <a:buSzPts val="2500"/>
              <a:buFont typeface="Schibsted Grotesk SemiBold"/>
              <a:buNone/>
              <a:defRPr sz="2500">
                <a:latin typeface="Schibsted Grotesk SemiBold"/>
                <a:ea typeface="Schibsted Grotesk SemiBold"/>
                <a:cs typeface="Schibsted Grotesk SemiBold"/>
                <a:sym typeface="Schibsted Grotesk SemiBold"/>
              </a:defRPr>
            </a:lvl3pPr>
            <a:lvl4pPr lvl="3">
              <a:spcBef>
                <a:spcPts val="0"/>
              </a:spcBef>
              <a:spcAft>
                <a:spcPts val="0"/>
              </a:spcAft>
              <a:buSzPts val="2500"/>
              <a:buFont typeface="Schibsted Grotesk SemiBold"/>
              <a:buNone/>
              <a:defRPr sz="2500">
                <a:latin typeface="Schibsted Grotesk SemiBold"/>
                <a:ea typeface="Schibsted Grotesk SemiBold"/>
                <a:cs typeface="Schibsted Grotesk SemiBold"/>
                <a:sym typeface="Schibsted Grotesk SemiBold"/>
              </a:defRPr>
            </a:lvl4pPr>
            <a:lvl5pPr lvl="4">
              <a:spcBef>
                <a:spcPts val="0"/>
              </a:spcBef>
              <a:spcAft>
                <a:spcPts val="0"/>
              </a:spcAft>
              <a:buSzPts val="2500"/>
              <a:buFont typeface="Schibsted Grotesk SemiBold"/>
              <a:buNone/>
              <a:defRPr sz="2500">
                <a:latin typeface="Schibsted Grotesk SemiBold"/>
                <a:ea typeface="Schibsted Grotesk SemiBold"/>
                <a:cs typeface="Schibsted Grotesk SemiBold"/>
                <a:sym typeface="Schibsted Grotesk SemiBold"/>
              </a:defRPr>
            </a:lvl5pPr>
            <a:lvl6pPr lvl="5">
              <a:spcBef>
                <a:spcPts val="0"/>
              </a:spcBef>
              <a:spcAft>
                <a:spcPts val="0"/>
              </a:spcAft>
              <a:buSzPts val="2500"/>
              <a:buFont typeface="Schibsted Grotesk SemiBold"/>
              <a:buNone/>
              <a:defRPr sz="2500">
                <a:latin typeface="Schibsted Grotesk SemiBold"/>
                <a:ea typeface="Schibsted Grotesk SemiBold"/>
                <a:cs typeface="Schibsted Grotesk SemiBold"/>
                <a:sym typeface="Schibsted Grotesk SemiBold"/>
              </a:defRPr>
            </a:lvl6pPr>
            <a:lvl7pPr lvl="6">
              <a:spcBef>
                <a:spcPts val="0"/>
              </a:spcBef>
              <a:spcAft>
                <a:spcPts val="0"/>
              </a:spcAft>
              <a:buSzPts val="2500"/>
              <a:buFont typeface="Schibsted Grotesk SemiBold"/>
              <a:buNone/>
              <a:defRPr sz="2500">
                <a:latin typeface="Schibsted Grotesk SemiBold"/>
                <a:ea typeface="Schibsted Grotesk SemiBold"/>
                <a:cs typeface="Schibsted Grotesk SemiBold"/>
                <a:sym typeface="Schibsted Grotesk SemiBold"/>
              </a:defRPr>
            </a:lvl7pPr>
            <a:lvl8pPr lvl="7">
              <a:spcBef>
                <a:spcPts val="0"/>
              </a:spcBef>
              <a:spcAft>
                <a:spcPts val="0"/>
              </a:spcAft>
              <a:buSzPts val="2500"/>
              <a:buFont typeface="Schibsted Grotesk SemiBold"/>
              <a:buNone/>
              <a:defRPr sz="2500">
                <a:latin typeface="Schibsted Grotesk SemiBold"/>
                <a:ea typeface="Schibsted Grotesk SemiBold"/>
                <a:cs typeface="Schibsted Grotesk SemiBold"/>
                <a:sym typeface="Schibsted Grotesk SemiBold"/>
              </a:defRPr>
            </a:lvl8pPr>
            <a:lvl9pPr lvl="8">
              <a:spcBef>
                <a:spcPts val="0"/>
              </a:spcBef>
              <a:spcAft>
                <a:spcPts val="0"/>
              </a:spcAft>
              <a:buSzPts val="2500"/>
              <a:buFont typeface="Schibsted Grotesk SemiBold"/>
              <a:buNone/>
              <a:defRPr sz="2500">
                <a:latin typeface="Schibsted Grotesk SemiBold"/>
                <a:ea typeface="Schibsted Grotesk SemiBold"/>
                <a:cs typeface="Schibsted Grotesk SemiBold"/>
                <a:sym typeface="Schibsted Grotesk SemiBold"/>
              </a:defRPr>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Flock Safety Template 1">
  <p:cSld name="TITLE_3">
    <p:spTree>
      <p:nvGrpSpPr>
        <p:cNvPr id="1" name="Shape 2264"/>
        <p:cNvGrpSpPr/>
        <p:nvPr/>
      </p:nvGrpSpPr>
      <p:grpSpPr>
        <a:xfrm>
          <a:off x="0" y="0"/>
          <a:ext cx="0" cy="0"/>
          <a:chOff x="0" y="0"/>
          <a:chExt cx="0" cy="0"/>
        </a:xfrm>
      </p:grpSpPr>
      <p:sp>
        <p:nvSpPr>
          <p:cNvPr id="2265" name="Google Shape;2265;p17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266" name="Google Shape;2266;p17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Font typeface="Inter"/>
              <a:buNone/>
              <a:defRPr sz="2800">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267" name="Google Shape;2267;p1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Blank copy 3">
  <p:cSld name="TITLE_AND_BODY_1">
    <p:spTree>
      <p:nvGrpSpPr>
        <p:cNvPr id="1" name="Shape 2268"/>
        <p:cNvGrpSpPr/>
        <p:nvPr/>
      </p:nvGrpSpPr>
      <p:grpSpPr>
        <a:xfrm>
          <a:off x="0" y="0"/>
          <a:ext cx="0" cy="0"/>
          <a:chOff x="0" y="0"/>
          <a:chExt cx="0" cy="0"/>
        </a:xfrm>
      </p:grpSpPr>
      <p:grpSp>
        <p:nvGrpSpPr>
          <p:cNvPr id="2269" name="Google Shape;2269;p176"/>
          <p:cNvGrpSpPr/>
          <p:nvPr/>
        </p:nvGrpSpPr>
        <p:grpSpPr>
          <a:xfrm>
            <a:off x="8754521" y="4795030"/>
            <a:ext cx="119910" cy="206834"/>
            <a:chOff x="-1" y="-1"/>
            <a:chExt cx="319761" cy="551556"/>
          </a:xfrm>
        </p:grpSpPr>
        <p:sp>
          <p:nvSpPr>
            <p:cNvPr id="2270" name="Google Shape;2270;p176"/>
            <p:cNvSpPr/>
            <p:nvPr/>
          </p:nvSpPr>
          <p:spPr>
            <a:xfrm>
              <a:off x="196424" y="71946"/>
              <a:ext cx="123336" cy="122704"/>
            </a:xfrm>
            <a:custGeom>
              <a:avLst/>
              <a:gdLst/>
              <a:ahLst/>
              <a:cxnLst/>
              <a:rect l="l" t="t" r="r" b="b"/>
              <a:pathLst>
                <a:path w="21600" h="20993" extrusionOk="0">
                  <a:moveTo>
                    <a:pt x="0" y="20993"/>
                  </a:moveTo>
                  <a:cubicBezTo>
                    <a:pt x="0" y="20993"/>
                    <a:pt x="2362" y="7965"/>
                    <a:pt x="7593" y="3679"/>
                  </a:cubicBezTo>
                  <a:cubicBezTo>
                    <a:pt x="12823" y="-607"/>
                    <a:pt x="21600" y="34"/>
                    <a:pt x="21600" y="34"/>
                  </a:cubicBezTo>
                  <a:cubicBezTo>
                    <a:pt x="21600" y="34"/>
                    <a:pt x="20419" y="12075"/>
                    <a:pt x="14343" y="17187"/>
                  </a:cubicBezTo>
                  <a:cubicBezTo>
                    <a:pt x="10831" y="20167"/>
                    <a:pt x="8267" y="20829"/>
                    <a:pt x="0" y="20993"/>
                  </a:cubicBezTo>
                  <a:close/>
                </a:path>
              </a:pathLst>
            </a:custGeom>
            <a:solidFill>
              <a:srgbClr val="FFFFFF">
                <a:alpha val="89410"/>
              </a:srgbClr>
            </a:solidFill>
            <a:ln>
              <a:noFill/>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2271" name="Google Shape;2271;p176"/>
            <p:cNvSpPr/>
            <p:nvPr/>
          </p:nvSpPr>
          <p:spPr>
            <a:xfrm>
              <a:off x="-1" y="-1"/>
              <a:ext cx="186572" cy="551556"/>
            </a:xfrm>
            <a:custGeom>
              <a:avLst/>
              <a:gdLst/>
              <a:ahLst/>
              <a:cxnLst/>
              <a:rect l="l" t="t" r="r" b="b"/>
              <a:pathLst>
                <a:path w="21594" h="21600" extrusionOk="0">
                  <a:moveTo>
                    <a:pt x="12546" y="9398"/>
                  </a:moveTo>
                  <a:lnTo>
                    <a:pt x="14004" y="202"/>
                  </a:lnTo>
                  <a:cubicBezTo>
                    <a:pt x="14012" y="148"/>
                    <a:pt x="14082" y="96"/>
                    <a:pt x="14198" y="59"/>
                  </a:cubicBezTo>
                  <a:cubicBezTo>
                    <a:pt x="14316" y="21"/>
                    <a:pt x="14471" y="0"/>
                    <a:pt x="14633" y="0"/>
                  </a:cubicBezTo>
                  <a:lnTo>
                    <a:pt x="18558" y="0"/>
                  </a:lnTo>
                  <a:cubicBezTo>
                    <a:pt x="18722" y="0"/>
                    <a:pt x="18880" y="22"/>
                    <a:pt x="18998" y="61"/>
                  </a:cubicBezTo>
                  <a:cubicBezTo>
                    <a:pt x="19116" y="100"/>
                    <a:pt x="19184" y="153"/>
                    <a:pt x="19188" y="209"/>
                  </a:cubicBezTo>
                  <a:lnTo>
                    <a:pt x="21594" y="21378"/>
                  </a:lnTo>
                  <a:cubicBezTo>
                    <a:pt x="21597" y="21407"/>
                    <a:pt x="21583" y="21435"/>
                    <a:pt x="21552" y="21462"/>
                  </a:cubicBezTo>
                  <a:cubicBezTo>
                    <a:pt x="21522" y="21489"/>
                    <a:pt x="21476" y="21514"/>
                    <a:pt x="21417" y="21534"/>
                  </a:cubicBezTo>
                  <a:cubicBezTo>
                    <a:pt x="21359" y="21555"/>
                    <a:pt x="21288" y="21571"/>
                    <a:pt x="21210" y="21583"/>
                  </a:cubicBezTo>
                  <a:cubicBezTo>
                    <a:pt x="21132" y="21594"/>
                    <a:pt x="21048" y="21600"/>
                    <a:pt x="20963" y="21600"/>
                  </a:cubicBezTo>
                  <a:lnTo>
                    <a:pt x="11124" y="21600"/>
                  </a:lnTo>
                  <a:cubicBezTo>
                    <a:pt x="11039" y="21600"/>
                    <a:pt x="10955" y="21594"/>
                    <a:pt x="10876" y="21583"/>
                  </a:cubicBezTo>
                  <a:cubicBezTo>
                    <a:pt x="10798" y="21572"/>
                    <a:pt x="10728" y="21555"/>
                    <a:pt x="10669" y="21534"/>
                  </a:cubicBezTo>
                  <a:cubicBezTo>
                    <a:pt x="10610" y="21513"/>
                    <a:pt x="10564" y="21489"/>
                    <a:pt x="10534" y="21462"/>
                  </a:cubicBezTo>
                  <a:cubicBezTo>
                    <a:pt x="10504" y="21435"/>
                    <a:pt x="10490" y="21406"/>
                    <a:pt x="10494" y="21377"/>
                  </a:cubicBezTo>
                  <a:lnTo>
                    <a:pt x="11350" y="14272"/>
                  </a:lnTo>
                  <a:cubicBezTo>
                    <a:pt x="11356" y="14225"/>
                    <a:pt x="11314" y="14179"/>
                    <a:pt x="11233" y="14140"/>
                  </a:cubicBezTo>
                  <a:lnTo>
                    <a:pt x="116" y="8842"/>
                  </a:lnTo>
                  <a:cubicBezTo>
                    <a:pt x="44" y="8807"/>
                    <a:pt x="4" y="8766"/>
                    <a:pt x="0" y="8724"/>
                  </a:cubicBezTo>
                  <a:cubicBezTo>
                    <a:pt x="-3" y="8681"/>
                    <a:pt x="31" y="8639"/>
                    <a:pt x="98" y="8604"/>
                  </a:cubicBezTo>
                  <a:lnTo>
                    <a:pt x="3122" y="6991"/>
                  </a:lnTo>
                  <a:cubicBezTo>
                    <a:pt x="3173" y="6964"/>
                    <a:pt x="3242" y="6941"/>
                    <a:pt x="3323" y="6924"/>
                  </a:cubicBezTo>
                  <a:cubicBezTo>
                    <a:pt x="3404" y="6907"/>
                    <a:pt x="3496" y="6896"/>
                    <a:pt x="3591" y="6893"/>
                  </a:cubicBezTo>
                  <a:cubicBezTo>
                    <a:pt x="3686" y="6890"/>
                    <a:pt x="3782" y="6894"/>
                    <a:pt x="3872" y="6905"/>
                  </a:cubicBezTo>
                  <a:cubicBezTo>
                    <a:pt x="3962" y="6916"/>
                    <a:pt x="4043" y="6934"/>
                    <a:pt x="4110" y="6957"/>
                  </a:cubicBezTo>
                  <a:lnTo>
                    <a:pt x="11468" y="9542"/>
                  </a:lnTo>
                  <a:cubicBezTo>
                    <a:pt x="11554" y="9571"/>
                    <a:pt x="11664" y="9592"/>
                    <a:pt x="11785" y="9600"/>
                  </a:cubicBezTo>
                  <a:cubicBezTo>
                    <a:pt x="11906" y="9609"/>
                    <a:pt x="12031" y="9605"/>
                    <a:pt x="12145" y="9590"/>
                  </a:cubicBezTo>
                  <a:cubicBezTo>
                    <a:pt x="12260" y="9575"/>
                    <a:pt x="12359" y="9549"/>
                    <a:pt x="12430" y="9515"/>
                  </a:cubicBezTo>
                  <a:cubicBezTo>
                    <a:pt x="12502" y="9480"/>
                    <a:pt x="12542" y="9440"/>
                    <a:pt x="12546" y="9398"/>
                  </a:cubicBezTo>
                  <a:close/>
                </a:path>
              </a:pathLst>
            </a:custGeom>
            <a:solidFill>
              <a:srgbClr val="FFFFFF">
                <a:alpha val="89410"/>
              </a:srgbClr>
            </a:solidFill>
            <a:ln>
              <a:noFill/>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grpSp>
      <p:sp>
        <p:nvSpPr>
          <p:cNvPr id="2272" name="Google Shape;2272;p176"/>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Multi column 2">
  <p:cSld name="CUSTOM_5_2">
    <p:spTree>
      <p:nvGrpSpPr>
        <p:cNvPr id="1" name="Shape 2273"/>
        <p:cNvGrpSpPr/>
        <p:nvPr/>
      </p:nvGrpSpPr>
      <p:grpSpPr>
        <a:xfrm>
          <a:off x="0" y="0"/>
          <a:ext cx="0" cy="0"/>
          <a:chOff x="0" y="0"/>
          <a:chExt cx="0" cy="0"/>
        </a:xfrm>
      </p:grpSpPr>
      <p:sp>
        <p:nvSpPr>
          <p:cNvPr id="2274" name="Google Shape;2274;p177"/>
          <p:cNvSpPr/>
          <p:nvPr/>
        </p:nvSpPr>
        <p:spPr>
          <a:xfrm>
            <a:off x="-6187" y="3061805"/>
            <a:ext cx="9156300" cy="2081700"/>
          </a:xfrm>
          <a:prstGeom prst="rect">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75" name="Google Shape;2275;p177"/>
          <p:cNvSpPr/>
          <p:nvPr/>
        </p:nvSpPr>
        <p:spPr>
          <a:xfrm>
            <a:off x="252638" y="3289247"/>
            <a:ext cx="2045700" cy="1630500"/>
          </a:xfrm>
          <a:prstGeom prst="roundRect">
            <a:avLst>
              <a:gd name="adj" fmla="val 11673"/>
            </a:avLst>
          </a:prstGeom>
          <a:solidFill>
            <a:srgbClr val="EAF0F4"/>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292929"/>
              </a:solidFill>
            </a:endParaRPr>
          </a:p>
        </p:txBody>
      </p:sp>
      <p:sp>
        <p:nvSpPr>
          <p:cNvPr id="2276" name="Google Shape;2276;p177"/>
          <p:cNvSpPr/>
          <p:nvPr/>
        </p:nvSpPr>
        <p:spPr>
          <a:xfrm>
            <a:off x="2450317" y="3285478"/>
            <a:ext cx="2045700" cy="1630500"/>
          </a:xfrm>
          <a:prstGeom prst="roundRect">
            <a:avLst>
              <a:gd name="adj" fmla="val 11673"/>
            </a:avLst>
          </a:prstGeom>
          <a:solidFill>
            <a:srgbClr val="EAF0F4"/>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77" name="Google Shape;2277;p177"/>
          <p:cNvSpPr/>
          <p:nvPr/>
        </p:nvSpPr>
        <p:spPr>
          <a:xfrm>
            <a:off x="4647984" y="3289247"/>
            <a:ext cx="2045700" cy="1630500"/>
          </a:xfrm>
          <a:prstGeom prst="roundRect">
            <a:avLst>
              <a:gd name="adj" fmla="val 11673"/>
            </a:avLst>
          </a:prstGeom>
          <a:solidFill>
            <a:srgbClr val="EAF0F4"/>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78" name="Google Shape;2278;p177"/>
          <p:cNvSpPr/>
          <p:nvPr/>
        </p:nvSpPr>
        <p:spPr>
          <a:xfrm>
            <a:off x="6845657" y="3289247"/>
            <a:ext cx="2045700" cy="1630500"/>
          </a:xfrm>
          <a:prstGeom prst="roundRect">
            <a:avLst>
              <a:gd name="adj" fmla="val 11673"/>
            </a:avLst>
          </a:prstGeom>
          <a:solidFill>
            <a:srgbClr val="EAF0F4"/>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79" name="Google Shape;2279;p177"/>
          <p:cNvSpPr>
            <a:spLocks noGrp="1"/>
          </p:cNvSpPr>
          <p:nvPr>
            <p:ph type="pic" idx="2"/>
          </p:nvPr>
        </p:nvSpPr>
        <p:spPr>
          <a:xfrm>
            <a:off x="5602550" y="299900"/>
            <a:ext cx="2940300" cy="2443200"/>
          </a:xfrm>
          <a:prstGeom prst="roundRect">
            <a:avLst>
              <a:gd name="adj" fmla="val 16667"/>
            </a:avLst>
          </a:prstGeom>
          <a:noFill/>
          <a:ln>
            <a:noFill/>
          </a:ln>
        </p:spPr>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Flock Safety Template 2">
  <p:cSld name="TITLE_4">
    <p:spTree>
      <p:nvGrpSpPr>
        <p:cNvPr id="1" name="Shape 2280"/>
        <p:cNvGrpSpPr/>
        <p:nvPr/>
      </p:nvGrpSpPr>
      <p:grpSpPr>
        <a:xfrm>
          <a:off x="0" y="0"/>
          <a:ext cx="0" cy="0"/>
          <a:chOff x="0" y="0"/>
          <a:chExt cx="0" cy="0"/>
        </a:xfrm>
      </p:grpSpPr>
      <p:sp>
        <p:nvSpPr>
          <p:cNvPr id="2281" name="Google Shape;2281;p17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282" name="Google Shape;2282;p17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Inter"/>
              <a:buNone/>
              <a:defRPr sz="2800">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283" name="Google Shape;2283;p1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Bulleted list with description">
  <p:cSld name="BLANK_1">
    <p:spTree>
      <p:nvGrpSpPr>
        <p:cNvPr id="1" name="Shape 2284"/>
        <p:cNvGrpSpPr/>
        <p:nvPr/>
      </p:nvGrpSpPr>
      <p:grpSpPr>
        <a:xfrm>
          <a:off x="0" y="0"/>
          <a:ext cx="0" cy="0"/>
          <a:chOff x="0" y="0"/>
          <a:chExt cx="0" cy="0"/>
        </a:xfrm>
      </p:grpSpPr>
      <p:sp>
        <p:nvSpPr>
          <p:cNvPr id="2285" name="Google Shape;2285;p1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86" name="Google Shape;2286;p179"/>
          <p:cNvSpPr/>
          <p:nvPr/>
        </p:nvSpPr>
        <p:spPr>
          <a:xfrm flipH="1">
            <a:off x="-131" y="0"/>
            <a:ext cx="4778700" cy="5143500"/>
          </a:xfrm>
          <a:prstGeom prst="rect">
            <a:avLst/>
          </a:prstGeom>
          <a:solidFill>
            <a:srgbClr val="EAF0F4"/>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87" name="Google Shape;2287;p179"/>
          <p:cNvSpPr/>
          <p:nvPr/>
        </p:nvSpPr>
        <p:spPr>
          <a:xfrm>
            <a:off x="5986163" y="1947975"/>
            <a:ext cx="1969800" cy="588900"/>
          </a:xfrm>
          <a:prstGeom prst="roundRect">
            <a:avLst>
              <a:gd name="adj" fmla="val 22294"/>
            </a:avLst>
          </a:prstGeom>
          <a:solidFill>
            <a:srgbClr val="FFFFFF">
              <a:alpha val="92260"/>
            </a:srgbClr>
          </a:solidFill>
          <a:ln>
            <a:noFill/>
          </a:ln>
          <a:effectLst>
            <a:outerShdw blurRad="214313" dist="14288" algn="bl" rotWithShape="0">
              <a:srgbClr val="000000">
                <a:alpha val="18000"/>
              </a:srgbClr>
            </a:outerShdw>
          </a:effectLst>
        </p:spPr>
        <p:txBody>
          <a:bodyPr spcFirstLastPara="1" wrap="square" lIns="68575" tIns="68575" rIns="68575" bIns="68575" anchor="ctr" anchorCtr="0">
            <a:noAutofit/>
          </a:bodyPr>
          <a:lstStyle/>
          <a:p>
            <a:pPr marL="0" lvl="0" indent="0" algn="ctr" rtl="0">
              <a:lnSpc>
                <a:spcPct val="115000"/>
              </a:lnSpc>
              <a:spcBef>
                <a:spcPts val="0"/>
              </a:spcBef>
              <a:spcAft>
                <a:spcPts val="0"/>
              </a:spcAft>
              <a:buNone/>
            </a:pPr>
            <a:r>
              <a:rPr lang="en" sz="1100">
                <a:solidFill>
                  <a:srgbClr val="292929"/>
                </a:solidFill>
                <a:latin typeface="Inter"/>
                <a:ea typeface="Inter"/>
                <a:cs typeface="Inter"/>
                <a:sym typeface="Inter"/>
              </a:rPr>
              <a:t> / Replace image /</a:t>
            </a:r>
            <a:endParaRPr sz="700">
              <a:solidFill>
                <a:srgbClr val="292929"/>
              </a:solidFill>
            </a:endParaRPr>
          </a:p>
        </p:txBody>
      </p:sp>
      <p:sp>
        <p:nvSpPr>
          <p:cNvPr id="2288" name="Google Shape;2288;p179"/>
          <p:cNvSpPr>
            <a:spLocks noGrp="1"/>
          </p:cNvSpPr>
          <p:nvPr>
            <p:ph type="pic" idx="2"/>
          </p:nvPr>
        </p:nvSpPr>
        <p:spPr>
          <a:xfrm>
            <a:off x="4790825" y="0"/>
            <a:ext cx="4360500" cy="5143500"/>
          </a:xfrm>
          <a:prstGeom prst="rect">
            <a:avLst/>
          </a:prstGeom>
          <a:noFill/>
          <a:ln>
            <a:noFill/>
          </a:ln>
        </p:spPr>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Flock Safety Template 3">
  <p:cSld name="TITLE_5">
    <p:spTree>
      <p:nvGrpSpPr>
        <p:cNvPr id="1" name="Shape 2289"/>
        <p:cNvGrpSpPr/>
        <p:nvPr/>
      </p:nvGrpSpPr>
      <p:grpSpPr>
        <a:xfrm>
          <a:off x="0" y="0"/>
          <a:ext cx="0" cy="0"/>
          <a:chOff x="0" y="0"/>
          <a:chExt cx="0" cy="0"/>
        </a:xfrm>
      </p:grpSpPr>
      <p:sp>
        <p:nvSpPr>
          <p:cNvPr id="2290" name="Google Shape;2290;p18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291" name="Google Shape;2291;p18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Inter"/>
              <a:buNone/>
              <a:defRPr sz="2800">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292" name="Google Shape;2292;p1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Flock Safety Template 4">
  <p:cSld name="TITLE_6">
    <p:spTree>
      <p:nvGrpSpPr>
        <p:cNvPr id="1" name="Shape 2293"/>
        <p:cNvGrpSpPr/>
        <p:nvPr/>
      </p:nvGrpSpPr>
      <p:grpSpPr>
        <a:xfrm>
          <a:off x="0" y="0"/>
          <a:ext cx="0" cy="0"/>
          <a:chOff x="0" y="0"/>
          <a:chExt cx="0" cy="0"/>
        </a:xfrm>
      </p:grpSpPr>
      <p:sp>
        <p:nvSpPr>
          <p:cNvPr id="2294" name="Google Shape;2294;p18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295" name="Google Shape;2295;p18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Font typeface="Inter"/>
              <a:buNone/>
              <a:defRPr sz="2800">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296" name="Google Shape;2296;p1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97"/>
        <p:cNvGrpSpPr/>
        <p:nvPr/>
      </p:nvGrpSpPr>
      <p:grpSpPr>
        <a:xfrm>
          <a:off x="0" y="0"/>
          <a:ext cx="0" cy="0"/>
          <a:chOff x="0" y="0"/>
          <a:chExt cx="0" cy="0"/>
        </a:xfrm>
      </p:grpSpPr>
      <p:sp>
        <p:nvSpPr>
          <p:cNvPr id="2298" name="Google Shape;2298;p1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99" name="Google Shape;2299;p18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00" name="Google Shape;2300;p18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01" name="Google Shape;2301;p1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 green">
  <p:cSld name="BLANK_1_1_1_1">
    <p:spTree>
      <p:nvGrpSpPr>
        <p:cNvPr id="1" name="Shape 98"/>
        <p:cNvGrpSpPr/>
        <p:nvPr/>
      </p:nvGrpSpPr>
      <p:grpSpPr>
        <a:xfrm>
          <a:off x="0" y="0"/>
          <a:ext cx="0" cy="0"/>
          <a:chOff x="0" y="0"/>
          <a:chExt cx="0" cy="0"/>
        </a:xfrm>
      </p:grpSpPr>
      <p:sp>
        <p:nvSpPr>
          <p:cNvPr id="99" name="Google Shape;99;p19"/>
          <p:cNvSpPr/>
          <p:nvPr/>
        </p:nvSpPr>
        <p:spPr>
          <a:xfrm rot="10800000" flipH="1">
            <a:off x="-25" y="-4650"/>
            <a:ext cx="9144000" cy="5151300"/>
          </a:xfrm>
          <a:prstGeom prst="rect">
            <a:avLst/>
          </a:prstGeom>
          <a:solidFill>
            <a:srgbClr val="0479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Google Shape;100;p19" descr="marco.png"/>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01" name="Google Shape;101;p19"/>
          <p:cNvPicPr preferRelativeResize="0"/>
          <p:nvPr/>
        </p:nvPicPr>
        <p:blipFill>
          <a:blip r:embed="rId3">
            <a:alphaModFix amt="30000"/>
          </a:blip>
          <a:stretch>
            <a:fillRect/>
          </a:stretch>
        </p:blipFill>
        <p:spPr>
          <a:xfrm>
            <a:off x="7746125" y="3815350"/>
            <a:ext cx="552725" cy="537299"/>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Flock Safety Template">
  <p:cSld name="TITLE_7">
    <p:spTree>
      <p:nvGrpSpPr>
        <p:cNvPr id="1" name="Shape 2302"/>
        <p:cNvGrpSpPr/>
        <p:nvPr/>
      </p:nvGrpSpPr>
      <p:grpSpPr>
        <a:xfrm>
          <a:off x="0" y="0"/>
          <a:ext cx="0" cy="0"/>
          <a:chOff x="0" y="0"/>
          <a:chExt cx="0" cy="0"/>
        </a:xfrm>
      </p:grpSpPr>
      <p:sp>
        <p:nvSpPr>
          <p:cNvPr id="2303" name="Google Shape;2303;p18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304" name="Google Shape;2304;p18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Font typeface="Inter"/>
              <a:buNone/>
              <a:defRPr sz="2800">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305" name="Google Shape;2305;p1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Blank 1">
  <p:cSld name="CUSTOM">
    <p:spTree>
      <p:nvGrpSpPr>
        <p:cNvPr id="1" name="Shape 2310"/>
        <p:cNvGrpSpPr/>
        <p:nvPr/>
      </p:nvGrpSpPr>
      <p:grpSpPr>
        <a:xfrm>
          <a:off x="0" y="0"/>
          <a:ext cx="0" cy="0"/>
          <a:chOff x="0" y="0"/>
          <a:chExt cx="0" cy="0"/>
        </a:xfrm>
      </p:grpSpPr>
      <p:sp>
        <p:nvSpPr>
          <p:cNvPr id="2311" name="Google Shape;2311;p18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Photo and Caption 2 1">
  <p:cSld name="CUSTOM_6_1_1_1_1_1_1_1_1_1_1_1_1_1_1_1_1_2_3_1">
    <p:spTree>
      <p:nvGrpSpPr>
        <p:cNvPr id="1" name="Shape 2312"/>
        <p:cNvGrpSpPr/>
        <p:nvPr/>
      </p:nvGrpSpPr>
      <p:grpSpPr>
        <a:xfrm>
          <a:off x="0" y="0"/>
          <a:ext cx="0" cy="0"/>
          <a:chOff x="0" y="0"/>
          <a:chExt cx="0" cy="0"/>
        </a:xfrm>
      </p:grpSpPr>
      <p:sp>
        <p:nvSpPr>
          <p:cNvPr id="2313" name="Google Shape;2313;p186"/>
          <p:cNvSpPr>
            <a:spLocks noGrp="1"/>
          </p:cNvSpPr>
          <p:nvPr>
            <p:ph type="pic" idx="2"/>
          </p:nvPr>
        </p:nvSpPr>
        <p:spPr>
          <a:xfrm>
            <a:off x="228600" y="648625"/>
            <a:ext cx="4268100" cy="3627600"/>
          </a:xfrm>
          <a:prstGeom prst="roundRect">
            <a:avLst>
              <a:gd name="adj" fmla="val 1378"/>
            </a:avLst>
          </a:prstGeom>
          <a:noFill/>
          <a:ln>
            <a:noFill/>
          </a:ln>
        </p:spPr>
      </p:sp>
      <p:grpSp>
        <p:nvGrpSpPr>
          <p:cNvPr id="2314" name="Google Shape;2314;p186"/>
          <p:cNvGrpSpPr/>
          <p:nvPr/>
        </p:nvGrpSpPr>
        <p:grpSpPr>
          <a:xfrm>
            <a:off x="228588" y="228700"/>
            <a:ext cx="216600" cy="216600"/>
            <a:chOff x="228588" y="228700"/>
            <a:chExt cx="216600" cy="216600"/>
          </a:xfrm>
        </p:grpSpPr>
        <p:sp>
          <p:nvSpPr>
            <p:cNvPr id="2315" name="Google Shape;2315;p186"/>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16" name="Google Shape;2316;p186"/>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317" name="Google Shape;2317;p186"/>
          <p:cNvSpPr txBox="1">
            <a:spLocks noGrp="1"/>
          </p:cNvSpPr>
          <p:nvPr>
            <p:ph type="subTitle" idx="1"/>
          </p:nvPr>
        </p:nvSpPr>
        <p:spPr>
          <a:xfrm>
            <a:off x="228600" y="4446550"/>
            <a:ext cx="4270200" cy="488100"/>
          </a:xfrm>
          <a:prstGeom prst="rect">
            <a:avLst/>
          </a:prstGeom>
          <a:noFill/>
          <a:ln>
            <a:noFill/>
          </a:ln>
        </p:spPr>
        <p:txBody>
          <a:bodyPr spcFirstLastPara="1" wrap="square" lIns="0" tIns="0" rIns="91425" bIns="0" anchor="ctr" anchorCtr="0">
            <a:normAutofit/>
          </a:bodyPr>
          <a:lstStyle>
            <a:lvl1pPr lvl="0" algn="l">
              <a:lnSpc>
                <a:spcPct val="100000"/>
              </a:lnSpc>
              <a:spcBef>
                <a:spcPts val="0"/>
              </a:spcBef>
              <a:spcAft>
                <a:spcPts val="0"/>
              </a:spcAft>
              <a:buClr>
                <a:schemeClr val="dk1"/>
              </a:buClr>
              <a:buSzPts val="1000"/>
              <a:buFont typeface="Schibsted Grotesk"/>
              <a:buNone/>
              <a:defRPr sz="10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2pPr>
            <a:lvl3pPr lvl="2"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3pPr>
            <a:lvl4pPr lvl="3"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4pPr>
            <a:lvl5pPr lvl="4"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5pPr>
            <a:lvl6pPr lvl="5"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6pPr>
            <a:lvl7pPr lvl="6"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7pPr>
            <a:lvl8pPr lvl="7"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8pPr>
            <a:lvl9pPr lvl="8"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9pPr>
          </a:lstStyle>
          <a:p>
            <a:endParaRPr/>
          </a:p>
        </p:txBody>
      </p:sp>
      <p:sp>
        <p:nvSpPr>
          <p:cNvPr id="2318" name="Google Shape;2318;p186"/>
          <p:cNvSpPr txBox="1">
            <a:spLocks noGrp="1"/>
          </p:cNvSpPr>
          <p:nvPr>
            <p:ph type="subTitle" idx="3"/>
          </p:nvPr>
        </p:nvSpPr>
        <p:spPr>
          <a:xfrm>
            <a:off x="4645337" y="4446550"/>
            <a:ext cx="4270200" cy="488100"/>
          </a:xfrm>
          <a:prstGeom prst="rect">
            <a:avLst/>
          </a:prstGeom>
          <a:noFill/>
          <a:ln>
            <a:noFill/>
          </a:ln>
        </p:spPr>
        <p:txBody>
          <a:bodyPr spcFirstLastPara="1" wrap="square" lIns="0" tIns="0" rIns="91425" bIns="0" anchor="ctr" anchorCtr="0">
            <a:normAutofit/>
          </a:bodyPr>
          <a:lstStyle>
            <a:lvl1pPr lvl="0" algn="l">
              <a:lnSpc>
                <a:spcPct val="100000"/>
              </a:lnSpc>
              <a:spcBef>
                <a:spcPts val="0"/>
              </a:spcBef>
              <a:spcAft>
                <a:spcPts val="0"/>
              </a:spcAft>
              <a:buClr>
                <a:schemeClr val="dk1"/>
              </a:buClr>
              <a:buSzPts val="1000"/>
              <a:buFont typeface="Schibsted Grotesk"/>
              <a:buNone/>
              <a:defRPr sz="10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2pPr>
            <a:lvl3pPr lvl="2"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3pPr>
            <a:lvl4pPr lvl="3"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4pPr>
            <a:lvl5pPr lvl="4"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5pPr>
            <a:lvl6pPr lvl="5"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6pPr>
            <a:lvl7pPr lvl="6"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7pPr>
            <a:lvl8pPr lvl="7"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8pPr>
            <a:lvl9pPr lvl="8"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9pPr>
          </a:lstStyle>
          <a:p>
            <a:endParaRPr/>
          </a:p>
        </p:txBody>
      </p:sp>
      <p:sp>
        <p:nvSpPr>
          <p:cNvPr id="2319" name="Google Shape;2319;p186"/>
          <p:cNvSpPr>
            <a:spLocks noGrp="1"/>
          </p:cNvSpPr>
          <p:nvPr>
            <p:ph type="pic" idx="4"/>
          </p:nvPr>
        </p:nvSpPr>
        <p:spPr>
          <a:xfrm>
            <a:off x="4646375" y="648625"/>
            <a:ext cx="4268100" cy="3627600"/>
          </a:xfrm>
          <a:prstGeom prst="roundRect">
            <a:avLst>
              <a:gd name="adj" fmla="val 1378"/>
            </a:avLst>
          </a:prstGeom>
          <a:noFill/>
          <a:ln>
            <a:noFill/>
          </a:ln>
        </p:spPr>
      </p:sp>
      <p:sp>
        <p:nvSpPr>
          <p:cNvPr id="2320" name="Google Shape;2320;p186"/>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Cover Slide 1">
  <p:cSld name="TITLE_2">
    <p:bg>
      <p:bgPr>
        <a:solidFill>
          <a:schemeClr val="accent3"/>
        </a:solidFill>
        <a:effectLst/>
      </p:bgPr>
    </p:bg>
    <p:spTree>
      <p:nvGrpSpPr>
        <p:cNvPr id="1" name="Shape 2321"/>
        <p:cNvGrpSpPr/>
        <p:nvPr/>
      </p:nvGrpSpPr>
      <p:grpSpPr>
        <a:xfrm>
          <a:off x="0" y="0"/>
          <a:ext cx="0" cy="0"/>
          <a:chOff x="0" y="0"/>
          <a:chExt cx="0" cy="0"/>
        </a:xfrm>
      </p:grpSpPr>
      <p:pic>
        <p:nvPicPr>
          <p:cNvPr id="2322" name="Google Shape;2322;p187"/>
          <p:cNvPicPr preferRelativeResize="0"/>
          <p:nvPr/>
        </p:nvPicPr>
        <p:blipFill rotWithShape="1">
          <a:blip r:embed="rId2">
            <a:alphaModFix amt="70000"/>
          </a:blip>
          <a:srcRect l="1135" t="1038" r="979" b="1028"/>
          <a:stretch/>
        </p:blipFill>
        <p:spPr>
          <a:xfrm>
            <a:off x="0" y="0"/>
            <a:ext cx="9144002" cy="5143501"/>
          </a:xfrm>
          <a:prstGeom prst="rect">
            <a:avLst/>
          </a:prstGeom>
          <a:noFill/>
          <a:ln>
            <a:noFill/>
          </a:ln>
        </p:spPr>
      </p:pic>
      <p:sp>
        <p:nvSpPr>
          <p:cNvPr id="2323" name="Google Shape;2323;p187"/>
          <p:cNvSpPr txBox="1">
            <a:spLocks noGrp="1"/>
          </p:cNvSpPr>
          <p:nvPr>
            <p:ph type="subTitle" idx="1"/>
          </p:nvPr>
        </p:nvSpPr>
        <p:spPr>
          <a:xfrm>
            <a:off x="216000" y="4662125"/>
            <a:ext cx="2063400" cy="281700"/>
          </a:xfrm>
          <a:prstGeom prst="rect">
            <a:avLst/>
          </a:prstGeom>
          <a:noFill/>
          <a:ln>
            <a:noFill/>
          </a:ln>
        </p:spPr>
        <p:txBody>
          <a:bodyPr spcFirstLastPara="1" wrap="square" lIns="0" tIns="0" rIns="0" bIns="0" anchor="b" anchorCtr="0">
            <a:normAutofit/>
          </a:bodyPr>
          <a:lstStyle>
            <a:lvl1pPr marR="0" lvl="0" algn="l">
              <a:lnSpc>
                <a:spcPct val="100000"/>
              </a:lnSpc>
              <a:spcBef>
                <a:spcPts val="0"/>
              </a:spcBef>
              <a:spcAft>
                <a:spcPts val="0"/>
              </a:spcAft>
              <a:buSzPts val="1000"/>
              <a:buNone/>
              <a:defRPr sz="1000">
                <a:solidFill>
                  <a:schemeClr val="dk2"/>
                </a:solidFill>
                <a:latin typeface="Schibsted Grotesk"/>
                <a:ea typeface="Schibsted Grotesk"/>
                <a:cs typeface="Schibsted Grotesk"/>
                <a:sym typeface="Schibsted Grotesk"/>
              </a:defRPr>
            </a:lvl1pPr>
            <a:lvl2pPr lvl="1" algn="l">
              <a:lnSpc>
                <a:spcPct val="115000"/>
              </a:lnSpc>
              <a:spcBef>
                <a:spcPts val="0"/>
              </a:spcBef>
              <a:spcAft>
                <a:spcPts val="0"/>
              </a:spcAft>
              <a:buSzPts val="10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a:endParaRPr/>
          </a:p>
        </p:txBody>
      </p:sp>
      <p:sp>
        <p:nvSpPr>
          <p:cNvPr id="2324" name="Google Shape;2324;p187"/>
          <p:cNvSpPr txBox="1">
            <a:spLocks noGrp="1"/>
          </p:cNvSpPr>
          <p:nvPr>
            <p:ph type="subTitle" idx="2"/>
          </p:nvPr>
        </p:nvSpPr>
        <p:spPr>
          <a:xfrm>
            <a:off x="2434950" y="4662125"/>
            <a:ext cx="6480600" cy="281700"/>
          </a:xfrm>
          <a:prstGeom prst="rect">
            <a:avLst/>
          </a:prstGeom>
          <a:noFill/>
          <a:ln>
            <a:noFill/>
          </a:ln>
        </p:spPr>
        <p:txBody>
          <a:bodyPr spcFirstLastPara="1" wrap="square" lIns="0" tIns="0" rIns="0" bIns="0" anchor="b" anchorCtr="0">
            <a:normAutofit/>
          </a:bodyPr>
          <a:lstStyle>
            <a:lvl1pPr marR="0" lvl="0" algn="r">
              <a:lnSpc>
                <a:spcPct val="100000"/>
              </a:lnSpc>
              <a:spcBef>
                <a:spcPts val="0"/>
              </a:spcBef>
              <a:spcAft>
                <a:spcPts val="0"/>
              </a:spcAft>
              <a:buSzPts val="1000"/>
              <a:buNone/>
              <a:defRPr sz="1000">
                <a:solidFill>
                  <a:schemeClr val="dk2"/>
                </a:solidFill>
                <a:latin typeface="Schibsted Grotesk"/>
                <a:ea typeface="Schibsted Grotesk"/>
                <a:cs typeface="Schibsted Grotesk"/>
                <a:sym typeface="Schibsted Grotesk"/>
              </a:defRPr>
            </a:lvl1pPr>
            <a:lvl2pPr lvl="1" algn="l">
              <a:lnSpc>
                <a:spcPct val="115000"/>
              </a:lnSpc>
              <a:spcBef>
                <a:spcPts val="0"/>
              </a:spcBef>
              <a:spcAft>
                <a:spcPts val="0"/>
              </a:spcAft>
              <a:buSzPts val="10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a:endParaRPr/>
          </a:p>
        </p:txBody>
      </p:sp>
      <p:sp>
        <p:nvSpPr>
          <p:cNvPr id="2325" name="Google Shape;2325;p187"/>
          <p:cNvSpPr txBox="1">
            <a:spLocks noGrp="1"/>
          </p:cNvSpPr>
          <p:nvPr>
            <p:ph type="subTitle" idx="3"/>
          </p:nvPr>
        </p:nvSpPr>
        <p:spPr>
          <a:xfrm>
            <a:off x="216000" y="2582050"/>
            <a:ext cx="5022300" cy="4890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000"/>
              <a:buNone/>
              <a:defRPr sz="2400">
                <a:solidFill>
                  <a:schemeClr val="accent2"/>
                </a:solidFill>
                <a:latin typeface="Schibsted Grotesk SemiBold"/>
                <a:ea typeface="Schibsted Grotesk SemiBold"/>
                <a:cs typeface="Schibsted Grotesk SemiBold"/>
                <a:sym typeface="Schibsted Grotesk SemiBold"/>
              </a:defRPr>
            </a:lvl1pPr>
            <a:lvl2pPr lvl="1" algn="l">
              <a:lnSpc>
                <a:spcPct val="115000"/>
              </a:lnSpc>
              <a:spcBef>
                <a:spcPts val="0"/>
              </a:spcBef>
              <a:spcAft>
                <a:spcPts val="0"/>
              </a:spcAft>
              <a:buSzPts val="10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a:endParaRPr/>
          </a:p>
        </p:txBody>
      </p:sp>
      <p:pic>
        <p:nvPicPr>
          <p:cNvPr id="2326" name="Google Shape;2326;p187"/>
          <p:cNvPicPr preferRelativeResize="0"/>
          <p:nvPr/>
        </p:nvPicPr>
        <p:blipFill rotWithShape="1">
          <a:blip r:embed="rId3">
            <a:alphaModFix/>
          </a:blip>
          <a:srcRect t="554" b="554"/>
          <a:stretch/>
        </p:blipFill>
        <p:spPr>
          <a:xfrm>
            <a:off x="228726" y="228600"/>
            <a:ext cx="1116876" cy="172875"/>
          </a:xfrm>
          <a:prstGeom prst="rect">
            <a:avLst/>
          </a:prstGeom>
          <a:noFill/>
          <a:ln>
            <a:noFill/>
          </a:ln>
        </p:spPr>
      </p:pic>
      <p:sp>
        <p:nvSpPr>
          <p:cNvPr id="2327" name="Google Shape;2327;p187"/>
          <p:cNvSpPr txBox="1">
            <a:spLocks noGrp="1"/>
          </p:cNvSpPr>
          <p:nvPr>
            <p:ph type="title"/>
          </p:nvPr>
        </p:nvSpPr>
        <p:spPr>
          <a:xfrm>
            <a:off x="216000" y="1286700"/>
            <a:ext cx="5022300" cy="1245300"/>
          </a:xfrm>
          <a:prstGeom prst="rect">
            <a:avLst/>
          </a:prstGeom>
          <a:noFill/>
          <a:ln>
            <a:noFill/>
          </a:ln>
        </p:spPr>
        <p:txBody>
          <a:bodyPr spcFirstLastPara="1" wrap="square" lIns="0" tIns="0" rIns="0" bIns="0" anchor="b" anchorCtr="0">
            <a:normAutofit/>
          </a:bodyPr>
          <a:lstStyle>
            <a:lvl1pPr marR="0" lvl="0" algn="l">
              <a:lnSpc>
                <a:spcPct val="100000"/>
              </a:lnSpc>
              <a:spcBef>
                <a:spcPts val="0"/>
              </a:spcBef>
              <a:spcAft>
                <a:spcPts val="0"/>
              </a:spcAft>
              <a:buClr>
                <a:schemeClr val="accent3"/>
              </a:buClr>
              <a:buSzPts val="1100"/>
              <a:buFont typeface="Arial"/>
              <a:buNone/>
              <a:defRPr sz="3600">
                <a:solidFill>
                  <a:schemeClr val="accent2"/>
                </a:solidFill>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328" name="Google Shape;2328;p18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Cover Slide 2">
  <p:cSld name="TITLE_2_2">
    <p:bg>
      <p:bgPr>
        <a:solidFill>
          <a:schemeClr val="accent3"/>
        </a:solidFill>
        <a:effectLst/>
      </p:bgPr>
    </p:bg>
    <p:spTree>
      <p:nvGrpSpPr>
        <p:cNvPr id="1" name="Shape 2329"/>
        <p:cNvGrpSpPr/>
        <p:nvPr/>
      </p:nvGrpSpPr>
      <p:grpSpPr>
        <a:xfrm>
          <a:off x="0" y="0"/>
          <a:ext cx="0" cy="0"/>
          <a:chOff x="0" y="0"/>
          <a:chExt cx="0" cy="0"/>
        </a:xfrm>
      </p:grpSpPr>
      <p:pic>
        <p:nvPicPr>
          <p:cNvPr id="2330" name="Google Shape;2330;p188"/>
          <p:cNvPicPr preferRelativeResize="0"/>
          <p:nvPr/>
        </p:nvPicPr>
        <p:blipFill rotWithShape="1">
          <a:blip r:embed="rId2">
            <a:alphaModFix amt="70000"/>
          </a:blip>
          <a:srcRect t="2317" b="2317"/>
          <a:stretch/>
        </p:blipFill>
        <p:spPr>
          <a:xfrm>
            <a:off x="0" y="0"/>
            <a:ext cx="9144000" cy="5143501"/>
          </a:xfrm>
          <a:prstGeom prst="rect">
            <a:avLst/>
          </a:prstGeom>
          <a:noFill/>
          <a:ln>
            <a:noFill/>
          </a:ln>
        </p:spPr>
      </p:pic>
      <p:sp>
        <p:nvSpPr>
          <p:cNvPr id="2331" name="Google Shape;2331;p188"/>
          <p:cNvSpPr txBox="1">
            <a:spLocks noGrp="1"/>
          </p:cNvSpPr>
          <p:nvPr>
            <p:ph type="subTitle" idx="1"/>
          </p:nvPr>
        </p:nvSpPr>
        <p:spPr>
          <a:xfrm>
            <a:off x="216000" y="4662125"/>
            <a:ext cx="2063400" cy="281700"/>
          </a:xfrm>
          <a:prstGeom prst="rect">
            <a:avLst/>
          </a:prstGeom>
          <a:noFill/>
          <a:ln>
            <a:noFill/>
          </a:ln>
        </p:spPr>
        <p:txBody>
          <a:bodyPr spcFirstLastPara="1" wrap="square" lIns="0" tIns="0" rIns="0" bIns="0" anchor="b" anchorCtr="0">
            <a:normAutofit/>
          </a:bodyPr>
          <a:lstStyle>
            <a:lvl1pPr marR="0" lvl="0" algn="l">
              <a:lnSpc>
                <a:spcPct val="100000"/>
              </a:lnSpc>
              <a:spcBef>
                <a:spcPts val="0"/>
              </a:spcBef>
              <a:spcAft>
                <a:spcPts val="0"/>
              </a:spcAft>
              <a:buSzPts val="1000"/>
              <a:buNone/>
              <a:defRPr sz="1000">
                <a:solidFill>
                  <a:schemeClr val="dk2"/>
                </a:solidFill>
                <a:latin typeface="Schibsted Grotesk"/>
                <a:ea typeface="Schibsted Grotesk"/>
                <a:cs typeface="Schibsted Grotesk"/>
                <a:sym typeface="Schibsted Grotesk"/>
              </a:defRPr>
            </a:lvl1pPr>
            <a:lvl2pPr lvl="1" algn="l">
              <a:lnSpc>
                <a:spcPct val="115000"/>
              </a:lnSpc>
              <a:spcBef>
                <a:spcPts val="0"/>
              </a:spcBef>
              <a:spcAft>
                <a:spcPts val="0"/>
              </a:spcAft>
              <a:buSzPts val="10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a:endParaRPr/>
          </a:p>
        </p:txBody>
      </p:sp>
      <p:sp>
        <p:nvSpPr>
          <p:cNvPr id="2332" name="Google Shape;2332;p188"/>
          <p:cNvSpPr txBox="1">
            <a:spLocks noGrp="1"/>
          </p:cNvSpPr>
          <p:nvPr>
            <p:ph type="subTitle" idx="2"/>
          </p:nvPr>
        </p:nvSpPr>
        <p:spPr>
          <a:xfrm>
            <a:off x="2434950" y="4662125"/>
            <a:ext cx="6480600" cy="281700"/>
          </a:xfrm>
          <a:prstGeom prst="rect">
            <a:avLst/>
          </a:prstGeom>
          <a:noFill/>
          <a:ln>
            <a:noFill/>
          </a:ln>
        </p:spPr>
        <p:txBody>
          <a:bodyPr spcFirstLastPara="1" wrap="square" lIns="0" tIns="0" rIns="0" bIns="0" anchor="b" anchorCtr="0">
            <a:normAutofit/>
          </a:bodyPr>
          <a:lstStyle>
            <a:lvl1pPr marR="0" lvl="0" algn="r">
              <a:lnSpc>
                <a:spcPct val="100000"/>
              </a:lnSpc>
              <a:spcBef>
                <a:spcPts val="0"/>
              </a:spcBef>
              <a:spcAft>
                <a:spcPts val="0"/>
              </a:spcAft>
              <a:buSzPts val="1000"/>
              <a:buNone/>
              <a:defRPr sz="1000">
                <a:solidFill>
                  <a:schemeClr val="dk2"/>
                </a:solidFill>
                <a:latin typeface="Schibsted Grotesk"/>
                <a:ea typeface="Schibsted Grotesk"/>
                <a:cs typeface="Schibsted Grotesk"/>
                <a:sym typeface="Schibsted Grotesk"/>
              </a:defRPr>
            </a:lvl1pPr>
            <a:lvl2pPr lvl="1" algn="l">
              <a:lnSpc>
                <a:spcPct val="115000"/>
              </a:lnSpc>
              <a:spcBef>
                <a:spcPts val="0"/>
              </a:spcBef>
              <a:spcAft>
                <a:spcPts val="0"/>
              </a:spcAft>
              <a:buSzPts val="10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a:endParaRPr/>
          </a:p>
        </p:txBody>
      </p:sp>
      <p:sp>
        <p:nvSpPr>
          <p:cNvPr id="2333" name="Google Shape;2333;p188"/>
          <p:cNvSpPr txBox="1">
            <a:spLocks noGrp="1"/>
          </p:cNvSpPr>
          <p:nvPr>
            <p:ph type="subTitle" idx="3"/>
          </p:nvPr>
        </p:nvSpPr>
        <p:spPr>
          <a:xfrm>
            <a:off x="216000" y="2582050"/>
            <a:ext cx="5022300" cy="4890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000"/>
              <a:buNone/>
              <a:defRPr sz="2400">
                <a:solidFill>
                  <a:schemeClr val="accent2"/>
                </a:solidFill>
                <a:latin typeface="Schibsted Grotesk SemiBold"/>
                <a:ea typeface="Schibsted Grotesk SemiBold"/>
                <a:cs typeface="Schibsted Grotesk SemiBold"/>
                <a:sym typeface="Schibsted Grotesk SemiBold"/>
              </a:defRPr>
            </a:lvl1pPr>
            <a:lvl2pPr lvl="1" algn="l">
              <a:lnSpc>
                <a:spcPct val="115000"/>
              </a:lnSpc>
              <a:spcBef>
                <a:spcPts val="0"/>
              </a:spcBef>
              <a:spcAft>
                <a:spcPts val="0"/>
              </a:spcAft>
              <a:buSzPts val="10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a:endParaRPr/>
          </a:p>
        </p:txBody>
      </p:sp>
      <p:sp>
        <p:nvSpPr>
          <p:cNvPr id="2334" name="Google Shape;2334;p188"/>
          <p:cNvSpPr txBox="1">
            <a:spLocks noGrp="1"/>
          </p:cNvSpPr>
          <p:nvPr>
            <p:ph type="title"/>
          </p:nvPr>
        </p:nvSpPr>
        <p:spPr>
          <a:xfrm>
            <a:off x="216000" y="1286700"/>
            <a:ext cx="5022300" cy="1245300"/>
          </a:xfrm>
          <a:prstGeom prst="rect">
            <a:avLst/>
          </a:prstGeom>
          <a:noFill/>
          <a:ln>
            <a:noFill/>
          </a:ln>
        </p:spPr>
        <p:txBody>
          <a:bodyPr spcFirstLastPara="1" wrap="square" lIns="0" tIns="0" rIns="0" bIns="0" anchor="b" anchorCtr="0">
            <a:normAutofit/>
          </a:bodyPr>
          <a:lstStyle>
            <a:lvl1pPr marR="0" lvl="0" algn="l">
              <a:lnSpc>
                <a:spcPct val="100000"/>
              </a:lnSpc>
              <a:spcBef>
                <a:spcPts val="0"/>
              </a:spcBef>
              <a:spcAft>
                <a:spcPts val="0"/>
              </a:spcAft>
              <a:buClr>
                <a:schemeClr val="accent3"/>
              </a:buClr>
              <a:buSzPts val="1100"/>
              <a:buFont typeface="Arial"/>
              <a:buNone/>
              <a:defRPr sz="3600">
                <a:solidFill>
                  <a:schemeClr val="accent2"/>
                </a:solidFill>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pic>
        <p:nvPicPr>
          <p:cNvPr id="2335" name="Google Shape;2335;p188"/>
          <p:cNvPicPr preferRelativeResize="0"/>
          <p:nvPr/>
        </p:nvPicPr>
        <p:blipFill rotWithShape="1">
          <a:blip r:embed="rId3">
            <a:alphaModFix/>
          </a:blip>
          <a:srcRect t="554" b="554"/>
          <a:stretch/>
        </p:blipFill>
        <p:spPr>
          <a:xfrm>
            <a:off x="228726" y="228600"/>
            <a:ext cx="1116876" cy="172875"/>
          </a:xfrm>
          <a:prstGeom prst="rect">
            <a:avLst/>
          </a:prstGeom>
          <a:noFill/>
          <a:ln>
            <a:noFill/>
          </a:ln>
        </p:spPr>
      </p:pic>
      <p:sp>
        <p:nvSpPr>
          <p:cNvPr id="2336" name="Google Shape;2336;p18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Cover Slide 3">
  <p:cSld name="TITLE_2_1">
    <p:bg>
      <p:bgPr>
        <a:solidFill>
          <a:schemeClr val="dk1"/>
        </a:solidFill>
        <a:effectLst/>
      </p:bgPr>
    </p:bg>
    <p:spTree>
      <p:nvGrpSpPr>
        <p:cNvPr id="1" name="Shape 2337"/>
        <p:cNvGrpSpPr/>
        <p:nvPr/>
      </p:nvGrpSpPr>
      <p:grpSpPr>
        <a:xfrm>
          <a:off x="0" y="0"/>
          <a:ext cx="0" cy="0"/>
          <a:chOff x="0" y="0"/>
          <a:chExt cx="0" cy="0"/>
        </a:xfrm>
      </p:grpSpPr>
      <p:sp>
        <p:nvSpPr>
          <p:cNvPr id="2338" name="Google Shape;2338;p189"/>
          <p:cNvSpPr txBox="1">
            <a:spLocks noGrp="1"/>
          </p:cNvSpPr>
          <p:nvPr>
            <p:ph type="subTitle" idx="1"/>
          </p:nvPr>
        </p:nvSpPr>
        <p:spPr>
          <a:xfrm>
            <a:off x="216000" y="4662125"/>
            <a:ext cx="2063400" cy="281700"/>
          </a:xfrm>
          <a:prstGeom prst="rect">
            <a:avLst/>
          </a:prstGeom>
          <a:noFill/>
          <a:ln>
            <a:noFill/>
          </a:ln>
        </p:spPr>
        <p:txBody>
          <a:bodyPr spcFirstLastPara="1" wrap="square" lIns="0" tIns="0" rIns="0" bIns="0" anchor="b" anchorCtr="0">
            <a:normAutofit/>
          </a:bodyPr>
          <a:lstStyle>
            <a:lvl1pPr marR="0" lvl="0" algn="l">
              <a:lnSpc>
                <a:spcPct val="100000"/>
              </a:lnSpc>
              <a:spcBef>
                <a:spcPts val="0"/>
              </a:spcBef>
              <a:spcAft>
                <a:spcPts val="0"/>
              </a:spcAft>
              <a:buSzPts val="1000"/>
              <a:buNone/>
              <a:defRPr sz="1000">
                <a:solidFill>
                  <a:schemeClr val="dk2"/>
                </a:solidFill>
                <a:latin typeface="Schibsted Grotesk"/>
                <a:ea typeface="Schibsted Grotesk"/>
                <a:cs typeface="Schibsted Grotesk"/>
                <a:sym typeface="Schibsted Grotesk"/>
              </a:defRPr>
            </a:lvl1pPr>
            <a:lvl2pPr lvl="1" algn="l">
              <a:lnSpc>
                <a:spcPct val="115000"/>
              </a:lnSpc>
              <a:spcBef>
                <a:spcPts val="0"/>
              </a:spcBef>
              <a:spcAft>
                <a:spcPts val="0"/>
              </a:spcAft>
              <a:buSzPts val="10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a:endParaRPr/>
          </a:p>
        </p:txBody>
      </p:sp>
      <p:sp>
        <p:nvSpPr>
          <p:cNvPr id="2339" name="Google Shape;2339;p189"/>
          <p:cNvSpPr txBox="1">
            <a:spLocks noGrp="1"/>
          </p:cNvSpPr>
          <p:nvPr>
            <p:ph type="subTitle" idx="2"/>
          </p:nvPr>
        </p:nvSpPr>
        <p:spPr>
          <a:xfrm>
            <a:off x="2434950" y="4662125"/>
            <a:ext cx="6480600" cy="281700"/>
          </a:xfrm>
          <a:prstGeom prst="rect">
            <a:avLst/>
          </a:prstGeom>
          <a:noFill/>
          <a:ln>
            <a:noFill/>
          </a:ln>
        </p:spPr>
        <p:txBody>
          <a:bodyPr spcFirstLastPara="1" wrap="square" lIns="0" tIns="0" rIns="0" bIns="0" anchor="b" anchorCtr="0">
            <a:normAutofit/>
          </a:bodyPr>
          <a:lstStyle>
            <a:lvl1pPr marR="0" lvl="0" algn="r">
              <a:lnSpc>
                <a:spcPct val="100000"/>
              </a:lnSpc>
              <a:spcBef>
                <a:spcPts val="0"/>
              </a:spcBef>
              <a:spcAft>
                <a:spcPts val="0"/>
              </a:spcAft>
              <a:buSzPts val="1000"/>
              <a:buNone/>
              <a:defRPr sz="1000">
                <a:solidFill>
                  <a:schemeClr val="dk2"/>
                </a:solidFill>
                <a:latin typeface="Schibsted Grotesk"/>
                <a:ea typeface="Schibsted Grotesk"/>
                <a:cs typeface="Schibsted Grotesk"/>
                <a:sym typeface="Schibsted Grotesk"/>
              </a:defRPr>
            </a:lvl1pPr>
            <a:lvl2pPr lvl="1" algn="l">
              <a:lnSpc>
                <a:spcPct val="115000"/>
              </a:lnSpc>
              <a:spcBef>
                <a:spcPts val="0"/>
              </a:spcBef>
              <a:spcAft>
                <a:spcPts val="0"/>
              </a:spcAft>
              <a:buSzPts val="10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a:endParaRPr/>
          </a:p>
        </p:txBody>
      </p:sp>
      <p:sp>
        <p:nvSpPr>
          <p:cNvPr id="2340" name="Google Shape;2340;p189"/>
          <p:cNvSpPr txBox="1">
            <a:spLocks noGrp="1"/>
          </p:cNvSpPr>
          <p:nvPr>
            <p:ph type="subTitle" idx="3"/>
          </p:nvPr>
        </p:nvSpPr>
        <p:spPr>
          <a:xfrm>
            <a:off x="216000" y="2582050"/>
            <a:ext cx="5022300" cy="4890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SzPts val="1000"/>
              <a:buNone/>
              <a:defRPr sz="2400">
                <a:solidFill>
                  <a:schemeClr val="accent2"/>
                </a:solidFill>
                <a:latin typeface="Schibsted Grotesk SemiBold"/>
                <a:ea typeface="Schibsted Grotesk SemiBold"/>
                <a:cs typeface="Schibsted Grotesk SemiBold"/>
                <a:sym typeface="Schibsted Grotesk SemiBold"/>
              </a:defRPr>
            </a:lvl1pPr>
            <a:lvl2pPr lvl="1" algn="l">
              <a:lnSpc>
                <a:spcPct val="115000"/>
              </a:lnSpc>
              <a:spcBef>
                <a:spcPts val="0"/>
              </a:spcBef>
              <a:spcAft>
                <a:spcPts val="0"/>
              </a:spcAft>
              <a:buSzPts val="10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a:endParaRPr/>
          </a:p>
        </p:txBody>
      </p:sp>
      <p:sp>
        <p:nvSpPr>
          <p:cNvPr id="2341" name="Google Shape;2341;p189"/>
          <p:cNvSpPr txBox="1">
            <a:spLocks noGrp="1"/>
          </p:cNvSpPr>
          <p:nvPr>
            <p:ph type="title"/>
          </p:nvPr>
        </p:nvSpPr>
        <p:spPr>
          <a:xfrm>
            <a:off x="216000" y="1286700"/>
            <a:ext cx="5022300" cy="1245300"/>
          </a:xfrm>
          <a:prstGeom prst="rect">
            <a:avLst/>
          </a:prstGeom>
          <a:noFill/>
          <a:ln>
            <a:noFill/>
          </a:ln>
        </p:spPr>
        <p:txBody>
          <a:bodyPr spcFirstLastPara="1" wrap="square" lIns="0" tIns="0" rIns="0" bIns="0" anchor="b" anchorCtr="0">
            <a:normAutofit/>
          </a:bodyPr>
          <a:lstStyle>
            <a:lvl1pPr marR="0" lvl="0" algn="l">
              <a:lnSpc>
                <a:spcPct val="100000"/>
              </a:lnSpc>
              <a:spcBef>
                <a:spcPts val="0"/>
              </a:spcBef>
              <a:spcAft>
                <a:spcPts val="0"/>
              </a:spcAft>
              <a:buClr>
                <a:schemeClr val="accent3"/>
              </a:buClr>
              <a:buSzPts val="1100"/>
              <a:buFont typeface="Arial"/>
              <a:buNone/>
              <a:defRPr sz="3600">
                <a:solidFill>
                  <a:schemeClr val="accent2"/>
                </a:solidFill>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pic>
        <p:nvPicPr>
          <p:cNvPr id="2342" name="Google Shape;2342;p189"/>
          <p:cNvPicPr preferRelativeResize="0"/>
          <p:nvPr/>
        </p:nvPicPr>
        <p:blipFill rotWithShape="1">
          <a:blip r:embed="rId2">
            <a:alphaModFix/>
          </a:blip>
          <a:srcRect t="554" b="554"/>
          <a:stretch/>
        </p:blipFill>
        <p:spPr>
          <a:xfrm>
            <a:off x="228726" y="228600"/>
            <a:ext cx="1116876" cy="172875"/>
          </a:xfrm>
          <a:prstGeom prst="rect">
            <a:avLst/>
          </a:prstGeom>
          <a:noFill/>
          <a:ln>
            <a:noFill/>
          </a:ln>
        </p:spPr>
      </p:pic>
      <p:sp>
        <p:nvSpPr>
          <p:cNvPr id="2343" name="Google Shape;2343;p18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Cover Slide 4">
  <p:cSld name="TITLE_2_1_1">
    <p:bg>
      <p:bgPr>
        <a:solidFill>
          <a:schemeClr val="accent1"/>
        </a:solidFill>
        <a:effectLst/>
      </p:bgPr>
    </p:bg>
    <p:spTree>
      <p:nvGrpSpPr>
        <p:cNvPr id="1" name="Shape 2344"/>
        <p:cNvGrpSpPr/>
        <p:nvPr/>
      </p:nvGrpSpPr>
      <p:grpSpPr>
        <a:xfrm>
          <a:off x="0" y="0"/>
          <a:ext cx="0" cy="0"/>
          <a:chOff x="0" y="0"/>
          <a:chExt cx="0" cy="0"/>
        </a:xfrm>
      </p:grpSpPr>
      <p:sp>
        <p:nvSpPr>
          <p:cNvPr id="2345" name="Google Shape;2345;p190"/>
          <p:cNvSpPr txBox="1">
            <a:spLocks noGrp="1"/>
          </p:cNvSpPr>
          <p:nvPr>
            <p:ph type="subTitle" idx="1"/>
          </p:nvPr>
        </p:nvSpPr>
        <p:spPr>
          <a:xfrm>
            <a:off x="216000" y="4662125"/>
            <a:ext cx="2063400" cy="281700"/>
          </a:xfrm>
          <a:prstGeom prst="rect">
            <a:avLst/>
          </a:prstGeom>
          <a:noFill/>
          <a:ln>
            <a:noFill/>
          </a:ln>
        </p:spPr>
        <p:txBody>
          <a:bodyPr spcFirstLastPara="1" wrap="square" lIns="0" tIns="0" rIns="0" bIns="0" anchor="b" anchorCtr="0">
            <a:normAutofit/>
          </a:bodyPr>
          <a:lstStyle>
            <a:lvl1pPr marR="0" lvl="0" algn="l">
              <a:lnSpc>
                <a:spcPct val="100000"/>
              </a:lnSpc>
              <a:spcBef>
                <a:spcPts val="0"/>
              </a:spcBef>
              <a:spcAft>
                <a:spcPts val="0"/>
              </a:spcAft>
              <a:buSzPts val="1000"/>
              <a:buNone/>
              <a:defRPr sz="10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000"/>
              <a:buNone/>
              <a:defRPr>
                <a:solidFill>
                  <a:schemeClr val="dk1"/>
                </a:solidFill>
              </a:defRPr>
            </a:lvl2pPr>
            <a:lvl3pPr lvl="2" algn="l">
              <a:lnSpc>
                <a:spcPct val="115000"/>
              </a:lnSpc>
              <a:spcBef>
                <a:spcPts val="0"/>
              </a:spcBef>
              <a:spcAft>
                <a:spcPts val="0"/>
              </a:spcAft>
              <a:buClr>
                <a:schemeClr val="dk1"/>
              </a:buClr>
              <a:buSzPts val="1000"/>
              <a:buNone/>
              <a:defRPr>
                <a:solidFill>
                  <a:schemeClr val="dk1"/>
                </a:solidFill>
              </a:defRPr>
            </a:lvl3pPr>
            <a:lvl4pPr lvl="3" algn="l">
              <a:lnSpc>
                <a:spcPct val="115000"/>
              </a:lnSpc>
              <a:spcBef>
                <a:spcPts val="0"/>
              </a:spcBef>
              <a:spcAft>
                <a:spcPts val="0"/>
              </a:spcAft>
              <a:buClr>
                <a:schemeClr val="dk1"/>
              </a:buClr>
              <a:buSzPts val="1000"/>
              <a:buNone/>
              <a:defRPr>
                <a:solidFill>
                  <a:schemeClr val="dk1"/>
                </a:solidFill>
              </a:defRPr>
            </a:lvl4pPr>
            <a:lvl5pPr lvl="4" algn="l">
              <a:lnSpc>
                <a:spcPct val="115000"/>
              </a:lnSpc>
              <a:spcBef>
                <a:spcPts val="0"/>
              </a:spcBef>
              <a:spcAft>
                <a:spcPts val="0"/>
              </a:spcAft>
              <a:buClr>
                <a:schemeClr val="dk1"/>
              </a:buClr>
              <a:buSzPts val="1000"/>
              <a:buNone/>
              <a:defRPr>
                <a:solidFill>
                  <a:schemeClr val="dk1"/>
                </a:solidFill>
              </a:defRPr>
            </a:lvl5pPr>
            <a:lvl6pPr lvl="5" algn="l">
              <a:lnSpc>
                <a:spcPct val="115000"/>
              </a:lnSpc>
              <a:spcBef>
                <a:spcPts val="0"/>
              </a:spcBef>
              <a:spcAft>
                <a:spcPts val="0"/>
              </a:spcAft>
              <a:buClr>
                <a:schemeClr val="dk1"/>
              </a:buClr>
              <a:buSzPts val="1000"/>
              <a:buNone/>
              <a:defRPr>
                <a:solidFill>
                  <a:schemeClr val="dk1"/>
                </a:solidFill>
              </a:defRPr>
            </a:lvl6pPr>
            <a:lvl7pPr lvl="6" algn="l">
              <a:lnSpc>
                <a:spcPct val="115000"/>
              </a:lnSpc>
              <a:spcBef>
                <a:spcPts val="0"/>
              </a:spcBef>
              <a:spcAft>
                <a:spcPts val="0"/>
              </a:spcAft>
              <a:buClr>
                <a:schemeClr val="dk1"/>
              </a:buClr>
              <a:buSzPts val="1000"/>
              <a:buNone/>
              <a:defRPr>
                <a:solidFill>
                  <a:schemeClr val="dk1"/>
                </a:solidFill>
              </a:defRPr>
            </a:lvl7pPr>
            <a:lvl8pPr lvl="7" algn="l">
              <a:lnSpc>
                <a:spcPct val="115000"/>
              </a:lnSpc>
              <a:spcBef>
                <a:spcPts val="0"/>
              </a:spcBef>
              <a:spcAft>
                <a:spcPts val="0"/>
              </a:spcAft>
              <a:buClr>
                <a:schemeClr val="dk1"/>
              </a:buClr>
              <a:buSzPts val="1000"/>
              <a:buNone/>
              <a:defRPr>
                <a:solidFill>
                  <a:schemeClr val="dk1"/>
                </a:solidFill>
              </a:defRPr>
            </a:lvl8pPr>
            <a:lvl9pPr lvl="8" algn="l">
              <a:lnSpc>
                <a:spcPct val="115000"/>
              </a:lnSpc>
              <a:spcBef>
                <a:spcPts val="0"/>
              </a:spcBef>
              <a:spcAft>
                <a:spcPts val="0"/>
              </a:spcAft>
              <a:buClr>
                <a:schemeClr val="dk1"/>
              </a:buClr>
              <a:buSzPts val="1000"/>
              <a:buNone/>
              <a:defRPr>
                <a:solidFill>
                  <a:schemeClr val="dk1"/>
                </a:solidFill>
              </a:defRPr>
            </a:lvl9pPr>
          </a:lstStyle>
          <a:p>
            <a:endParaRPr/>
          </a:p>
        </p:txBody>
      </p:sp>
      <p:sp>
        <p:nvSpPr>
          <p:cNvPr id="2346" name="Google Shape;2346;p190"/>
          <p:cNvSpPr txBox="1">
            <a:spLocks noGrp="1"/>
          </p:cNvSpPr>
          <p:nvPr>
            <p:ph type="subTitle" idx="2"/>
          </p:nvPr>
        </p:nvSpPr>
        <p:spPr>
          <a:xfrm>
            <a:off x="2434950" y="4662125"/>
            <a:ext cx="6480600" cy="281700"/>
          </a:xfrm>
          <a:prstGeom prst="rect">
            <a:avLst/>
          </a:prstGeom>
          <a:noFill/>
          <a:ln>
            <a:noFill/>
          </a:ln>
        </p:spPr>
        <p:txBody>
          <a:bodyPr spcFirstLastPara="1" wrap="square" lIns="0" tIns="0" rIns="0" bIns="0" anchor="b" anchorCtr="0">
            <a:normAutofit/>
          </a:bodyPr>
          <a:lstStyle>
            <a:lvl1pPr marR="0" lvl="0" algn="r">
              <a:lnSpc>
                <a:spcPct val="100000"/>
              </a:lnSpc>
              <a:spcBef>
                <a:spcPts val="0"/>
              </a:spcBef>
              <a:spcAft>
                <a:spcPts val="0"/>
              </a:spcAft>
              <a:buSzPts val="1000"/>
              <a:buNone/>
              <a:defRPr sz="10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000"/>
              <a:buNone/>
              <a:defRPr>
                <a:solidFill>
                  <a:schemeClr val="dk1"/>
                </a:solidFill>
              </a:defRPr>
            </a:lvl2pPr>
            <a:lvl3pPr lvl="2" algn="l">
              <a:lnSpc>
                <a:spcPct val="115000"/>
              </a:lnSpc>
              <a:spcBef>
                <a:spcPts val="0"/>
              </a:spcBef>
              <a:spcAft>
                <a:spcPts val="0"/>
              </a:spcAft>
              <a:buClr>
                <a:schemeClr val="dk1"/>
              </a:buClr>
              <a:buSzPts val="1000"/>
              <a:buNone/>
              <a:defRPr>
                <a:solidFill>
                  <a:schemeClr val="dk1"/>
                </a:solidFill>
              </a:defRPr>
            </a:lvl3pPr>
            <a:lvl4pPr lvl="3" algn="l">
              <a:lnSpc>
                <a:spcPct val="115000"/>
              </a:lnSpc>
              <a:spcBef>
                <a:spcPts val="0"/>
              </a:spcBef>
              <a:spcAft>
                <a:spcPts val="0"/>
              </a:spcAft>
              <a:buClr>
                <a:schemeClr val="dk1"/>
              </a:buClr>
              <a:buSzPts val="1000"/>
              <a:buNone/>
              <a:defRPr>
                <a:solidFill>
                  <a:schemeClr val="dk1"/>
                </a:solidFill>
              </a:defRPr>
            </a:lvl4pPr>
            <a:lvl5pPr lvl="4" algn="l">
              <a:lnSpc>
                <a:spcPct val="115000"/>
              </a:lnSpc>
              <a:spcBef>
                <a:spcPts val="0"/>
              </a:spcBef>
              <a:spcAft>
                <a:spcPts val="0"/>
              </a:spcAft>
              <a:buClr>
                <a:schemeClr val="dk1"/>
              </a:buClr>
              <a:buSzPts val="1000"/>
              <a:buNone/>
              <a:defRPr>
                <a:solidFill>
                  <a:schemeClr val="dk1"/>
                </a:solidFill>
              </a:defRPr>
            </a:lvl5pPr>
            <a:lvl6pPr lvl="5" algn="l">
              <a:lnSpc>
                <a:spcPct val="115000"/>
              </a:lnSpc>
              <a:spcBef>
                <a:spcPts val="0"/>
              </a:spcBef>
              <a:spcAft>
                <a:spcPts val="0"/>
              </a:spcAft>
              <a:buClr>
                <a:schemeClr val="dk1"/>
              </a:buClr>
              <a:buSzPts val="1000"/>
              <a:buNone/>
              <a:defRPr>
                <a:solidFill>
                  <a:schemeClr val="dk1"/>
                </a:solidFill>
              </a:defRPr>
            </a:lvl6pPr>
            <a:lvl7pPr lvl="6" algn="l">
              <a:lnSpc>
                <a:spcPct val="115000"/>
              </a:lnSpc>
              <a:spcBef>
                <a:spcPts val="0"/>
              </a:spcBef>
              <a:spcAft>
                <a:spcPts val="0"/>
              </a:spcAft>
              <a:buClr>
                <a:schemeClr val="dk1"/>
              </a:buClr>
              <a:buSzPts val="1000"/>
              <a:buNone/>
              <a:defRPr>
                <a:solidFill>
                  <a:schemeClr val="dk1"/>
                </a:solidFill>
              </a:defRPr>
            </a:lvl7pPr>
            <a:lvl8pPr lvl="7" algn="l">
              <a:lnSpc>
                <a:spcPct val="115000"/>
              </a:lnSpc>
              <a:spcBef>
                <a:spcPts val="0"/>
              </a:spcBef>
              <a:spcAft>
                <a:spcPts val="0"/>
              </a:spcAft>
              <a:buClr>
                <a:schemeClr val="dk1"/>
              </a:buClr>
              <a:buSzPts val="1000"/>
              <a:buNone/>
              <a:defRPr>
                <a:solidFill>
                  <a:schemeClr val="dk1"/>
                </a:solidFill>
              </a:defRPr>
            </a:lvl8pPr>
            <a:lvl9pPr lvl="8" algn="l">
              <a:lnSpc>
                <a:spcPct val="115000"/>
              </a:lnSpc>
              <a:spcBef>
                <a:spcPts val="0"/>
              </a:spcBef>
              <a:spcAft>
                <a:spcPts val="0"/>
              </a:spcAft>
              <a:buClr>
                <a:schemeClr val="dk1"/>
              </a:buClr>
              <a:buSzPts val="1000"/>
              <a:buNone/>
              <a:defRPr>
                <a:solidFill>
                  <a:schemeClr val="dk1"/>
                </a:solidFill>
              </a:defRPr>
            </a:lvl9pPr>
          </a:lstStyle>
          <a:p>
            <a:endParaRPr/>
          </a:p>
        </p:txBody>
      </p:sp>
      <p:sp>
        <p:nvSpPr>
          <p:cNvPr id="2347" name="Google Shape;2347;p190"/>
          <p:cNvSpPr txBox="1">
            <a:spLocks noGrp="1"/>
          </p:cNvSpPr>
          <p:nvPr>
            <p:ph type="subTitle" idx="3"/>
          </p:nvPr>
        </p:nvSpPr>
        <p:spPr>
          <a:xfrm>
            <a:off x="216000" y="2582050"/>
            <a:ext cx="5022300" cy="4890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000"/>
              <a:buNone/>
              <a:defRPr sz="2400">
                <a:solidFill>
                  <a:schemeClr val="dk1"/>
                </a:solidFill>
                <a:latin typeface="Schibsted Grotesk SemiBold"/>
                <a:ea typeface="Schibsted Grotesk SemiBold"/>
                <a:cs typeface="Schibsted Grotesk SemiBold"/>
                <a:sym typeface="Schibsted Grotesk SemiBold"/>
              </a:defRPr>
            </a:lvl1pPr>
            <a:lvl2pPr lvl="1" algn="l">
              <a:lnSpc>
                <a:spcPct val="115000"/>
              </a:lnSpc>
              <a:spcBef>
                <a:spcPts val="0"/>
              </a:spcBef>
              <a:spcAft>
                <a:spcPts val="0"/>
              </a:spcAft>
              <a:buClr>
                <a:schemeClr val="dk1"/>
              </a:buClr>
              <a:buSzPts val="1000"/>
              <a:buNone/>
              <a:defRPr>
                <a:solidFill>
                  <a:schemeClr val="dk1"/>
                </a:solidFill>
              </a:defRPr>
            </a:lvl2pPr>
            <a:lvl3pPr lvl="2" algn="l">
              <a:lnSpc>
                <a:spcPct val="115000"/>
              </a:lnSpc>
              <a:spcBef>
                <a:spcPts val="0"/>
              </a:spcBef>
              <a:spcAft>
                <a:spcPts val="0"/>
              </a:spcAft>
              <a:buClr>
                <a:schemeClr val="dk1"/>
              </a:buClr>
              <a:buSzPts val="1000"/>
              <a:buNone/>
              <a:defRPr>
                <a:solidFill>
                  <a:schemeClr val="dk1"/>
                </a:solidFill>
              </a:defRPr>
            </a:lvl3pPr>
            <a:lvl4pPr lvl="3" algn="l">
              <a:lnSpc>
                <a:spcPct val="115000"/>
              </a:lnSpc>
              <a:spcBef>
                <a:spcPts val="0"/>
              </a:spcBef>
              <a:spcAft>
                <a:spcPts val="0"/>
              </a:spcAft>
              <a:buClr>
                <a:schemeClr val="dk1"/>
              </a:buClr>
              <a:buSzPts val="1000"/>
              <a:buNone/>
              <a:defRPr>
                <a:solidFill>
                  <a:schemeClr val="dk1"/>
                </a:solidFill>
              </a:defRPr>
            </a:lvl4pPr>
            <a:lvl5pPr lvl="4" algn="l">
              <a:lnSpc>
                <a:spcPct val="115000"/>
              </a:lnSpc>
              <a:spcBef>
                <a:spcPts val="0"/>
              </a:spcBef>
              <a:spcAft>
                <a:spcPts val="0"/>
              </a:spcAft>
              <a:buClr>
                <a:schemeClr val="dk1"/>
              </a:buClr>
              <a:buSzPts val="1000"/>
              <a:buNone/>
              <a:defRPr>
                <a:solidFill>
                  <a:schemeClr val="dk1"/>
                </a:solidFill>
              </a:defRPr>
            </a:lvl5pPr>
            <a:lvl6pPr lvl="5" algn="l">
              <a:lnSpc>
                <a:spcPct val="115000"/>
              </a:lnSpc>
              <a:spcBef>
                <a:spcPts val="0"/>
              </a:spcBef>
              <a:spcAft>
                <a:spcPts val="0"/>
              </a:spcAft>
              <a:buClr>
                <a:schemeClr val="dk1"/>
              </a:buClr>
              <a:buSzPts val="1000"/>
              <a:buNone/>
              <a:defRPr>
                <a:solidFill>
                  <a:schemeClr val="dk1"/>
                </a:solidFill>
              </a:defRPr>
            </a:lvl6pPr>
            <a:lvl7pPr lvl="6" algn="l">
              <a:lnSpc>
                <a:spcPct val="115000"/>
              </a:lnSpc>
              <a:spcBef>
                <a:spcPts val="0"/>
              </a:spcBef>
              <a:spcAft>
                <a:spcPts val="0"/>
              </a:spcAft>
              <a:buClr>
                <a:schemeClr val="dk1"/>
              </a:buClr>
              <a:buSzPts val="1000"/>
              <a:buNone/>
              <a:defRPr>
                <a:solidFill>
                  <a:schemeClr val="dk1"/>
                </a:solidFill>
              </a:defRPr>
            </a:lvl7pPr>
            <a:lvl8pPr lvl="7" algn="l">
              <a:lnSpc>
                <a:spcPct val="115000"/>
              </a:lnSpc>
              <a:spcBef>
                <a:spcPts val="0"/>
              </a:spcBef>
              <a:spcAft>
                <a:spcPts val="0"/>
              </a:spcAft>
              <a:buClr>
                <a:schemeClr val="dk1"/>
              </a:buClr>
              <a:buSzPts val="1000"/>
              <a:buNone/>
              <a:defRPr>
                <a:solidFill>
                  <a:schemeClr val="dk1"/>
                </a:solidFill>
              </a:defRPr>
            </a:lvl8pPr>
            <a:lvl9pPr lvl="8" algn="l">
              <a:lnSpc>
                <a:spcPct val="115000"/>
              </a:lnSpc>
              <a:spcBef>
                <a:spcPts val="0"/>
              </a:spcBef>
              <a:spcAft>
                <a:spcPts val="0"/>
              </a:spcAft>
              <a:buClr>
                <a:schemeClr val="dk1"/>
              </a:buClr>
              <a:buSzPts val="1000"/>
              <a:buNone/>
              <a:defRPr>
                <a:solidFill>
                  <a:schemeClr val="dk1"/>
                </a:solidFill>
              </a:defRPr>
            </a:lvl9pPr>
          </a:lstStyle>
          <a:p>
            <a:endParaRPr/>
          </a:p>
        </p:txBody>
      </p:sp>
      <p:sp>
        <p:nvSpPr>
          <p:cNvPr id="2348" name="Google Shape;2348;p190"/>
          <p:cNvSpPr txBox="1">
            <a:spLocks noGrp="1"/>
          </p:cNvSpPr>
          <p:nvPr>
            <p:ph type="title"/>
          </p:nvPr>
        </p:nvSpPr>
        <p:spPr>
          <a:xfrm>
            <a:off x="216000" y="1286700"/>
            <a:ext cx="5022300" cy="1245300"/>
          </a:xfrm>
          <a:prstGeom prst="rect">
            <a:avLst/>
          </a:prstGeom>
          <a:noFill/>
          <a:ln>
            <a:noFill/>
          </a:ln>
        </p:spPr>
        <p:txBody>
          <a:bodyPr spcFirstLastPara="1" wrap="square" lIns="0" tIns="0" rIns="0" bIns="0" anchor="b" anchorCtr="0">
            <a:normAutofit/>
          </a:bodyPr>
          <a:lstStyle>
            <a:lvl1pPr marR="0" lvl="0" algn="l">
              <a:lnSpc>
                <a:spcPct val="100000"/>
              </a:lnSpc>
              <a:spcBef>
                <a:spcPts val="0"/>
              </a:spcBef>
              <a:spcAft>
                <a:spcPts val="0"/>
              </a:spcAft>
              <a:buClr>
                <a:schemeClr val="accent3"/>
              </a:buClr>
              <a:buSzPts val="1100"/>
              <a:buFont typeface="Arial"/>
              <a:buNone/>
              <a:defRPr sz="36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pic>
        <p:nvPicPr>
          <p:cNvPr id="2349" name="Google Shape;2349;p190"/>
          <p:cNvPicPr preferRelativeResize="0"/>
          <p:nvPr/>
        </p:nvPicPr>
        <p:blipFill rotWithShape="1">
          <a:blip r:embed="rId2">
            <a:alphaModFix/>
          </a:blip>
          <a:srcRect t="554" b="554"/>
          <a:stretch/>
        </p:blipFill>
        <p:spPr>
          <a:xfrm>
            <a:off x="228726" y="228600"/>
            <a:ext cx="1116876" cy="172875"/>
          </a:xfrm>
          <a:prstGeom prst="rect">
            <a:avLst/>
          </a:prstGeom>
          <a:noFill/>
          <a:ln>
            <a:noFill/>
          </a:ln>
        </p:spPr>
      </p:pic>
      <p:sp>
        <p:nvSpPr>
          <p:cNvPr id="2350" name="Google Shape;2350;p19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Divider Slide 1">
  <p:cSld name="CUSTOM_4">
    <p:bg>
      <p:bgPr>
        <a:solidFill>
          <a:schemeClr val="dk2"/>
        </a:solidFill>
        <a:effectLst/>
      </p:bgPr>
    </p:bg>
    <p:spTree>
      <p:nvGrpSpPr>
        <p:cNvPr id="1" name="Shape 2351"/>
        <p:cNvGrpSpPr/>
        <p:nvPr/>
      </p:nvGrpSpPr>
      <p:grpSpPr>
        <a:xfrm>
          <a:off x="0" y="0"/>
          <a:ext cx="0" cy="0"/>
          <a:chOff x="0" y="0"/>
          <a:chExt cx="0" cy="0"/>
        </a:xfrm>
      </p:grpSpPr>
      <p:sp>
        <p:nvSpPr>
          <p:cNvPr id="2352" name="Google Shape;2352;p191"/>
          <p:cNvSpPr txBox="1">
            <a:spLocks noGrp="1"/>
          </p:cNvSpPr>
          <p:nvPr>
            <p:ph type="title"/>
          </p:nvPr>
        </p:nvSpPr>
        <p:spPr>
          <a:xfrm>
            <a:off x="216000" y="1817250"/>
            <a:ext cx="5757600" cy="1509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48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grpSp>
        <p:nvGrpSpPr>
          <p:cNvPr id="2353" name="Google Shape;2353;p191"/>
          <p:cNvGrpSpPr/>
          <p:nvPr/>
        </p:nvGrpSpPr>
        <p:grpSpPr>
          <a:xfrm>
            <a:off x="228588" y="228700"/>
            <a:ext cx="216600" cy="216600"/>
            <a:chOff x="228588" y="228700"/>
            <a:chExt cx="216600" cy="216600"/>
          </a:xfrm>
        </p:grpSpPr>
        <p:sp>
          <p:nvSpPr>
            <p:cNvPr id="2354" name="Google Shape;2354;p191"/>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55" name="Google Shape;2355;p191"/>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356" name="Google Shape;2356;p191"/>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7" name="Google Shape;2357;p191"/>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8" name="Google Shape;2358;p191"/>
          <p:cNvSpPr txBox="1">
            <a:spLocks noGrp="1"/>
          </p:cNvSpPr>
          <p:nvPr>
            <p:ph type="subTitle" idx="1"/>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359" name="Google Shape;2359;p191"/>
          <p:cNvSpPr txBox="1">
            <a:spLocks noGrp="1"/>
          </p:cNvSpPr>
          <p:nvPr>
            <p:ph type="subTitle" idx="2"/>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360" name="Google Shape;2360;p19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Divider Slide 2">
  <p:cSld name="CUSTOM_4_3">
    <p:bg>
      <p:bgPr>
        <a:solidFill>
          <a:schemeClr val="lt1"/>
        </a:solidFill>
        <a:effectLst/>
      </p:bgPr>
    </p:bg>
    <p:spTree>
      <p:nvGrpSpPr>
        <p:cNvPr id="1" name="Shape 2361"/>
        <p:cNvGrpSpPr/>
        <p:nvPr/>
      </p:nvGrpSpPr>
      <p:grpSpPr>
        <a:xfrm>
          <a:off x="0" y="0"/>
          <a:ext cx="0" cy="0"/>
          <a:chOff x="0" y="0"/>
          <a:chExt cx="0" cy="0"/>
        </a:xfrm>
      </p:grpSpPr>
      <p:sp>
        <p:nvSpPr>
          <p:cNvPr id="2362" name="Google Shape;2362;p192"/>
          <p:cNvSpPr txBox="1">
            <a:spLocks noGrp="1"/>
          </p:cNvSpPr>
          <p:nvPr>
            <p:ph type="title"/>
          </p:nvPr>
        </p:nvSpPr>
        <p:spPr>
          <a:xfrm>
            <a:off x="216000" y="1817250"/>
            <a:ext cx="5757600" cy="1509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accent2"/>
              </a:buClr>
              <a:buSzPts val="2400"/>
              <a:buNone/>
              <a:defRPr sz="4800">
                <a:solidFill>
                  <a:schemeClr val="accent2"/>
                </a:solidFill>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grpSp>
        <p:nvGrpSpPr>
          <p:cNvPr id="2363" name="Google Shape;2363;p192"/>
          <p:cNvGrpSpPr/>
          <p:nvPr/>
        </p:nvGrpSpPr>
        <p:grpSpPr>
          <a:xfrm>
            <a:off x="228588" y="228700"/>
            <a:ext cx="216600" cy="216600"/>
            <a:chOff x="228588" y="228700"/>
            <a:chExt cx="216600" cy="216600"/>
          </a:xfrm>
        </p:grpSpPr>
        <p:sp>
          <p:nvSpPr>
            <p:cNvPr id="2364" name="Google Shape;2364;p192"/>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65" name="Google Shape;2365;p192"/>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366" name="Google Shape;2366;p192"/>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367" name="Google Shape;2367;p192"/>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368" name="Google Shape;2368;p192"/>
          <p:cNvSpPr txBox="1">
            <a:spLocks noGrp="1"/>
          </p:cNvSpPr>
          <p:nvPr>
            <p:ph type="subTitle" idx="1"/>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369" name="Google Shape;2369;p192"/>
          <p:cNvSpPr txBox="1">
            <a:spLocks noGrp="1"/>
          </p:cNvSpPr>
          <p:nvPr>
            <p:ph type="subTitle" idx="2"/>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370" name="Google Shape;2370;p19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Divider Slide 3">
  <p:cSld name="CUSTOM_4_3_1">
    <p:bg>
      <p:bgPr>
        <a:solidFill>
          <a:schemeClr val="accent3"/>
        </a:solidFill>
        <a:effectLst/>
      </p:bgPr>
    </p:bg>
    <p:spTree>
      <p:nvGrpSpPr>
        <p:cNvPr id="1" name="Shape 2371"/>
        <p:cNvGrpSpPr/>
        <p:nvPr/>
      </p:nvGrpSpPr>
      <p:grpSpPr>
        <a:xfrm>
          <a:off x="0" y="0"/>
          <a:ext cx="0" cy="0"/>
          <a:chOff x="0" y="0"/>
          <a:chExt cx="0" cy="0"/>
        </a:xfrm>
      </p:grpSpPr>
      <p:pic>
        <p:nvPicPr>
          <p:cNvPr id="2372" name="Google Shape;2372;p193"/>
          <p:cNvPicPr preferRelativeResize="0"/>
          <p:nvPr/>
        </p:nvPicPr>
        <p:blipFill rotWithShape="1">
          <a:blip r:embed="rId2">
            <a:alphaModFix amt="38000"/>
          </a:blip>
          <a:srcRect l="476" t="12798" r="308" b="18284"/>
          <a:stretch/>
        </p:blipFill>
        <p:spPr>
          <a:xfrm>
            <a:off x="0" y="0"/>
            <a:ext cx="9144000" cy="5143500"/>
          </a:xfrm>
          <a:prstGeom prst="roundRect">
            <a:avLst>
              <a:gd name="adj" fmla="val 0"/>
            </a:avLst>
          </a:prstGeom>
          <a:noFill/>
          <a:ln>
            <a:noFill/>
          </a:ln>
        </p:spPr>
      </p:pic>
      <p:sp>
        <p:nvSpPr>
          <p:cNvPr id="2373" name="Google Shape;2373;p193"/>
          <p:cNvSpPr txBox="1">
            <a:spLocks noGrp="1"/>
          </p:cNvSpPr>
          <p:nvPr>
            <p:ph type="title"/>
          </p:nvPr>
        </p:nvSpPr>
        <p:spPr>
          <a:xfrm>
            <a:off x="216000" y="1817250"/>
            <a:ext cx="5757600" cy="1509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accent2"/>
              </a:buClr>
              <a:buSzPts val="2400"/>
              <a:buNone/>
              <a:defRPr sz="4800">
                <a:solidFill>
                  <a:schemeClr val="accent2"/>
                </a:solidFill>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grpSp>
        <p:nvGrpSpPr>
          <p:cNvPr id="2374" name="Google Shape;2374;p193"/>
          <p:cNvGrpSpPr/>
          <p:nvPr/>
        </p:nvGrpSpPr>
        <p:grpSpPr>
          <a:xfrm>
            <a:off x="228588" y="228700"/>
            <a:ext cx="216600" cy="216600"/>
            <a:chOff x="228588" y="228700"/>
            <a:chExt cx="216600" cy="216600"/>
          </a:xfrm>
        </p:grpSpPr>
        <p:sp>
          <p:nvSpPr>
            <p:cNvPr id="2375" name="Google Shape;2375;p193"/>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76" name="Google Shape;2376;p193"/>
            <p:cNvPicPr preferRelativeResize="0"/>
            <p:nvPr/>
          </p:nvPicPr>
          <p:blipFill rotWithShape="1">
            <a:blip r:embed="rId3">
              <a:alphaModFix/>
            </a:blip>
            <a:srcRect b="-10"/>
            <a:stretch/>
          </p:blipFill>
          <p:spPr>
            <a:xfrm>
              <a:off x="293225" y="271763"/>
              <a:ext cx="87350" cy="130475"/>
            </a:xfrm>
            <a:prstGeom prst="rect">
              <a:avLst/>
            </a:prstGeom>
            <a:noFill/>
            <a:ln>
              <a:noFill/>
            </a:ln>
          </p:spPr>
        </p:pic>
      </p:grpSp>
      <p:sp>
        <p:nvSpPr>
          <p:cNvPr id="2377" name="Google Shape;2377;p193"/>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378" name="Google Shape;2378;p193"/>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379" name="Google Shape;2379;p193"/>
          <p:cNvSpPr txBox="1">
            <a:spLocks noGrp="1"/>
          </p:cNvSpPr>
          <p:nvPr>
            <p:ph type="subTitle" idx="1"/>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380" name="Google Shape;2380;p193"/>
          <p:cNvSpPr txBox="1">
            <a:spLocks noGrp="1"/>
          </p:cNvSpPr>
          <p:nvPr>
            <p:ph type="subTitle" idx="2"/>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381" name="Google Shape;2381;p19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2 1">
  <p:cSld name="CUSTOM_2_1">
    <p:spTree>
      <p:nvGrpSpPr>
        <p:cNvPr id="1" name="Shape 102"/>
        <p:cNvGrpSpPr/>
        <p:nvPr/>
      </p:nvGrpSpPr>
      <p:grpSpPr>
        <a:xfrm>
          <a:off x="0" y="0"/>
          <a:ext cx="0" cy="0"/>
          <a:chOff x="0" y="0"/>
          <a:chExt cx="0" cy="0"/>
        </a:xfrm>
      </p:grpSpPr>
      <p:pic>
        <p:nvPicPr>
          <p:cNvPr id="103" name="Google Shape;103;p20"/>
          <p:cNvPicPr preferRelativeResize="0"/>
          <p:nvPr/>
        </p:nvPicPr>
        <p:blipFill rotWithShape="1">
          <a:blip r:embed="rId2">
            <a:alphaModFix/>
          </a:blip>
          <a:srcRect/>
          <a:stretch/>
        </p:blipFill>
        <p:spPr>
          <a:xfrm flipH="1">
            <a:off x="3" y="4"/>
            <a:ext cx="9143997" cy="5143501"/>
          </a:xfrm>
          <a:prstGeom prst="rect">
            <a:avLst/>
          </a:prstGeom>
          <a:noFill/>
          <a:ln>
            <a:noFill/>
          </a:ln>
        </p:spPr>
      </p:pic>
      <p:pic>
        <p:nvPicPr>
          <p:cNvPr id="104" name="Google Shape;104;p20" descr="Shape, icon, arrow&#10;&#10;Description automatically generated"/>
          <p:cNvPicPr preferRelativeResize="0"/>
          <p:nvPr/>
        </p:nvPicPr>
        <p:blipFill rotWithShape="1">
          <a:blip r:embed="rId3">
            <a:alphaModFix/>
          </a:blip>
          <a:srcRect l="17293" r="17004"/>
          <a:stretch/>
        </p:blipFill>
        <p:spPr>
          <a:xfrm>
            <a:off x="8037806" y="3459825"/>
            <a:ext cx="1106186" cy="1683675"/>
          </a:xfrm>
          <a:prstGeom prst="rect">
            <a:avLst/>
          </a:prstGeom>
          <a:noFill/>
          <a:ln>
            <a:noFill/>
          </a:ln>
        </p:spPr>
      </p:pic>
      <p:pic>
        <p:nvPicPr>
          <p:cNvPr id="105" name="Google Shape;105;p20" descr="Circle&#10;&#10;Description automatically generated"/>
          <p:cNvPicPr preferRelativeResize="0"/>
          <p:nvPr/>
        </p:nvPicPr>
        <p:blipFill rotWithShape="1">
          <a:blip r:embed="rId4">
            <a:alphaModFix/>
          </a:blip>
          <a:srcRect/>
          <a:stretch/>
        </p:blipFill>
        <p:spPr>
          <a:xfrm rot="5400000" flipH="1">
            <a:off x="7333247" y="4174659"/>
            <a:ext cx="968839" cy="968843"/>
          </a:xfrm>
          <a:prstGeom prst="rect">
            <a:avLst/>
          </a:prstGeom>
          <a:noFill/>
          <a:ln>
            <a:noFill/>
          </a:ln>
        </p:spPr>
      </p:pic>
      <p:pic>
        <p:nvPicPr>
          <p:cNvPr id="106" name="Google Shape;106;p20" descr="Chart, shape, pie chart&#10;&#10;Description automatically generated"/>
          <p:cNvPicPr preferRelativeResize="0"/>
          <p:nvPr/>
        </p:nvPicPr>
        <p:blipFill rotWithShape="1">
          <a:blip r:embed="rId5">
            <a:alphaModFix/>
          </a:blip>
          <a:srcRect l="16874"/>
          <a:stretch/>
        </p:blipFill>
        <p:spPr>
          <a:xfrm>
            <a:off x="-1" y="362645"/>
            <a:ext cx="841913" cy="983906"/>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Contents Slide 1">
  <p:cSld name="CUSTOM_6">
    <p:spTree>
      <p:nvGrpSpPr>
        <p:cNvPr id="1" name="Shape 2382"/>
        <p:cNvGrpSpPr/>
        <p:nvPr/>
      </p:nvGrpSpPr>
      <p:grpSpPr>
        <a:xfrm>
          <a:off x="0" y="0"/>
          <a:ext cx="0" cy="0"/>
          <a:chOff x="0" y="0"/>
          <a:chExt cx="0" cy="0"/>
        </a:xfrm>
      </p:grpSpPr>
      <p:sp>
        <p:nvSpPr>
          <p:cNvPr id="2383" name="Google Shape;2383;p194"/>
          <p:cNvSpPr txBox="1">
            <a:spLocks noGrp="1"/>
          </p:cNvSpPr>
          <p:nvPr>
            <p:ph type="title"/>
          </p:nvPr>
        </p:nvSpPr>
        <p:spPr>
          <a:xfrm>
            <a:off x="3905825" y="1347225"/>
            <a:ext cx="397200" cy="3567600"/>
          </a:xfrm>
          <a:prstGeom prst="rect">
            <a:avLst/>
          </a:prstGeom>
          <a:noFill/>
          <a:ln>
            <a:noFill/>
          </a:ln>
        </p:spPr>
        <p:txBody>
          <a:bodyPr spcFirstLastPara="1" wrap="square" lIns="0" tIns="91425" rIns="0" bIns="91425" anchor="t" anchorCtr="0">
            <a:normAutofit/>
          </a:bodyPr>
          <a:lstStyle>
            <a:lvl1pPr marR="0" lvl="0" algn="l">
              <a:lnSpc>
                <a:spcPct val="200000"/>
              </a:lnSpc>
              <a:spcBef>
                <a:spcPts val="0"/>
              </a:spcBef>
              <a:spcAft>
                <a:spcPts val="0"/>
              </a:spcAft>
              <a:buSzPts val="2400"/>
              <a:buNone/>
              <a:defRPr sz="1600" b="1">
                <a:latin typeface="Schibsted Grotesk"/>
                <a:ea typeface="Schibsted Grotesk"/>
                <a:cs typeface="Schibsted Grotesk"/>
                <a:sym typeface="Schibsted Grotesk"/>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384" name="Google Shape;2384;p194"/>
          <p:cNvSpPr txBox="1">
            <a:spLocks noGrp="1"/>
          </p:cNvSpPr>
          <p:nvPr>
            <p:ph type="title" idx="2"/>
          </p:nvPr>
        </p:nvSpPr>
        <p:spPr>
          <a:xfrm>
            <a:off x="4502825" y="1347225"/>
            <a:ext cx="1470900" cy="3567600"/>
          </a:xfrm>
          <a:prstGeom prst="rect">
            <a:avLst/>
          </a:prstGeom>
          <a:noFill/>
          <a:ln>
            <a:noFill/>
          </a:ln>
        </p:spPr>
        <p:txBody>
          <a:bodyPr spcFirstLastPara="1" wrap="square" lIns="0" tIns="91425" rIns="0" bIns="91425" anchor="t" anchorCtr="0">
            <a:normAutofit/>
          </a:bodyPr>
          <a:lstStyle>
            <a:lvl1pPr marR="0" lvl="0" algn="l">
              <a:lnSpc>
                <a:spcPct val="200000"/>
              </a:lnSpc>
              <a:spcBef>
                <a:spcPts val="0"/>
              </a:spcBef>
              <a:spcAft>
                <a:spcPts val="0"/>
              </a:spcAft>
              <a:buSzPts val="2400"/>
              <a:buNone/>
              <a:defRPr sz="1600">
                <a:latin typeface="Schibsted Grotesk"/>
                <a:ea typeface="Schibsted Grotesk"/>
                <a:cs typeface="Schibsted Grotesk"/>
                <a:sym typeface="Schibsted Grotesk"/>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385" name="Google Shape;2385;p194"/>
          <p:cNvSpPr txBox="1">
            <a:spLocks noGrp="1"/>
          </p:cNvSpPr>
          <p:nvPr>
            <p:ph type="title" idx="3"/>
          </p:nvPr>
        </p:nvSpPr>
        <p:spPr>
          <a:xfrm>
            <a:off x="6250600" y="1347225"/>
            <a:ext cx="397200" cy="3567600"/>
          </a:xfrm>
          <a:prstGeom prst="rect">
            <a:avLst/>
          </a:prstGeom>
          <a:noFill/>
          <a:ln>
            <a:noFill/>
          </a:ln>
        </p:spPr>
        <p:txBody>
          <a:bodyPr spcFirstLastPara="1" wrap="square" lIns="0" tIns="91425" rIns="0" bIns="91425" anchor="t" anchorCtr="0">
            <a:normAutofit/>
          </a:bodyPr>
          <a:lstStyle>
            <a:lvl1pPr marR="0" lvl="0" algn="l">
              <a:lnSpc>
                <a:spcPct val="200000"/>
              </a:lnSpc>
              <a:spcBef>
                <a:spcPts val="0"/>
              </a:spcBef>
              <a:spcAft>
                <a:spcPts val="0"/>
              </a:spcAft>
              <a:buSzPts val="2400"/>
              <a:buNone/>
              <a:defRPr sz="1600" b="1">
                <a:latin typeface="Schibsted Grotesk"/>
                <a:ea typeface="Schibsted Grotesk"/>
                <a:cs typeface="Schibsted Grotesk"/>
                <a:sym typeface="Schibsted Grotesk"/>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386" name="Google Shape;2386;p194"/>
          <p:cNvSpPr txBox="1">
            <a:spLocks noGrp="1"/>
          </p:cNvSpPr>
          <p:nvPr>
            <p:ph type="title" idx="4"/>
          </p:nvPr>
        </p:nvSpPr>
        <p:spPr>
          <a:xfrm>
            <a:off x="6847600" y="1347225"/>
            <a:ext cx="1470900" cy="3567600"/>
          </a:xfrm>
          <a:prstGeom prst="rect">
            <a:avLst/>
          </a:prstGeom>
          <a:noFill/>
          <a:ln>
            <a:noFill/>
          </a:ln>
        </p:spPr>
        <p:txBody>
          <a:bodyPr spcFirstLastPara="1" wrap="square" lIns="0" tIns="91425" rIns="0" bIns="91425" anchor="t" anchorCtr="0">
            <a:normAutofit/>
          </a:bodyPr>
          <a:lstStyle>
            <a:lvl1pPr marR="0" lvl="0" algn="l">
              <a:lnSpc>
                <a:spcPct val="200000"/>
              </a:lnSpc>
              <a:spcBef>
                <a:spcPts val="0"/>
              </a:spcBef>
              <a:spcAft>
                <a:spcPts val="0"/>
              </a:spcAft>
              <a:buSzPts val="2400"/>
              <a:buNone/>
              <a:defRPr sz="1600">
                <a:latin typeface="Schibsted Grotesk"/>
                <a:ea typeface="Schibsted Grotesk"/>
                <a:cs typeface="Schibsted Grotesk"/>
                <a:sym typeface="Schibsted Grotesk"/>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grpSp>
        <p:nvGrpSpPr>
          <p:cNvPr id="2387" name="Google Shape;2387;p194"/>
          <p:cNvGrpSpPr/>
          <p:nvPr/>
        </p:nvGrpSpPr>
        <p:grpSpPr>
          <a:xfrm>
            <a:off x="228588" y="228700"/>
            <a:ext cx="216600" cy="216600"/>
            <a:chOff x="228588" y="228700"/>
            <a:chExt cx="216600" cy="216600"/>
          </a:xfrm>
        </p:grpSpPr>
        <p:sp>
          <p:nvSpPr>
            <p:cNvPr id="2388" name="Google Shape;2388;p194"/>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89" name="Google Shape;2389;p194"/>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390" name="Google Shape;2390;p194"/>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2391" name="Google Shape;2391;p194"/>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392" name="Google Shape;2392;p194"/>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393" name="Google Shape;2393;p194"/>
          <p:cNvSpPr txBox="1">
            <a:spLocks noGrp="1"/>
          </p:cNvSpPr>
          <p:nvPr>
            <p:ph type="subTitle" idx="1"/>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394" name="Google Shape;2394;p194"/>
          <p:cNvSpPr txBox="1">
            <a:spLocks noGrp="1"/>
          </p:cNvSpPr>
          <p:nvPr>
            <p:ph type="subTitle" idx="5"/>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Contents Slide 2">
  <p:cSld name="CUSTOM_6_2">
    <p:spTree>
      <p:nvGrpSpPr>
        <p:cNvPr id="1" name="Shape 2395"/>
        <p:cNvGrpSpPr/>
        <p:nvPr/>
      </p:nvGrpSpPr>
      <p:grpSpPr>
        <a:xfrm>
          <a:off x="0" y="0"/>
          <a:ext cx="0" cy="0"/>
          <a:chOff x="0" y="0"/>
          <a:chExt cx="0" cy="0"/>
        </a:xfrm>
      </p:grpSpPr>
      <p:sp>
        <p:nvSpPr>
          <p:cNvPr id="2396" name="Google Shape;2396;p195"/>
          <p:cNvSpPr txBox="1">
            <a:spLocks noGrp="1"/>
          </p:cNvSpPr>
          <p:nvPr>
            <p:ph type="title"/>
          </p:nvPr>
        </p:nvSpPr>
        <p:spPr>
          <a:xfrm>
            <a:off x="3905825" y="737625"/>
            <a:ext cx="397200" cy="4177200"/>
          </a:xfrm>
          <a:prstGeom prst="rect">
            <a:avLst/>
          </a:prstGeom>
          <a:noFill/>
          <a:ln>
            <a:noFill/>
          </a:ln>
        </p:spPr>
        <p:txBody>
          <a:bodyPr spcFirstLastPara="1" wrap="square" lIns="0" tIns="91425" rIns="0" bIns="91425" anchor="t" anchorCtr="0">
            <a:normAutofit/>
          </a:bodyPr>
          <a:lstStyle>
            <a:lvl1pPr marR="0" lvl="0" algn="l">
              <a:lnSpc>
                <a:spcPct val="200000"/>
              </a:lnSpc>
              <a:spcBef>
                <a:spcPts val="0"/>
              </a:spcBef>
              <a:spcAft>
                <a:spcPts val="0"/>
              </a:spcAft>
              <a:buSzPts val="2400"/>
              <a:buNone/>
              <a:defRPr sz="1200" b="1">
                <a:latin typeface="Schibsted Grotesk"/>
                <a:ea typeface="Schibsted Grotesk"/>
                <a:cs typeface="Schibsted Grotesk"/>
                <a:sym typeface="Schibsted Grotesk"/>
              </a:defRPr>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2397" name="Google Shape;2397;p195"/>
          <p:cNvSpPr txBox="1">
            <a:spLocks noGrp="1"/>
          </p:cNvSpPr>
          <p:nvPr>
            <p:ph type="title" idx="2"/>
          </p:nvPr>
        </p:nvSpPr>
        <p:spPr>
          <a:xfrm>
            <a:off x="4502825" y="737625"/>
            <a:ext cx="1470900" cy="4177200"/>
          </a:xfrm>
          <a:prstGeom prst="rect">
            <a:avLst/>
          </a:prstGeom>
          <a:noFill/>
          <a:ln>
            <a:noFill/>
          </a:ln>
        </p:spPr>
        <p:txBody>
          <a:bodyPr spcFirstLastPara="1" wrap="square" lIns="0" tIns="91425" rIns="0" bIns="91425" anchor="t" anchorCtr="0">
            <a:normAutofit/>
          </a:bodyPr>
          <a:lstStyle>
            <a:lvl1pPr marR="0" lvl="0" algn="l">
              <a:lnSpc>
                <a:spcPct val="200000"/>
              </a:lnSpc>
              <a:spcBef>
                <a:spcPts val="0"/>
              </a:spcBef>
              <a:spcAft>
                <a:spcPts val="0"/>
              </a:spcAft>
              <a:buSzPts val="2400"/>
              <a:buNone/>
              <a:defRPr sz="1200">
                <a:latin typeface="Schibsted Grotesk"/>
                <a:ea typeface="Schibsted Grotesk"/>
                <a:cs typeface="Schibsted Grotesk"/>
                <a:sym typeface="Schibsted Grotesk"/>
              </a:defRPr>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2398" name="Google Shape;2398;p195"/>
          <p:cNvSpPr txBox="1">
            <a:spLocks noGrp="1"/>
          </p:cNvSpPr>
          <p:nvPr>
            <p:ph type="title" idx="3"/>
          </p:nvPr>
        </p:nvSpPr>
        <p:spPr>
          <a:xfrm>
            <a:off x="6250600" y="737625"/>
            <a:ext cx="397200" cy="4177200"/>
          </a:xfrm>
          <a:prstGeom prst="rect">
            <a:avLst/>
          </a:prstGeom>
          <a:noFill/>
          <a:ln>
            <a:noFill/>
          </a:ln>
        </p:spPr>
        <p:txBody>
          <a:bodyPr spcFirstLastPara="1" wrap="square" lIns="0" tIns="91425" rIns="0" bIns="91425" anchor="t" anchorCtr="0">
            <a:normAutofit/>
          </a:bodyPr>
          <a:lstStyle>
            <a:lvl1pPr marR="0" lvl="0" algn="l">
              <a:lnSpc>
                <a:spcPct val="200000"/>
              </a:lnSpc>
              <a:spcBef>
                <a:spcPts val="0"/>
              </a:spcBef>
              <a:spcAft>
                <a:spcPts val="0"/>
              </a:spcAft>
              <a:buSzPts val="2400"/>
              <a:buNone/>
              <a:defRPr sz="1200" b="1">
                <a:latin typeface="Schibsted Grotesk"/>
                <a:ea typeface="Schibsted Grotesk"/>
                <a:cs typeface="Schibsted Grotesk"/>
                <a:sym typeface="Schibsted Grotesk"/>
              </a:defRPr>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sp>
        <p:nvSpPr>
          <p:cNvPr id="2399" name="Google Shape;2399;p195"/>
          <p:cNvSpPr txBox="1">
            <a:spLocks noGrp="1"/>
          </p:cNvSpPr>
          <p:nvPr>
            <p:ph type="title" idx="4"/>
          </p:nvPr>
        </p:nvSpPr>
        <p:spPr>
          <a:xfrm>
            <a:off x="6847600" y="737625"/>
            <a:ext cx="1470900" cy="4177200"/>
          </a:xfrm>
          <a:prstGeom prst="rect">
            <a:avLst/>
          </a:prstGeom>
          <a:noFill/>
          <a:ln>
            <a:noFill/>
          </a:ln>
        </p:spPr>
        <p:txBody>
          <a:bodyPr spcFirstLastPara="1" wrap="square" lIns="0" tIns="91425" rIns="0" bIns="91425" anchor="t" anchorCtr="0">
            <a:normAutofit/>
          </a:bodyPr>
          <a:lstStyle>
            <a:lvl1pPr marR="0" lvl="0" algn="l">
              <a:lnSpc>
                <a:spcPct val="200000"/>
              </a:lnSpc>
              <a:spcBef>
                <a:spcPts val="0"/>
              </a:spcBef>
              <a:spcAft>
                <a:spcPts val="0"/>
              </a:spcAft>
              <a:buSzPts val="2400"/>
              <a:buNone/>
              <a:defRPr sz="1200">
                <a:latin typeface="Schibsted Grotesk"/>
                <a:ea typeface="Schibsted Grotesk"/>
                <a:cs typeface="Schibsted Grotesk"/>
                <a:sym typeface="Schibsted Grotesk"/>
              </a:defRPr>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grpSp>
        <p:nvGrpSpPr>
          <p:cNvPr id="2400" name="Google Shape;2400;p195"/>
          <p:cNvGrpSpPr/>
          <p:nvPr/>
        </p:nvGrpSpPr>
        <p:grpSpPr>
          <a:xfrm>
            <a:off x="228588" y="228700"/>
            <a:ext cx="216600" cy="216600"/>
            <a:chOff x="228588" y="228700"/>
            <a:chExt cx="216600" cy="216600"/>
          </a:xfrm>
        </p:grpSpPr>
        <p:sp>
          <p:nvSpPr>
            <p:cNvPr id="2401" name="Google Shape;2401;p195"/>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02" name="Google Shape;2402;p195"/>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403" name="Google Shape;2403;p195"/>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2404" name="Google Shape;2404;p195"/>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405" name="Google Shape;2405;p195"/>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406" name="Google Shape;2406;p195"/>
          <p:cNvSpPr txBox="1">
            <a:spLocks noGrp="1"/>
          </p:cNvSpPr>
          <p:nvPr>
            <p:ph type="subTitle" idx="1"/>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407" name="Google Shape;2407;p195"/>
          <p:cNvSpPr txBox="1">
            <a:spLocks noGrp="1"/>
          </p:cNvSpPr>
          <p:nvPr>
            <p:ph type="subTitle" idx="5"/>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Contents Slide 3">
  <p:cSld name="CUSTOM_6_2_2">
    <p:spTree>
      <p:nvGrpSpPr>
        <p:cNvPr id="1" name="Shape 2408"/>
        <p:cNvGrpSpPr/>
        <p:nvPr/>
      </p:nvGrpSpPr>
      <p:grpSpPr>
        <a:xfrm>
          <a:off x="0" y="0"/>
          <a:ext cx="0" cy="0"/>
          <a:chOff x="0" y="0"/>
          <a:chExt cx="0" cy="0"/>
        </a:xfrm>
      </p:grpSpPr>
      <p:sp>
        <p:nvSpPr>
          <p:cNvPr id="2409" name="Google Shape;2409;p196"/>
          <p:cNvSpPr txBox="1">
            <a:spLocks noGrp="1"/>
          </p:cNvSpPr>
          <p:nvPr>
            <p:ph type="title"/>
          </p:nvPr>
        </p:nvSpPr>
        <p:spPr>
          <a:xfrm>
            <a:off x="7921300" y="737625"/>
            <a:ext cx="397200" cy="4177200"/>
          </a:xfrm>
          <a:prstGeom prst="rect">
            <a:avLst/>
          </a:prstGeom>
          <a:noFill/>
          <a:ln>
            <a:noFill/>
          </a:ln>
        </p:spPr>
        <p:txBody>
          <a:bodyPr spcFirstLastPara="1" wrap="square" lIns="0" tIns="91425" rIns="0" bIns="91425" anchor="t" anchorCtr="0">
            <a:normAutofit/>
          </a:bodyPr>
          <a:lstStyle>
            <a:lvl1pPr marR="0" lvl="0" algn="r">
              <a:lnSpc>
                <a:spcPct val="200000"/>
              </a:lnSpc>
              <a:spcBef>
                <a:spcPts val="0"/>
              </a:spcBef>
              <a:spcAft>
                <a:spcPts val="0"/>
              </a:spcAft>
              <a:buSzPts val="2400"/>
              <a:buNone/>
              <a:defRPr sz="1200" b="1">
                <a:latin typeface="Schibsted Grotesk"/>
                <a:ea typeface="Schibsted Grotesk"/>
                <a:cs typeface="Schibsted Grotesk"/>
                <a:sym typeface="Schibsted Grotesk"/>
              </a:defRPr>
            </a:lvl1pPr>
            <a:lvl2pPr lvl="1" algn="r">
              <a:lnSpc>
                <a:spcPct val="100000"/>
              </a:lnSpc>
              <a:spcBef>
                <a:spcPts val="0"/>
              </a:spcBef>
              <a:spcAft>
                <a:spcPts val="0"/>
              </a:spcAft>
              <a:buSzPts val="1200"/>
              <a:buNone/>
              <a:defRPr sz="1200"/>
            </a:lvl2pPr>
            <a:lvl3pPr lvl="2" algn="r">
              <a:lnSpc>
                <a:spcPct val="100000"/>
              </a:lnSpc>
              <a:spcBef>
                <a:spcPts val="0"/>
              </a:spcBef>
              <a:spcAft>
                <a:spcPts val="0"/>
              </a:spcAft>
              <a:buSzPts val="1200"/>
              <a:buNone/>
              <a:defRPr sz="1200"/>
            </a:lvl3pPr>
            <a:lvl4pPr lvl="3" algn="r">
              <a:lnSpc>
                <a:spcPct val="100000"/>
              </a:lnSpc>
              <a:spcBef>
                <a:spcPts val="0"/>
              </a:spcBef>
              <a:spcAft>
                <a:spcPts val="0"/>
              </a:spcAft>
              <a:buSzPts val="1200"/>
              <a:buNone/>
              <a:defRPr sz="1200"/>
            </a:lvl4pPr>
            <a:lvl5pPr lvl="4" algn="r">
              <a:lnSpc>
                <a:spcPct val="100000"/>
              </a:lnSpc>
              <a:spcBef>
                <a:spcPts val="0"/>
              </a:spcBef>
              <a:spcAft>
                <a:spcPts val="0"/>
              </a:spcAft>
              <a:buSzPts val="1200"/>
              <a:buNone/>
              <a:defRPr sz="1200"/>
            </a:lvl5pPr>
            <a:lvl6pPr lvl="5" algn="r">
              <a:lnSpc>
                <a:spcPct val="100000"/>
              </a:lnSpc>
              <a:spcBef>
                <a:spcPts val="0"/>
              </a:spcBef>
              <a:spcAft>
                <a:spcPts val="0"/>
              </a:spcAft>
              <a:buSzPts val="1200"/>
              <a:buNone/>
              <a:defRPr sz="1200"/>
            </a:lvl6pPr>
            <a:lvl7pPr lvl="6" algn="r">
              <a:lnSpc>
                <a:spcPct val="100000"/>
              </a:lnSpc>
              <a:spcBef>
                <a:spcPts val="0"/>
              </a:spcBef>
              <a:spcAft>
                <a:spcPts val="0"/>
              </a:spcAft>
              <a:buSzPts val="1200"/>
              <a:buNone/>
              <a:defRPr sz="1200"/>
            </a:lvl7pPr>
            <a:lvl8pPr lvl="7" algn="r">
              <a:lnSpc>
                <a:spcPct val="100000"/>
              </a:lnSpc>
              <a:spcBef>
                <a:spcPts val="0"/>
              </a:spcBef>
              <a:spcAft>
                <a:spcPts val="0"/>
              </a:spcAft>
              <a:buSzPts val="1200"/>
              <a:buNone/>
              <a:defRPr sz="1200"/>
            </a:lvl8pPr>
            <a:lvl9pPr lvl="8" algn="r">
              <a:lnSpc>
                <a:spcPct val="100000"/>
              </a:lnSpc>
              <a:spcBef>
                <a:spcPts val="0"/>
              </a:spcBef>
              <a:spcAft>
                <a:spcPts val="0"/>
              </a:spcAft>
              <a:buSzPts val="1200"/>
              <a:buNone/>
              <a:defRPr sz="1200"/>
            </a:lvl9pPr>
          </a:lstStyle>
          <a:p>
            <a:endParaRPr/>
          </a:p>
        </p:txBody>
      </p:sp>
      <p:sp>
        <p:nvSpPr>
          <p:cNvPr id="2410" name="Google Shape;2410;p196"/>
          <p:cNvSpPr txBox="1">
            <a:spLocks noGrp="1"/>
          </p:cNvSpPr>
          <p:nvPr>
            <p:ph type="title" idx="2"/>
          </p:nvPr>
        </p:nvSpPr>
        <p:spPr>
          <a:xfrm>
            <a:off x="3905825" y="737625"/>
            <a:ext cx="3538800" cy="4177200"/>
          </a:xfrm>
          <a:prstGeom prst="rect">
            <a:avLst/>
          </a:prstGeom>
          <a:noFill/>
          <a:ln>
            <a:noFill/>
          </a:ln>
        </p:spPr>
        <p:txBody>
          <a:bodyPr spcFirstLastPara="1" wrap="square" lIns="0" tIns="91425" rIns="0" bIns="91425" anchor="t" anchorCtr="0">
            <a:normAutofit/>
          </a:bodyPr>
          <a:lstStyle>
            <a:lvl1pPr marR="0" lvl="0" algn="l">
              <a:lnSpc>
                <a:spcPct val="200000"/>
              </a:lnSpc>
              <a:spcBef>
                <a:spcPts val="0"/>
              </a:spcBef>
              <a:spcAft>
                <a:spcPts val="0"/>
              </a:spcAft>
              <a:buSzPts val="2400"/>
              <a:buNone/>
              <a:defRPr sz="1200">
                <a:latin typeface="Schibsted Grotesk"/>
                <a:ea typeface="Schibsted Grotesk"/>
                <a:cs typeface="Schibsted Grotesk"/>
                <a:sym typeface="Schibsted Grotesk"/>
              </a:defRPr>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grpSp>
        <p:nvGrpSpPr>
          <p:cNvPr id="2411" name="Google Shape;2411;p196"/>
          <p:cNvGrpSpPr/>
          <p:nvPr/>
        </p:nvGrpSpPr>
        <p:grpSpPr>
          <a:xfrm>
            <a:off x="228588" y="228700"/>
            <a:ext cx="216600" cy="216600"/>
            <a:chOff x="228588" y="228700"/>
            <a:chExt cx="216600" cy="216600"/>
          </a:xfrm>
        </p:grpSpPr>
        <p:sp>
          <p:nvSpPr>
            <p:cNvPr id="2412" name="Google Shape;2412;p196"/>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13" name="Google Shape;2413;p196"/>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414" name="Google Shape;2414;p196"/>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2415" name="Google Shape;2415;p196"/>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416" name="Google Shape;2416;p196"/>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417" name="Google Shape;2417;p196"/>
          <p:cNvSpPr txBox="1">
            <a:spLocks noGrp="1"/>
          </p:cNvSpPr>
          <p:nvPr>
            <p:ph type="subTitle" idx="1"/>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418" name="Google Shape;2418;p196"/>
          <p:cNvSpPr txBox="1">
            <a:spLocks noGrp="1"/>
          </p:cNvSpPr>
          <p:nvPr>
            <p:ph type="subTitle" idx="3"/>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Contents Slide 4">
  <p:cSld name="CUSTOM_6_2_2_1">
    <p:spTree>
      <p:nvGrpSpPr>
        <p:cNvPr id="1" name="Shape 2419"/>
        <p:cNvGrpSpPr/>
        <p:nvPr/>
      </p:nvGrpSpPr>
      <p:grpSpPr>
        <a:xfrm>
          <a:off x="0" y="0"/>
          <a:ext cx="0" cy="0"/>
          <a:chOff x="0" y="0"/>
          <a:chExt cx="0" cy="0"/>
        </a:xfrm>
      </p:grpSpPr>
      <p:sp>
        <p:nvSpPr>
          <p:cNvPr id="2420" name="Google Shape;2420;p197"/>
          <p:cNvSpPr txBox="1">
            <a:spLocks noGrp="1"/>
          </p:cNvSpPr>
          <p:nvPr>
            <p:ph type="title"/>
          </p:nvPr>
        </p:nvSpPr>
        <p:spPr>
          <a:xfrm>
            <a:off x="3905825" y="737625"/>
            <a:ext cx="397200" cy="4177200"/>
          </a:xfrm>
          <a:prstGeom prst="rect">
            <a:avLst/>
          </a:prstGeom>
          <a:noFill/>
          <a:ln>
            <a:noFill/>
          </a:ln>
        </p:spPr>
        <p:txBody>
          <a:bodyPr spcFirstLastPara="1" wrap="square" lIns="0" tIns="91425" rIns="0" bIns="91425" anchor="t" anchorCtr="0">
            <a:normAutofit/>
          </a:bodyPr>
          <a:lstStyle>
            <a:lvl1pPr marR="0" lvl="0" algn="l">
              <a:lnSpc>
                <a:spcPct val="200000"/>
              </a:lnSpc>
              <a:spcBef>
                <a:spcPts val="0"/>
              </a:spcBef>
              <a:spcAft>
                <a:spcPts val="0"/>
              </a:spcAft>
              <a:buSzPts val="2400"/>
              <a:buNone/>
              <a:defRPr sz="1200" b="1">
                <a:latin typeface="Schibsted Grotesk"/>
                <a:ea typeface="Schibsted Grotesk"/>
                <a:cs typeface="Schibsted Grotesk"/>
                <a:sym typeface="Schibsted Grotesk"/>
              </a:defRPr>
            </a:lvl1pPr>
            <a:lvl2pPr lvl="1" algn="r">
              <a:lnSpc>
                <a:spcPct val="100000"/>
              </a:lnSpc>
              <a:spcBef>
                <a:spcPts val="0"/>
              </a:spcBef>
              <a:spcAft>
                <a:spcPts val="0"/>
              </a:spcAft>
              <a:buSzPts val="1200"/>
              <a:buNone/>
              <a:defRPr sz="1200"/>
            </a:lvl2pPr>
            <a:lvl3pPr lvl="2" algn="r">
              <a:lnSpc>
                <a:spcPct val="100000"/>
              </a:lnSpc>
              <a:spcBef>
                <a:spcPts val="0"/>
              </a:spcBef>
              <a:spcAft>
                <a:spcPts val="0"/>
              </a:spcAft>
              <a:buSzPts val="1200"/>
              <a:buNone/>
              <a:defRPr sz="1200"/>
            </a:lvl3pPr>
            <a:lvl4pPr lvl="3" algn="r">
              <a:lnSpc>
                <a:spcPct val="100000"/>
              </a:lnSpc>
              <a:spcBef>
                <a:spcPts val="0"/>
              </a:spcBef>
              <a:spcAft>
                <a:spcPts val="0"/>
              </a:spcAft>
              <a:buSzPts val="1200"/>
              <a:buNone/>
              <a:defRPr sz="1200"/>
            </a:lvl4pPr>
            <a:lvl5pPr lvl="4" algn="r">
              <a:lnSpc>
                <a:spcPct val="100000"/>
              </a:lnSpc>
              <a:spcBef>
                <a:spcPts val="0"/>
              </a:spcBef>
              <a:spcAft>
                <a:spcPts val="0"/>
              </a:spcAft>
              <a:buSzPts val="1200"/>
              <a:buNone/>
              <a:defRPr sz="1200"/>
            </a:lvl5pPr>
            <a:lvl6pPr lvl="5" algn="r">
              <a:lnSpc>
                <a:spcPct val="100000"/>
              </a:lnSpc>
              <a:spcBef>
                <a:spcPts val="0"/>
              </a:spcBef>
              <a:spcAft>
                <a:spcPts val="0"/>
              </a:spcAft>
              <a:buSzPts val="1200"/>
              <a:buNone/>
              <a:defRPr sz="1200"/>
            </a:lvl6pPr>
            <a:lvl7pPr lvl="6" algn="r">
              <a:lnSpc>
                <a:spcPct val="100000"/>
              </a:lnSpc>
              <a:spcBef>
                <a:spcPts val="0"/>
              </a:spcBef>
              <a:spcAft>
                <a:spcPts val="0"/>
              </a:spcAft>
              <a:buSzPts val="1200"/>
              <a:buNone/>
              <a:defRPr sz="1200"/>
            </a:lvl7pPr>
            <a:lvl8pPr lvl="7" algn="r">
              <a:lnSpc>
                <a:spcPct val="100000"/>
              </a:lnSpc>
              <a:spcBef>
                <a:spcPts val="0"/>
              </a:spcBef>
              <a:spcAft>
                <a:spcPts val="0"/>
              </a:spcAft>
              <a:buSzPts val="1200"/>
              <a:buNone/>
              <a:defRPr sz="1200"/>
            </a:lvl8pPr>
            <a:lvl9pPr lvl="8" algn="r">
              <a:lnSpc>
                <a:spcPct val="100000"/>
              </a:lnSpc>
              <a:spcBef>
                <a:spcPts val="0"/>
              </a:spcBef>
              <a:spcAft>
                <a:spcPts val="0"/>
              </a:spcAft>
              <a:buSzPts val="1200"/>
              <a:buNone/>
              <a:defRPr sz="1200"/>
            </a:lvl9pPr>
          </a:lstStyle>
          <a:p>
            <a:endParaRPr/>
          </a:p>
        </p:txBody>
      </p:sp>
      <p:sp>
        <p:nvSpPr>
          <p:cNvPr id="2421" name="Google Shape;2421;p197"/>
          <p:cNvSpPr txBox="1">
            <a:spLocks noGrp="1"/>
          </p:cNvSpPr>
          <p:nvPr>
            <p:ph type="title" idx="2"/>
          </p:nvPr>
        </p:nvSpPr>
        <p:spPr>
          <a:xfrm>
            <a:off x="4779600" y="737625"/>
            <a:ext cx="3538800" cy="4177200"/>
          </a:xfrm>
          <a:prstGeom prst="rect">
            <a:avLst/>
          </a:prstGeom>
          <a:noFill/>
          <a:ln>
            <a:noFill/>
          </a:ln>
        </p:spPr>
        <p:txBody>
          <a:bodyPr spcFirstLastPara="1" wrap="square" lIns="0" tIns="91425" rIns="0" bIns="91425" anchor="t" anchorCtr="0">
            <a:normAutofit/>
          </a:bodyPr>
          <a:lstStyle>
            <a:lvl1pPr marR="0" lvl="0" algn="r">
              <a:lnSpc>
                <a:spcPct val="200000"/>
              </a:lnSpc>
              <a:spcBef>
                <a:spcPts val="0"/>
              </a:spcBef>
              <a:spcAft>
                <a:spcPts val="0"/>
              </a:spcAft>
              <a:buSzPts val="2400"/>
              <a:buNone/>
              <a:defRPr sz="1200">
                <a:latin typeface="Schibsted Grotesk"/>
                <a:ea typeface="Schibsted Grotesk"/>
                <a:cs typeface="Schibsted Grotesk"/>
                <a:sym typeface="Schibsted Grotesk"/>
              </a:defRPr>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a:endParaRPr/>
          </a:p>
        </p:txBody>
      </p:sp>
      <p:grpSp>
        <p:nvGrpSpPr>
          <p:cNvPr id="2422" name="Google Shape;2422;p197"/>
          <p:cNvGrpSpPr/>
          <p:nvPr/>
        </p:nvGrpSpPr>
        <p:grpSpPr>
          <a:xfrm>
            <a:off x="228588" y="228700"/>
            <a:ext cx="216600" cy="216600"/>
            <a:chOff x="228588" y="228700"/>
            <a:chExt cx="216600" cy="216600"/>
          </a:xfrm>
        </p:grpSpPr>
        <p:sp>
          <p:nvSpPr>
            <p:cNvPr id="2423" name="Google Shape;2423;p197"/>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24" name="Google Shape;2424;p197"/>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425" name="Google Shape;2425;p197"/>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2426" name="Google Shape;2426;p197"/>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427" name="Google Shape;2427;p197"/>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428" name="Google Shape;2428;p197"/>
          <p:cNvSpPr txBox="1">
            <a:spLocks noGrp="1"/>
          </p:cNvSpPr>
          <p:nvPr>
            <p:ph type="subTitle" idx="1"/>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429" name="Google Shape;2429;p197"/>
          <p:cNvSpPr txBox="1">
            <a:spLocks noGrp="1"/>
          </p:cNvSpPr>
          <p:nvPr>
            <p:ph type="subTitle" idx="3"/>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ext 1 Column">
  <p:cSld name="CUSTOM_7">
    <p:spTree>
      <p:nvGrpSpPr>
        <p:cNvPr id="1" name="Shape 2430"/>
        <p:cNvGrpSpPr/>
        <p:nvPr/>
      </p:nvGrpSpPr>
      <p:grpSpPr>
        <a:xfrm>
          <a:off x="0" y="0"/>
          <a:ext cx="0" cy="0"/>
          <a:chOff x="0" y="0"/>
          <a:chExt cx="0" cy="0"/>
        </a:xfrm>
      </p:grpSpPr>
      <p:sp>
        <p:nvSpPr>
          <p:cNvPr id="2431" name="Google Shape;2431;p198"/>
          <p:cNvSpPr txBox="1">
            <a:spLocks noGrp="1"/>
          </p:cNvSpPr>
          <p:nvPr>
            <p:ph type="body" idx="1"/>
          </p:nvPr>
        </p:nvSpPr>
        <p:spPr>
          <a:xfrm>
            <a:off x="228600" y="1770300"/>
            <a:ext cx="8686800" cy="3144600"/>
          </a:xfrm>
          <a:prstGeom prst="rect">
            <a:avLst/>
          </a:prstGeom>
          <a:noFill/>
          <a:ln>
            <a:noFill/>
          </a:ln>
        </p:spPr>
        <p:txBody>
          <a:bodyPr spcFirstLastPara="1" wrap="square" lIns="0" tIns="0" rIns="0" bIns="0" anchor="t" anchorCtr="0">
            <a:normAutofit/>
          </a:bodyPr>
          <a:lstStyle>
            <a:lvl1pPr marL="457200" lvl="0"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1pPr>
            <a:lvl2pPr marL="914400" lvl="1"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2pPr>
            <a:lvl3pPr marL="1371600" lvl="2"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3pPr>
            <a:lvl4pPr marL="1828800" lvl="3"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4pPr>
            <a:lvl5pPr marL="2286000" lvl="4"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5pPr>
            <a:lvl6pPr marL="2743200" lvl="5"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6pPr>
            <a:lvl7pPr marL="3200400" lvl="6"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7pPr>
            <a:lvl8pPr marL="3657600" lvl="7"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8pPr>
            <a:lvl9pPr marL="4114800" lvl="8"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9pPr>
          </a:lstStyle>
          <a:p>
            <a:endParaRPr/>
          </a:p>
        </p:txBody>
      </p:sp>
      <p:sp>
        <p:nvSpPr>
          <p:cNvPr id="2432" name="Google Shape;2432;p198"/>
          <p:cNvSpPr txBox="1">
            <a:spLocks noGrp="1"/>
          </p:cNvSpPr>
          <p:nvPr>
            <p:ph type="title"/>
          </p:nvPr>
        </p:nvSpPr>
        <p:spPr>
          <a:xfrm>
            <a:off x="228600" y="621000"/>
            <a:ext cx="8091600" cy="801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grpSp>
        <p:nvGrpSpPr>
          <p:cNvPr id="2433" name="Google Shape;2433;p198"/>
          <p:cNvGrpSpPr/>
          <p:nvPr/>
        </p:nvGrpSpPr>
        <p:grpSpPr>
          <a:xfrm>
            <a:off x="228588" y="228700"/>
            <a:ext cx="216600" cy="216600"/>
            <a:chOff x="228588" y="228700"/>
            <a:chExt cx="216600" cy="216600"/>
          </a:xfrm>
        </p:grpSpPr>
        <p:sp>
          <p:nvSpPr>
            <p:cNvPr id="2434" name="Google Shape;2434;p198"/>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35" name="Google Shape;2435;p198"/>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436" name="Google Shape;2436;p198"/>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437" name="Google Shape;2437;p198"/>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438" name="Google Shape;2438;p198"/>
          <p:cNvSpPr txBox="1">
            <a:spLocks noGrp="1"/>
          </p:cNvSpPr>
          <p:nvPr>
            <p:ph type="subTitle" idx="2"/>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439" name="Google Shape;2439;p198"/>
          <p:cNvSpPr txBox="1">
            <a:spLocks noGrp="1"/>
          </p:cNvSpPr>
          <p:nvPr>
            <p:ph type="subTitle" idx="3"/>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440" name="Google Shape;2440;p198"/>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ext 2 Column">
  <p:cSld name="CUSTOM_7_1">
    <p:spTree>
      <p:nvGrpSpPr>
        <p:cNvPr id="1" name="Shape 2441"/>
        <p:cNvGrpSpPr/>
        <p:nvPr/>
      </p:nvGrpSpPr>
      <p:grpSpPr>
        <a:xfrm>
          <a:off x="0" y="0"/>
          <a:ext cx="0" cy="0"/>
          <a:chOff x="0" y="0"/>
          <a:chExt cx="0" cy="0"/>
        </a:xfrm>
      </p:grpSpPr>
      <p:sp>
        <p:nvSpPr>
          <p:cNvPr id="2442" name="Google Shape;2442;p199"/>
          <p:cNvSpPr txBox="1">
            <a:spLocks noGrp="1"/>
          </p:cNvSpPr>
          <p:nvPr>
            <p:ph type="body" idx="1"/>
          </p:nvPr>
        </p:nvSpPr>
        <p:spPr>
          <a:xfrm>
            <a:off x="228600" y="1770300"/>
            <a:ext cx="4274100" cy="3144600"/>
          </a:xfrm>
          <a:prstGeom prst="rect">
            <a:avLst/>
          </a:prstGeom>
          <a:noFill/>
          <a:ln>
            <a:noFill/>
          </a:ln>
        </p:spPr>
        <p:txBody>
          <a:bodyPr spcFirstLastPara="1" wrap="square" lIns="0" tIns="0" rIns="91425" bIns="0" anchor="t" anchorCtr="0">
            <a:normAutofit/>
          </a:bodyPr>
          <a:lstStyle>
            <a:lvl1pPr marL="457200" lvl="0"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1pPr>
            <a:lvl2pPr marL="914400" lvl="1"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2pPr>
            <a:lvl3pPr marL="1371600" lvl="2"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3pPr>
            <a:lvl4pPr marL="1828800" lvl="3"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4pPr>
            <a:lvl5pPr marL="2286000" lvl="4"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5pPr>
            <a:lvl6pPr marL="2743200" lvl="5"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6pPr>
            <a:lvl7pPr marL="3200400" lvl="6"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7pPr>
            <a:lvl8pPr marL="3657600" lvl="7"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8pPr>
            <a:lvl9pPr marL="4114800" lvl="8"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9pPr>
          </a:lstStyle>
          <a:p>
            <a:endParaRPr/>
          </a:p>
        </p:txBody>
      </p:sp>
      <p:sp>
        <p:nvSpPr>
          <p:cNvPr id="2443" name="Google Shape;2443;p199"/>
          <p:cNvSpPr txBox="1">
            <a:spLocks noGrp="1"/>
          </p:cNvSpPr>
          <p:nvPr>
            <p:ph type="title"/>
          </p:nvPr>
        </p:nvSpPr>
        <p:spPr>
          <a:xfrm>
            <a:off x="228600" y="621000"/>
            <a:ext cx="8091600" cy="801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grpSp>
        <p:nvGrpSpPr>
          <p:cNvPr id="2444" name="Google Shape;2444;p199"/>
          <p:cNvGrpSpPr/>
          <p:nvPr/>
        </p:nvGrpSpPr>
        <p:grpSpPr>
          <a:xfrm>
            <a:off x="228588" y="228700"/>
            <a:ext cx="216600" cy="216600"/>
            <a:chOff x="228588" y="228700"/>
            <a:chExt cx="216600" cy="216600"/>
          </a:xfrm>
        </p:grpSpPr>
        <p:sp>
          <p:nvSpPr>
            <p:cNvPr id="2445" name="Google Shape;2445;p199"/>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46" name="Google Shape;2446;p199"/>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447" name="Google Shape;2447;p199"/>
          <p:cNvSpPr txBox="1">
            <a:spLocks noGrp="1"/>
          </p:cNvSpPr>
          <p:nvPr>
            <p:ph type="body" idx="2"/>
          </p:nvPr>
        </p:nvSpPr>
        <p:spPr>
          <a:xfrm>
            <a:off x="4641275" y="1770300"/>
            <a:ext cx="4274100" cy="3144600"/>
          </a:xfrm>
          <a:prstGeom prst="rect">
            <a:avLst/>
          </a:prstGeom>
          <a:noFill/>
          <a:ln>
            <a:noFill/>
          </a:ln>
        </p:spPr>
        <p:txBody>
          <a:bodyPr spcFirstLastPara="1" wrap="square" lIns="0" tIns="0" rIns="91425" bIns="0" anchor="t" anchorCtr="0">
            <a:normAutofit/>
          </a:bodyPr>
          <a:lstStyle>
            <a:lvl1pPr marL="457200" lvl="0"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1pPr>
            <a:lvl2pPr marL="914400" lvl="1"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2pPr>
            <a:lvl3pPr marL="1371600" lvl="2"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3pPr>
            <a:lvl4pPr marL="1828800" lvl="3"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4pPr>
            <a:lvl5pPr marL="2286000" lvl="4"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5pPr>
            <a:lvl6pPr marL="2743200" lvl="5"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6pPr>
            <a:lvl7pPr marL="3200400" lvl="6"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7pPr>
            <a:lvl8pPr marL="3657600" lvl="7"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8pPr>
            <a:lvl9pPr marL="4114800" lvl="8"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9pPr>
          </a:lstStyle>
          <a:p>
            <a:endParaRPr/>
          </a:p>
        </p:txBody>
      </p:sp>
      <p:sp>
        <p:nvSpPr>
          <p:cNvPr id="2448" name="Google Shape;2448;p199"/>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449" name="Google Shape;2449;p199"/>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450" name="Google Shape;2450;p199"/>
          <p:cNvSpPr txBox="1">
            <a:spLocks noGrp="1"/>
          </p:cNvSpPr>
          <p:nvPr>
            <p:ph type="subTitle" idx="3"/>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451" name="Google Shape;2451;p199"/>
          <p:cNvSpPr txBox="1">
            <a:spLocks noGrp="1"/>
          </p:cNvSpPr>
          <p:nvPr>
            <p:ph type="subTitle" idx="4"/>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452" name="Google Shape;2452;p199"/>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ext 3 Column">
  <p:cSld name="CUSTOM_7_1_1">
    <p:spTree>
      <p:nvGrpSpPr>
        <p:cNvPr id="1" name="Shape 2453"/>
        <p:cNvGrpSpPr/>
        <p:nvPr/>
      </p:nvGrpSpPr>
      <p:grpSpPr>
        <a:xfrm>
          <a:off x="0" y="0"/>
          <a:ext cx="0" cy="0"/>
          <a:chOff x="0" y="0"/>
          <a:chExt cx="0" cy="0"/>
        </a:xfrm>
      </p:grpSpPr>
      <p:sp>
        <p:nvSpPr>
          <p:cNvPr id="2454" name="Google Shape;2454;p200"/>
          <p:cNvSpPr txBox="1">
            <a:spLocks noGrp="1"/>
          </p:cNvSpPr>
          <p:nvPr>
            <p:ph type="body" idx="1"/>
          </p:nvPr>
        </p:nvSpPr>
        <p:spPr>
          <a:xfrm>
            <a:off x="228600" y="1770300"/>
            <a:ext cx="2803500" cy="3144600"/>
          </a:xfrm>
          <a:prstGeom prst="rect">
            <a:avLst/>
          </a:prstGeom>
          <a:noFill/>
          <a:ln>
            <a:noFill/>
          </a:ln>
        </p:spPr>
        <p:txBody>
          <a:bodyPr spcFirstLastPara="1" wrap="square" lIns="0" tIns="0" rIns="91425" bIns="0" anchor="t" anchorCtr="0">
            <a:normAutofit/>
          </a:bodyPr>
          <a:lstStyle>
            <a:lvl1pPr marL="457200" lvl="0"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1pPr>
            <a:lvl2pPr marL="914400" lvl="1"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2pPr>
            <a:lvl3pPr marL="1371600" lvl="2"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3pPr>
            <a:lvl4pPr marL="1828800" lvl="3"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4pPr>
            <a:lvl5pPr marL="2286000" lvl="4"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5pPr>
            <a:lvl6pPr marL="2743200" lvl="5"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6pPr>
            <a:lvl7pPr marL="3200400" lvl="6"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7pPr>
            <a:lvl8pPr marL="3657600" lvl="7"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8pPr>
            <a:lvl9pPr marL="4114800" lvl="8"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9pPr>
          </a:lstStyle>
          <a:p>
            <a:endParaRPr/>
          </a:p>
        </p:txBody>
      </p:sp>
      <p:sp>
        <p:nvSpPr>
          <p:cNvPr id="2455" name="Google Shape;2455;p200"/>
          <p:cNvSpPr txBox="1">
            <a:spLocks noGrp="1"/>
          </p:cNvSpPr>
          <p:nvPr>
            <p:ph type="title"/>
          </p:nvPr>
        </p:nvSpPr>
        <p:spPr>
          <a:xfrm>
            <a:off x="228600" y="621000"/>
            <a:ext cx="8091600" cy="801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grpSp>
        <p:nvGrpSpPr>
          <p:cNvPr id="2456" name="Google Shape;2456;p200"/>
          <p:cNvGrpSpPr/>
          <p:nvPr/>
        </p:nvGrpSpPr>
        <p:grpSpPr>
          <a:xfrm>
            <a:off x="228588" y="228700"/>
            <a:ext cx="216600" cy="216600"/>
            <a:chOff x="228588" y="228700"/>
            <a:chExt cx="216600" cy="216600"/>
          </a:xfrm>
        </p:grpSpPr>
        <p:sp>
          <p:nvSpPr>
            <p:cNvPr id="2457" name="Google Shape;2457;p200"/>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58" name="Google Shape;2458;p200"/>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459" name="Google Shape;2459;p200"/>
          <p:cNvSpPr txBox="1">
            <a:spLocks noGrp="1"/>
          </p:cNvSpPr>
          <p:nvPr>
            <p:ph type="body" idx="2"/>
          </p:nvPr>
        </p:nvSpPr>
        <p:spPr>
          <a:xfrm>
            <a:off x="3170388" y="1770300"/>
            <a:ext cx="2803500" cy="3144600"/>
          </a:xfrm>
          <a:prstGeom prst="rect">
            <a:avLst/>
          </a:prstGeom>
          <a:noFill/>
          <a:ln>
            <a:noFill/>
          </a:ln>
        </p:spPr>
        <p:txBody>
          <a:bodyPr spcFirstLastPara="1" wrap="square" lIns="0" tIns="0" rIns="91425" bIns="0" anchor="t" anchorCtr="0">
            <a:normAutofit/>
          </a:bodyPr>
          <a:lstStyle>
            <a:lvl1pPr marL="457200" lvl="0"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1pPr>
            <a:lvl2pPr marL="914400" lvl="1"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2pPr>
            <a:lvl3pPr marL="1371600" lvl="2"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3pPr>
            <a:lvl4pPr marL="1828800" lvl="3"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4pPr>
            <a:lvl5pPr marL="2286000" lvl="4"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5pPr>
            <a:lvl6pPr marL="2743200" lvl="5"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6pPr>
            <a:lvl7pPr marL="3200400" lvl="6"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7pPr>
            <a:lvl8pPr marL="3657600" lvl="7"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8pPr>
            <a:lvl9pPr marL="4114800" lvl="8"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9pPr>
          </a:lstStyle>
          <a:p>
            <a:endParaRPr/>
          </a:p>
        </p:txBody>
      </p:sp>
      <p:sp>
        <p:nvSpPr>
          <p:cNvPr id="2460" name="Google Shape;2460;p200"/>
          <p:cNvSpPr txBox="1">
            <a:spLocks noGrp="1"/>
          </p:cNvSpPr>
          <p:nvPr>
            <p:ph type="body" idx="3"/>
          </p:nvPr>
        </p:nvSpPr>
        <p:spPr>
          <a:xfrm>
            <a:off x="6112175" y="1770300"/>
            <a:ext cx="2803500" cy="3144600"/>
          </a:xfrm>
          <a:prstGeom prst="rect">
            <a:avLst/>
          </a:prstGeom>
          <a:noFill/>
          <a:ln>
            <a:noFill/>
          </a:ln>
        </p:spPr>
        <p:txBody>
          <a:bodyPr spcFirstLastPara="1" wrap="square" lIns="0" tIns="0" rIns="91425" bIns="0" anchor="t" anchorCtr="0">
            <a:normAutofit/>
          </a:bodyPr>
          <a:lstStyle>
            <a:lvl1pPr marL="457200" lvl="0"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1pPr>
            <a:lvl2pPr marL="914400" lvl="1"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2pPr>
            <a:lvl3pPr marL="1371600" lvl="2"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3pPr>
            <a:lvl4pPr marL="1828800" lvl="3"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4pPr>
            <a:lvl5pPr marL="2286000" lvl="4"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5pPr>
            <a:lvl6pPr marL="2743200" lvl="5"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6pPr>
            <a:lvl7pPr marL="3200400" lvl="6"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7pPr>
            <a:lvl8pPr marL="3657600" lvl="7"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8pPr>
            <a:lvl9pPr marL="4114800" lvl="8"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9pPr>
          </a:lstStyle>
          <a:p>
            <a:endParaRPr/>
          </a:p>
        </p:txBody>
      </p:sp>
      <p:sp>
        <p:nvSpPr>
          <p:cNvPr id="2461" name="Google Shape;2461;p200"/>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462" name="Google Shape;2462;p200"/>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463" name="Google Shape;2463;p200"/>
          <p:cNvSpPr txBox="1">
            <a:spLocks noGrp="1"/>
          </p:cNvSpPr>
          <p:nvPr>
            <p:ph type="subTitle" idx="4"/>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464" name="Google Shape;2464;p200"/>
          <p:cNvSpPr txBox="1">
            <a:spLocks noGrp="1"/>
          </p:cNvSpPr>
          <p:nvPr>
            <p:ph type="subTitle" idx="5"/>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465" name="Google Shape;2465;p200"/>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ext 4 Column">
  <p:cSld name="CUSTOM_7_1_1_1">
    <p:spTree>
      <p:nvGrpSpPr>
        <p:cNvPr id="1" name="Shape 2466"/>
        <p:cNvGrpSpPr/>
        <p:nvPr/>
      </p:nvGrpSpPr>
      <p:grpSpPr>
        <a:xfrm>
          <a:off x="0" y="0"/>
          <a:ext cx="0" cy="0"/>
          <a:chOff x="0" y="0"/>
          <a:chExt cx="0" cy="0"/>
        </a:xfrm>
      </p:grpSpPr>
      <p:sp>
        <p:nvSpPr>
          <p:cNvPr id="2467" name="Google Shape;2467;p201"/>
          <p:cNvSpPr txBox="1">
            <a:spLocks noGrp="1"/>
          </p:cNvSpPr>
          <p:nvPr>
            <p:ph type="body" idx="1"/>
          </p:nvPr>
        </p:nvSpPr>
        <p:spPr>
          <a:xfrm>
            <a:off x="228600" y="1770300"/>
            <a:ext cx="2067900" cy="3144600"/>
          </a:xfrm>
          <a:prstGeom prst="rect">
            <a:avLst/>
          </a:prstGeom>
          <a:noFill/>
          <a:ln>
            <a:noFill/>
          </a:ln>
        </p:spPr>
        <p:txBody>
          <a:bodyPr spcFirstLastPara="1" wrap="square" lIns="0" tIns="0" rIns="91425" bIns="0" anchor="t" anchorCtr="0">
            <a:normAutofit/>
          </a:bodyPr>
          <a:lstStyle>
            <a:lvl1pPr marL="457200" lvl="0"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1pPr>
            <a:lvl2pPr marL="914400" lvl="1"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2pPr>
            <a:lvl3pPr marL="1371600" lvl="2"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3pPr>
            <a:lvl4pPr marL="1828800" lvl="3"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4pPr>
            <a:lvl5pPr marL="2286000" lvl="4"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5pPr>
            <a:lvl6pPr marL="2743200" lvl="5"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6pPr>
            <a:lvl7pPr marL="3200400" lvl="6"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7pPr>
            <a:lvl8pPr marL="3657600" lvl="7"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8pPr>
            <a:lvl9pPr marL="4114800" lvl="8"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9pPr>
          </a:lstStyle>
          <a:p>
            <a:endParaRPr/>
          </a:p>
        </p:txBody>
      </p:sp>
      <p:sp>
        <p:nvSpPr>
          <p:cNvPr id="2468" name="Google Shape;2468;p201"/>
          <p:cNvSpPr txBox="1">
            <a:spLocks noGrp="1"/>
          </p:cNvSpPr>
          <p:nvPr>
            <p:ph type="title"/>
          </p:nvPr>
        </p:nvSpPr>
        <p:spPr>
          <a:xfrm>
            <a:off x="228600" y="621000"/>
            <a:ext cx="8091600" cy="801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grpSp>
        <p:nvGrpSpPr>
          <p:cNvPr id="2469" name="Google Shape;2469;p201"/>
          <p:cNvGrpSpPr/>
          <p:nvPr/>
        </p:nvGrpSpPr>
        <p:grpSpPr>
          <a:xfrm>
            <a:off x="228588" y="228700"/>
            <a:ext cx="216600" cy="216600"/>
            <a:chOff x="228588" y="228700"/>
            <a:chExt cx="216600" cy="216600"/>
          </a:xfrm>
        </p:grpSpPr>
        <p:sp>
          <p:nvSpPr>
            <p:cNvPr id="2470" name="Google Shape;2470;p201"/>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71" name="Google Shape;2471;p201"/>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472" name="Google Shape;2472;p201"/>
          <p:cNvSpPr txBox="1">
            <a:spLocks noGrp="1"/>
          </p:cNvSpPr>
          <p:nvPr>
            <p:ph type="body" idx="2"/>
          </p:nvPr>
        </p:nvSpPr>
        <p:spPr>
          <a:xfrm>
            <a:off x="2434942" y="1770300"/>
            <a:ext cx="2067900" cy="3144600"/>
          </a:xfrm>
          <a:prstGeom prst="rect">
            <a:avLst/>
          </a:prstGeom>
          <a:noFill/>
          <a:ln>
            <a:noFill/>
          </a:ln>
        </p:spPr>
        <p:txBody>
          <a:bodyPr spcFirstLastPara="1" wrap="square" lIns="0" tIns="0" rIns="91425" bIns="0" anchor="t" anchorCtr="0">
            <a:normAutofit/>
          </a:bodyPr>
          <a:lstStyle>
            <a:lvl1pPr marL="457200" lvl="0"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1pPr>
            <a:lvl2pPr marL="914400" lvl="1"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2pPr>
            <a:lvl3pPr marL="1371600" lvl="2"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3pPr>
            <a:lvl4pPr marL="1828800" lvl="3"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4pPr>
            <a:lvl5pPr marL="2286000" lvl="4"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5pPr>
            <a:lvl6pPr marL="2743200" lvl="5"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6pPr>
            <a:lvl7pPr marL="3200400" lvl="6"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7pPr>
            <a:lvl8pPr marL="3657600" lvl="7"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8pPr>
            <a:lvl9pPr marL="4114800" lvl="8"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9pPr>
          </a:lstStyle>
          <a:p>
            <a:endParaRPr/>
          </a:p>
        </p:txBody>
      </p:sp>
      <p:sp>
        <p:nvSpPr>
          <p:cNvPr id="2473" name="Google Shape;2473;p201"/>
          <p:cNvSpPr txBox="1">
            <a:spLocks noGrp="1"/>
          </p:cNvSpPr>
          <p:nvPr>
            <p:ph type="body" idx="3"/>
          </p:nvPr>
        </p:nvSpPr>
        <p:spPr>
          <a:xfrm>
            <a:off x="4641283" y="1770300"/>
            <a:ext cx="2067900" cy="3144600"/>
          </a:xfrm>
          <a:prstGeom prst="rect">
            <a:avLst/>
          </a:prstGeom>
          <a:noFill/>
          <a:ln>
            <a:noFill/>
          </a:ln>
        </p:spPr>
        <p:txBody>
          <a:bodyPr spcFirstLastPara="1" wrap="square" lIns="0" tIns="0" rIns="91425" bIns="0" anchor="t" anchorCtr="0">
            <a:normAutofit/>
          </a:bodyPr>
          <a:lstStyle>
            <a:lvl1pPr marL="457200" lvl="0"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1pPr>
            <a:lvl2pPr marL="914400" lvl="1"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2pPr>
            <a:lvl3pPr marL="1371600" lvl="2"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3pPr>
            <a:lvl4pPr marL="1828800" lvl="3"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4pPr>
            <a:lvl5pPr marL="2286000" lvl="4"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5pPr>
            <a:lvl6pPr marL="2743200" lvl="5"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6pPr>
            <a:lvl7pPr marL="3200400" lvl="6"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7pPr>
            <a:lvl8pPr marL="3657600" lvl="7"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8pPr>
            <a:lvl9pPr marL="4114800" lvl="8"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9pPr>
          </a:lstStyle>
          <a:p>
            <a:endParaRPr/>
          </a:p>
        </p:txBody>
      </p:sp>
      <p:sp>
        <p:nvSpPr>
          <p:cNvPr id="2474" name="Google Shape;2474;p201"/>
          <p:cNvSpPr txBox="1">
            <a:spLocks noGrp="1"/>
          </p:cNvSpPr>
          <p:nvPr>
            <p:ph type="body" idx="4"/>
          </p:nvPr>
        </p:nvSpPr>
        <p:spPr>
          <a:xfrm>
            <a:off x="6847625" y="1770300"/>
            <a:ext cx="2067900" cy="3144600"/>
          </a:xfrm>
          <a:prstGeom prst="rect">
            <a:avLst/>
          </a:prstGeom>
          <a:noFill/>
          <a:ln>
            <a:noFill/>
          </a:ln>
        </p:spPr>
        <p:txBody>
          <a:bodyPr spcFirstLastPara="1" wrap="square" lIns="0" tIns="0" rIns="91425" bIns="0" anchor="t" anchorCtr="0">
            <a:normAutofit/>
          </a:bodyPr>
          <a:lstStyle>
            <a:lvl1pPr marL="457200" lvl="0"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1pPr>
            <a:lvl2pPr marL="914400" lvl="1"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2pPr>
            <a:lvl3pPr marL="1371600" lvl="2"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3pPr>
            <a:lvl4pPr marL="1828800" lvl="3"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4pPr>
            <a:lvl5pPr marL="2286000" lvl="4"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5pPr>
            <a:lvl6pPr marL="2743200" lvl="5"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6pPr>
            <a:lvl7pPr marL="3200400" lvl="6"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7pPr>
            <a:lvl8pPr marL="3657600" lvl="7"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8pPr>
            <a:lvl9pPr marL="4114800" lvl="8"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9pPr>
          </a:lstStyle>
          <a:p>
            <a:endParaRPr/>
          </a:p>
        </p:txBody>
      </p:sp>
      <p:sp>
        <p:nvSpPr>
          <p:cNvPr id="2475" name="Google Shape;2475;p201"/>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476" name="Google Shape;2476;p201"/>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477" name="Google Shape;2477;p201"/>
          <p:cNvSpPr txBox="1">
            <a:spLocks noGrp="1"/>
          </p:cNvSpPr>
          <p:nvPr>
            <p:ph type="subTitle" idx="5"/>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478" name="Google Shape;2478;p201"/>
          <p:cNvSpPr txBox="1">
            <a:spLocks noGrp="1"/>
          </p:cNvSpPr>
          <p:nvPr>
            <p:ph type="subTitle" idx="6"/>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479" name="Google Shape;2479;p201"/>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Only 1">
  <p:cSld name="CUSTOM_7_1_1_1_2">
    <p:spTree>
      <p:nvGrpSpPr>
        <p:cNvPr id="1" name="Shape 2480"/>
        <p:cNvGrpSpPr/>
        <p:nvPr/>
      </p:nvGrpSpPr>
      <p:grpSpPr>
        <a:xfrm>
          <a:off x="0" y="0"/>
          <a:ext cx="0" cy="0"/>
          <a:chOff x="0" y="0"/>
          <a:chExt cx="0" cy="0"/>
        </a:xfrm>
      </p:grpSpPr>
      <p:sp>
        <p:nvSpPr>
          <p:cNvPr id="2481" name="Google Shape;2481;p202"/>
          <p:cNvSpPr txBox="1">
            <a:spLocks noGrp="1"/>
          </p:cNvSpPr>
          <p:nvPr>
            <p:ph type="title"/>
          </p:nvPr>
        </p:nvSpPr>
        <p:spPr>
          <a:xfrm>
            <a:off x="228600" y="621000"/>
            <a:ext cx="8091600" cy="801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grpSp>
        <p:nvGrpSpPr>
          <p:cNvPr id="2482" name="Google Shape;2482;p202"/>
          <p:cNvGrpSpPr/>
          <p:nvPr/>
        </p:nvGrpSpPr>
        <p:grpSpPr>
          <a:xfrm>
            <a:off x="228588" y="228700"/>
            <a:ext cx="216600" cy="216600"/>
            <a:chOff x="228588" y="228700"/>
            <a:chExt cx="216600" cy="216600"/>
          </a:xfrm>
        </p:grpSpPr>
        <p:sp>
          <p:nvSpPr>
            <p:cNvPr id="2483" name="Google Shape;2483;p202"/>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84" name="Google Shape;2484;p202"/>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485" name="Google Shape;2485;p202"/>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486" name="Google Shape;2486;p202"/>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487" name="Google Shape;2487;p202"/>
          <p:cNvSpPr txBox="1">
            <a:spLocks noGrp="1"/>
          </p:cNvSpPr>
          <p:nvPr>
            <p:ph type="subTitle" idx="1"/>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488" name="Google Shape;2488;p202"/>
          <p:cNvSpPr txBox="1">
            <a:spLocks noGrp="1"/>
          </p:cNvSpPr>
          <p:nvPr>
            <p:ph type="subTitle" idx="2"/>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489" name="Google Shape;2489;p202"/>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Only 2">
  <p:cSld name="CUSTOM_7_1_1_1_2_1">
    <p:bg>
      <p:bgPr>
        <a:solidFill>
          <a:schemeClr val="dk1"/>
        </a:solidFill>
        <a:effectLst/>
      </p:bgPr>
    </p:bg>
    <p:spTree>
      <p:nvGrpSpPr>
        <p:cNvPr id="1" name="Shape 2490"/>
        <p:cNvGrpSpPr/>
        <p:nvPr/>
      </p:nvGrpSpPr>
      <p:grpSpPr>
        <a:xfrm>
          <a:off x="0" y="0"/>
          <a:ext cx="0" cy="0"/>
          <a:chOff x="0" y="0"/>
          <a:chExt cx="0" cy="0"/>
        </a:xfrm>
      </p:grpSpPr>
      <p:sp>
        <p:nvSpPr>
          <p:cNvPr id="2491" name="Google Shape;2491;p203"/>
          <p:cNvSpPr txBox="1">
            <a:spLocks noGrp="1"/>
          </p:cNvSpPr>
          <p:nvPr>
            <p:ph type="title"/>
          </p:nvPr>
        </p:nvSpPr>
        <p:spPr>
          <a:xfrm>
            <a:off x="228600" y="621000"/>
            <a:ext cx="8091600" cy="801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9pPr>
          </a:lstStyle>
          <a:p>
            <a:endParaRPr/>
          </a:p>
        </p:txBody>
      </p:sp>
      <p:grpSp>
        <p:nvGrpSpPr>
          <p:cNvPr id="2492" name="Google Shape;2492;p203"/>
          <p:cNvGrpSpPr/>
          <p:nvPr/>
        </p:nvGrpSpPr>
        <p:grpSpPr>
          <a:xfrm>
            <a:off x="228588" y="228700"/>
            <a:ext cx="216600" cy="216600"/>
            <a:chOff x="228588" y="228700"/>
            <a:chExt cx="216600" cy="216600"/>
          </a:xfrm>
        </p:grpSpPr>
        <p:sp>
          <p:nvSpPr>
            <p:cNvPr id="2493" name="Google Shape;2493;p203"/>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94" name="Google Shape;2494;p203"/>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495" name="Google Shape;2495;p203"/>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496" name="Google Shape;2496;p203"/>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497" name="Google Shape;2497;p203"/>
          <p:cNvSpPr txBox="1">
            <a:spLocks noGrp="1"/>
          </p:cNvSpPr>
          <p:nvPr>
            <p:ph type="subTitle" idx="1"/>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498" name="Google Shape;2498;p203"/>
          <p:cNvSpPr txBox="1">
            <a:spLocks noGrp="1"/>
          </p:cNvSpPr>
          <p:nvPr>
            <p:ph type="subTitle" idx="2"/>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499" name="Google Shape;2499;p203"/>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07"/>
        <p:cNvGrpSpPr/>
        <p:nvPr/>
      </p:nvGrpSpPr>
      <p:grpSpPr>
        <a:xfrm>
          <a:off x="0" y="0"/>
          <a:ext cx="0" cy="0"/>
          <a:chOff x="0" y="0"/>
          <a:chExt cx="0" cy="0"/>
        </a:xfrm>
      </p:grpSpPr>
      <p:pic>
        <p:nvPicPr>
          <p:cNvPr id="108" name="Google Shape;108;p21" descr="Background pattern&#10;&#10;Description automatically generated"/>
          <p:cNvPicPr preferRelativeResize="0"/>
          <p:nvPr/>
        </p:nvPicPr>
        <p:blipFill rotWithShape="1">
          <a:blip r:embed="rId2">
            <a:alphaModFix/>
          </a:blip>
          <a:srcRect/>
          <a:stretch/>
        </p:blipFill>
        <p:spPr>
          <a:xfrm flipH="1">
            <a:off x="0" y="0"/>
            <a:ext cx="9144000" cy="5143500"/>
          </a:xfrm>
          <a:prstGeom prst="rect">
            <a:avLst/>
          </a:prstGeom>
          <a:noFill/>
          <a:ln>
            <a:noFill/>
          </a:ln>
        </p:spPr>
      </p:pic>
      <p:sp>
        <p:nvSpPr>
          <p:cNvPr id="109" name="Google Shape;109;p21"/>
          <p:cNvSpPr txBox="1">
            <a:spLocks noGrp="1"/>
          </p:cNvSpPr>
          <p:nvPr>
            <p:ph type="title"/>
          </p:nvPr>
        </p:nvSpPr>
        <p:spPr>
          <a:xfrm>
            <a:off x="402943" y="542956"/>
            <a:ext cx="8234700" cy="429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2700"/>
              <a:buNone/>
              <a:defRPr sz="2700" b="1"/>
            </a:lvl1pPr>
            <a:lvl2pPr lvl="1" algn="l" rtl="0">
              <a:lnSpc>
                <a:spcPct val="100000"/>
              </a:lnSpc>
              <a:spcBef>
                <a:spcPts val="0"/>
              </a:spcBef>
              <a:spcAft>
                <a:spcPts val="0"/>
              </a:spcAft>
              <a:buSzPts val="1100"/>
              <a:buFont typeface="Inter"/>
              <a:buNone/>
              <a:defRPr b="1">
                <a:latin typeface="Inter"/>
                <a:ea typeface="Inter"/>
                <a:cs typeface="Inter"/>
                <a:sym typeface="Inter"/>
              </a:defRPr>
            </a:lvl2pPr>
            <a:lvl3pPr lvl="2" algn="l" rtl="0">
              <a:lnSpc>
                <a:spcPct val="100000"/>
              </a:lnSpc>
              <a:spcBef>
                <a:spcPts val="0"/>
              </a:spcBef>
              <a:spcAft>
                <a:spcPts val="0"/>
              </a:spcAft>
              <a:buSzPts val="1100"/>
              <a:buFont typeface="Inter"/>
              <a:buNone/>
              <a:defRPr b="1">
                <a:latin typeface="Inter"/>
                <a:ea typeface="Inter"/>
                <a:cs typeface="Inter"/>
                <a:sym typeface="Inter"/>
              </a:defRPr>
            </a:lvl3pPr>
            <a:lvl4pPr lvl="3" algn="l" rtl="0">
              <a:lnSpc>
                <a:spcPct val="100000"/>
              </a:lnSpc>
              <a:spcBef>
                <a:spcPts val="0"/>
              </a:spcBef>
              <a:spcAft>
                <a:spcPts val="0"/>
              </a:spcAft>
              <a:buSzPts val="1100"/>
              <a:buFont typeface="Inter"/>
              <a:buNone/>
              <a:defRPr b="1">
                <a:latin typeface="Inter"/>
                <a:ea typeface="Inter"/>
                <a:cs typeface="Inter"/>
                <a:sym typeface="Inter"/>
              </a:defRPr>
            </a:lvl4pPr>
            <a:lvl5pPr lvl="4" algn="l" rtl="0">
              <a:lnSpc>
                <a:spcPct val="100000"/>
              </a:lnSpc>
              <a:spcBef>
                <a:spcPts val="0"/>
              </a:spcBef>
              <a:spcAft>
                <a:spcPts val="0"/>
              </a:spcAft>
              <a:buSzPts val="1100"/>
              <a:buFont typeface="Inter"/>
              <a:buNone/>
              <a:defRPr b="1">
                <a:latin typeface="Inter"/>
                <a:ea typeface="Inter"/>
                <a:cs typeface="Inter"/>
                <a:sym typeface="Inter"/>
              </a:defRPr>
            </a:lvl5pPr>
            <a:lvl6pPr lvl="5" algn="l" rtl="0">
              <a:lnSpc>
                <a:spcPct val="100000"/>
              </a:lnSpc>
              <a:spcBef>
                <a:spcPts val="0"/>
              </a:spcBef>
              <a:spcAft>
                <a:spcPts val="0"/>
              </a:spcAft>
              <a:buSzPts val="1100"/>
              <a:buFont typeface="Inter"/>
              <a:buNone/>
              <a:defRPr b="1">
                <a:latin typeface="Inter"/>
                <a:ea typeface="Inter"/>
                <a:cs typeface="Inter"/>
                <a:sym typeface="Inter"/>
              </a:defRPr>
            </a:lvl6pPr>
            <a:lvl7pPr lvl="6" algn="l" rtl="0">
              <a:lnSpc>
                <a:spcPct val="100000"/>
              </a:lnSpc>
              <a:spcBef>
                <a:spcPts val="0"/>
              </a:spcBef>
              <a:spcAft>
                <a:spcPts val="0"/>
              </a:spcAft>
              <a:buSzPts val="1100"/>
              <a:buFont typeface="Inter"/>
              <a:buNone/>
              <a:defRPr b="1">
                <a:latin typeface="Inter"/>
                <a:ea typeface="Inter"/>
                <a:cs typeface="Inter"/>
                <a:sym typeface="Inter"/>
              </a:defRPr>
            </a:lvl7pPr>
            <a:lvl8pPr lvl="7" algn="l" rtl="0">
              <a:lnSpc>
                <a:spcPct val="100000"/>
              </a:lnSpc>
              <a:spcBef>
                <a:spcPts val="0"/>
              </a:spcBef>
              <a:spcAft>
                <a:spcPts val="0"/>
              </a:spcAft>
              <a:buSzPts val="1100"/>
              <a:buFont typeface="Inter"/>
              <a:buNone/>
              <a:defRPr b="1">
                <a:latin typeface="Inter"/>
                <a:ea typeface="Inter"/>
                <a:cs typeface="Inter"/>
                <a:sym typeface="Inter"/>
              </a:defRPr>
            </a:lvl8pPr>
            <a:lvl9pPr lvl="8" algn="l" rtl="0">
              <a:lnSpc>
                <a:spcPct val="100000"/>
              </a:lnSpc>
              <a:spcBef>
                <a:spcPts val="0"/>
              </a:spcBef>
              <a:spcAft>
                <a:spcPts val="0"/>
              </a:spcAft>
              <a:buSzPts val="1100"/>
              <a:buFont typeface="Inter"/>
              <a:buNone/>
              <a:defRPr b="1">
                <a:latin typeface="Inter"/>
                <a:ea typeface="Inter"/>
                <a:cs typeface="Inter"/>
                <a:sym typeface="Inter"/>
              </a:defRPr>
            </a:lvl9pPr>
          </a:lstStyle>
          <a:p>
            <a:endParaRPr/>
          </a:p>
        </p:txBody>
      </p:sp>
      <p:pic>
        <p:nvPicPr>
          <p:cNvPr id="110" name="Google Shape;110;p21" descr="Icon&#10;&#10;Description automatically generated with medium confidence"/>
          <p:cNvPicPr preferRelativeResize="0"/>
          <p:nvPr/>
        </p:nvPicPr>
        <p:blipFill rotWithShape="1">
          <a:blip r:embed="rId3">
            <a:alphaModFix/>
          </a:blip>
          <a:srcRect/>
          <a:stretch/>
        </p:blipFill>
        <p:spPr>
          <a:xfrm>
            <a:off x="7036904" y="241355"/>
            <a:ext cx="1818863" cy="357710"/>
          </a:xfrm>
          <a:prstGeom prst="rect">
            <a:avLst/>
          </a:prstGeom>
          <a:noFill/>
          <a:ln>
            <a:noFill/>
          </a:ln>
        </p:spPr>
      </p:pic>
      <p:cxnSp>
        <p:nvCxnSpPr>
          <p:cNvPr id="111" name="Google Shape;111;p21"/>
          <p:cNvCxnSpPr/>
          <p:nvPr/>
        </p:nvCxnSpPr>
        <p:spPr>
          <a:xfrm>
            <a:off x="0" y="981792"/>
            <a:ext cx="2920500" cy="0"/>
          </a:xfrm>
          <a:prstGeom prst="straightConnector1">
            <a:avLst/>
          </a:prstGeom>
          <a:noFill/>
          <a:ln w="19050" cap="flat" cmpd="sng">
            <a:solidFill>
              <a:srgbClr val="31D15E"/>
            </a:solidFill>
            <a:prstDash val="solid"/>
            <a:miter lim="800000"/>
            <a:headEnd type="none" w="sm" len="sm"/>
            <a:tailEnd type="none" w="sm" len="sm"/>
          </a:ln>
        </p:spPr>
      </p:cxnSp>
      <p:sp>
        <p:nvSpPr>
          <p:cNvPr id="112" name="Google Shape;112;p21"/>
          <p:cNvSpPr txBox="1">
            <a:spLocks noGrp="1"/>
          </p:cNvSpPr>
          <p:nvPr>
            <p:ph type="body" idx="1"/>
          </p:nvPr>
        </p:nvSpPr>
        <p:spPr>
          <a:xfrm>
            <a:off x="402943" y="1242981"/>
            <a:ext cx="4009500" cy="7290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100"/>
              <a:buFont typeface="Inter Light"/>
              <a:buNone/>
              <a:defRPr sz="1100">
                <a:latin typeface="Inter Light"/>
                <a:ea typeface="Inter Light"/>
                <a:cs typeface="Inter Light"/>
                <a:sym typeface="Inter Light"/>
              </a:defRPr>
            </a:lvl1pPr>
            <a:lvl2pPr marL="914400" lvl="1" indent="-317500" algn="l" rtl="0">
              <a:lnSpc>
                <a:spcPct val="90000"/>
              </a:lnSpc>
              <a:spcBef>
                <a:spcPts val="400"/>
              </a:spcBef>
              <a:spcAft>
                <a:spcPts val="0"/>
              </a:spcAft>
              <a:buClr>
                <a:schemeClr val="dk1"/>
              </a:buClr>
              <a:buSzPts val="1400"/>
              <a:buFont typeface="Inter Light"/>
              <a:buChar char="•"/>
              <a:defRPr>
                <a:latin typeface="Inter Light"/>
                <a:ea typeface="Inter Light"/>
                <a:cs typeface="Inter Light"/>
                <a:sym typeface="Inter Light"/>
              </a:defRPr>
            </a:lvl2pPr>
            <a:lvl3pPr marL="1371600" lvl="2" indent="-317500" algn="l" rtl="0">
              <a:lnSpc>
                <a:spcPct val="90000"/>
              </a:lnSpc>
              <a:spcBef>
                <a:spcPts val="400"/>
              </a:spcBef>
              <a:spcAft>
                <a:spcPts val="0"/>
              </a:spcAft>
              <a:buClr>
                <a:schemeClr val="dk1"/>
              </a:buClr>
              <a:buSzPts val="1400"/>
              <a:buFont typeface="Inter Light"/>
              <a:buChar char="•"/>
              <a:defRPr>
                <a:latin typeface="Inter Light"/>
                <a:ea typeface="Inter Light"/>
                <a:cs typeface="Inter Light"/>
                <a:sym typeface="Inter Light"/>
              </a:defRPr>
            </a:lvl3pPr>
            <a:lvl4pPr marL="1828800" lvl="3" indent="-317500" algn="l" rtl="0">
              <a:lnSpc>
                <a:spcPct val="90000"/>
              </a:lnSpc>
              <a:spcBef>
                <a:spcPts val="400"/>
              </a:spcBef>
              <a:spcAft>
                <a:spcPts val="0"/>
              </a:spcAft>
              <a:buClr>
                <a:schemeClr val="dk1"/>
              </a:buClr>
              <a:buSzPts val="1400"/>
              <a:buFont typeface="Inter Light"/>
              <a:buChar char="•"/>
              <a:defRPr>
                <a:latin typeface="Inter Light"/>
                <a:ea typeface="Inter Light"/>
                <a:cs typeface="Inter Light"/>
                <a:sym typeface="Inter Light"/>
              </a:defRPr>
            </a:lvl4pPr>
            <a:lvl5pPr marL="2286000" lvl="4" indent="-317500" algn="l" rtl="0">
              <a:lnSpc>
                <a:spcPct val="90000"/>
              </a:lnSpc>
              <a:spcBef>
                <a:spcPts val="400"/>
              </a:spcBef>
              <a:spcAft>
                <a:spcPts val="0"/>
              </a:spcAft>
              <a:buClr>
                <a:schemeClr val="dk1"/>
              </a:buClr>
              <a:buSzPts val="1400"/>
              <a:buFont typeface="Inter Light"/>
              <a:buChar char="•"/>
              <a:defRPr>
                <a:latin typeface="Inter Light"/>
                <a:ea typeface="Inter Light"/>
                <a:cs typeface="Inter Light"/>
                <a:sym typeface="Inter Light"/>
              </a:defRPr>
            </a:lvl5pPr>
            <a:lvl6pPr marL="2743200" lvl="5" indent="-317500" algn="l" rtl="0">
              <a:lnSpc>
                <a:spcPct val="90000"/>
              </a:lnSpc>
              <a:spcBef>
                <a:spcPts val="400"/>
              </a:spcBef>
              <a:spcAft>
                <a:spcPts val="0"/>
              </a:spcAft>
              <a:buClr>
                <a:schemeClr val="dk1"/>
              </a:buClr>
              <a:buSzPts val="1400"/>
              <a:buFont typeface="Inter Light"/>
              <a:buChar char="•"/>
              <a:defRPr>
                <a:latin typeface="Inter Light"/>
                <a:ea typeface="Inter Light"/>
                <a:cs typeface="Inter Light"/>
                <a:sym typeface="Inter Light"/>
              </a:defRPr>
            </a:lvl6pPr>
            <a:lvl7pPr marL="3200400" lvl="6" indent="-317500" algn="l" rtl="0">
              <a:lnSpc>
                <a:spcPct val="90000"/>
              </a:lnSpc>
              <a:spcBef>
                <a:spcPts val="400"/>
              </a:spcBef>
              <a:spcAft>
                <a:spcPts val="0"/>
              </a:spcAft>
              <a:buClr>
                <a:schemeClr val="dk1"/>
              </a:buClr>
              <a:buSzPts val="1400"/>
              <a:buFont typeface="Inter Light"/>
              <a:buChar char="•"/>
              <a:defRPr>
                <a:latin typeface="Inter Light"/>
                <a:ea typeface="Inter Light"/>
                <a:cs typeface="Inter Light"/>
                <a:sym typeface="Inter Light"/>
              </a:defRPr>
            </a:lvl7pPr>
            <a:lvl8pPr marL="3657600" lvl="7" indent="-317500" algn="l" rtl="0">
              <a:lnSpc>
                <a:spcPct val="90000"/>
              </a:lnSpc>
              <a:spcBef>
                <a:spcPts val="400"/>
              </a:spcBef>
              <a:spcAft>
                <a:spcPts val="0"/>
              </a:spcAft>
              <a:buClr>
                <a:schemeClr val="dk1"/>
              </a:buClr>
              <a:buSzPts val="1400"/>
              <a:buFont typeface="Inter Light"/>
              <a:buChar char="•"/>
              <a:defRPr>
                <a:latin typeface="Inter Light"/>
                <a:ea typeface="Inter Light"/>
                <a:cs typeface="Inter Light"/>
                <a:sym typeface="Inter Light"/>
              </a:defRPr>
            </a:lvl8pPr>
            <a:lvl9pPr marL="4114800" lvl="8" indent="-317500" algn="l" rtl="0">
              <a:lnSpc>
                <a:spcPct val="90000"/>
              </a:lnSpc>
              <a:spcBef>
                <a:spcPts val="400"/>
              </a:spcBef>
              <a:spcAft>
                <a:spcPts val="0"/>
              </a:spcAft>
              <a:buClr>
                <a:schemeClr val="dk1"/>
              </a:buClr>
              <a:buSzPts val="1400"/>
              <a:buFont typeface="Inter Light"/>
              <a:buChar char="•"/>
              <a:defRPr>
                <a:latin typeface="Inter Light"/>
                <a:ea typeface="Inter Light"/>
                <a:cs typeface="Inter Light"/>
                <a:sym typeface="Inter Light"/>
              </a:defRPr>
            </a:lvl9pPr>
          </a:lstStyle>
          <a:p>
            <a:endParaRPr/>
          </a:p>
        </p:txBody>
      </p:sp>
      <p:sp>
        <p:nvSpPr>
          <p:cNvPr id="113" name="Google Shape;113;p21"/>
          <p:cNvSpPr txBox="1">
            <a:spLocks noGrp="1"/>
          </p:cNvSpPr>
          <p:nvPr>
            <p:ph type="body" idx="2"/>
          </p:nvPr>
        </p:nvSpPr>
        <p:spPr>
          <a:xfrm>
            <a:off x="4628136" y="1242981"/>
            <a:ext cx="4009500" cy="7290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100"/>
              <a:buFont typeface="Inter Light"/>
              <a:buNone/>
              <a:defRPr sz="1100">
                <a:latin typeface="Inter Light"/>
                <a:ea typeface="Inter Light"/>
                <a:cs typeface="Inter Light"/>
                <a:sym typeface="Inter Light"/>
              </a:defRPr>
            </a:lvl1pPr>
            <a:lvl2pPr marL="914400" lvl="1" indent="-317500" algn="l" rtl="0">
              <a:lnSpc>
                <a:spcPct val="90000"/>
              </a:lnSpc>
              <a:spcBef>
                <a:spcPts val="400"/>
              </a:spcBef>
              <a:spcAft>
                <a:spcPts val="0"/>
              </a:spcAft>
              <a:buClr>
                <a:schemeClr val="dk1"/>
              </a:buClr>
              <a:buSzPts val="1400"/>
              <a:buFont typeface="Inter Light"/>
              <a:buChar char="•"/>
              <a:defRPr>
                <a:latin typeface="Inter Light"/>
                <a:ea typeface="Inter Light"/>
                <a:cs typeface="Inter Light"/>
                <a:sym typeface="Inter Light"/>
              </a:defRPr>
            </a:lvl2pPr>
            <a:lvl3pPr marL="1371600" lvl="2" indent="-317500" algn="l" rtl="0">
              <a:lnSpc>
                <a:spcPct val="90000"/>
              </a:lnSpc>
              <a:spcBef>
                <a:spcPts val="400"/>
              </a:spcBef>
              <a:spcAft>
                <a:spcPts val="0"/>
              </a:spcAft>
              <a:buClr>
                <a:schemeClr val="dk1"/>
              </a:buClr>
              <a:buSzPts val="1400"/>
              <a:buFont typeface="Inter Light"/>
              <a:buChar char="•"/>
              <a:defRPr>
                <a:latin typeface="Inter Light"/>
                <a:ea typeface="Inter Light"/>
                <a:cs typeface="Inter Light"/>
                <a:sym typeface="Inter Light"/>
              </a:defRPr>
            </a:lvl3pPr>
            <a:lvl4pPr marL="1828800" lvl="3" indent="-317500" algn="l" rtl="0">
              <a:lnSpc>
                <a:spcPct val="90000"/>
              </a:lnSpc>
              <a:spcBef>
                <a:spcPts val="400"/>
              </a:spcBef>
              <a:spcAft>
                <a:spcPts val="0"/>
              </a:spcAft>
              <a:buClr>
                <a:schemeClr val="dk1"/>
              </a:buClr>
              <a:buSzPts val="1400"/>
              <a:buFont typeface="Inter Light"/>
              <a:buChar char="•"/>
              <a:defRPr>
                <a:latin typeface="Inter Light"/>
                <a:ea typeface="Inter Light"/>
                <a:cs typeface="Inter Light"/>
                <a:sym typeface="Inter Light"/>
              </a:defRPr>
            </a:lvl4pPr>
            <a:lvl5pPr marL="2286000" lvl="4" indent="-317500" algn="l" rtl="0">
              <a:lnSpc>
                <a:spcPct val="90000"/>
              </a:lnSpc>
              <a:spcBef>
                <a:spcPts val="400"/>
              </a:spcBef>
              <a:spcAft>
                <a:spcPts val="0"/>
              </a:spcAft>
              <a:buClr>
                <a:schemeClr val="dk1"/>
              </a:buClr>
              <a:buSzPts val="1400"/>
              <a:buFont typeface="Inter Light"/>
              <a:buChar char="•"/>
              <a:defRPr>
                <a:latin typeface="Inter Light"/>
                <a:ea typeface="Inter Light"/>
                <a:cs typeface="Inter Light"/>
                <a:sym typeface="Inter Light"/>
              </a:defRPr>
            </a:lvl5pPr>
            <a:lvl6pPr marL="2743200" lvl="5" indent="-317500" algn="l" rtl="0">
              <a:lnSpc>
                <a:spcPct val="90000"/>
              </a:lnSpc>
              <a:spcBef>
                <a:spcPts val="400"/>
              </a:spcBef>
              <a:spcAft>
                <a:spcPts val="0"/>
              </a:spcAft>
              <a:buClr>
                <a:schemeClr val="dk1"/>
              </a:buClr>
              <a:buSzPts val="1400"/>
              <a:buFont typeface="Inter Light"/>
              <a:buChar char="•"/>
              <a:defRPr>
                <a:latin typeface="Inter Light"/>
                <a:ea typeface="Inter Light"/>
                <a:cs typeface="Inter Light"/>
                <a:sym typeface="Inter Light"/>
              </a:defRPr>
            </a:lvl6pPr>
            <a:lvl7pPr marL="3200400" lvl="6" indent="-317500" algn="l" rtl="0">
              <a:lnSpc>
                <a:spcPct val="90000"/>
              </a:lnSpc>
              <a:spcBef>
                <a:spcPts val="400"/>
              </a:spcBef>
              <a:spcAft>
                <a:spcPts val="0"/>
              </a:spcAft>
              <a:buClr>
                <a:schemeClr val="dk1"/>
              </a:buClr>
              <a:buSzPts val="1400"/>
              <a:buFont typeface="Inter Light"/>
              <a:buChar char="•"/>
              <a:defRPr>
                <a:latin typeface="Inter Light"/>
                <a:ea typeface="Inter Light"/>
                <a:cs typeface="Inter Light"/>
                <a:sym typeface="Inter Light"/>
              </a:defRPr>
            </a:lvl7pPr>
            <a:lvl8pPr marL="3657600" lvl="7" indent="-317500" algn="l" rtl="0">
              <a:lnSpc>
                <a:spcPct val="90000"/>
              </a:lnSpc>
              <a:spcBef>
                <a:spcPts val="400"/>
              </a:spcBef>
              <a:spcAft>
                <a:spcPts val="0"/>
              </a:spcAft>
              <a:buClr>
                <a:schemeClr val="dk1"/>
              </a:buClr>
              <a:buSzPts val="1400"/>
              <a:buFont typeface="Inter Light"/>
              <a:buChar char="•"/>
              <a:defRPr>
                <a:latin typeface="Inter Light"/>
                <a:ea typeface="Inter Light"/>
                <a:cs typeface="Inter Light"/>
                <a:sym typeface="Inter Light"/>
              </a:defRPr>
            </a:lvl8pPr>
            <a:lvl9pPr marL="4114800" lvl="8" indent="-317500" algn="l" rtl="0">
              <a:lnSpc>
                <a:spcPct val="90000"/>
              </a:lnSpc>
              <a:spcBef>
                <a:spcPts val="400"/>
              </a:spcBef>
              <a:spcAft>
                <a:spcPts val="0"/>
              </a:spcAft>
              <a:buClr>
                <a:schemeClr val="dk1"/>
              </a:buClr>
              <a:buSzPts val="1400"/>
              <a:buFont typeface="Inter Light"/>
              <a:buChar char="•"/>
              <a:defRPr>
                <a:latin typeface="Inter Light"/>
                <a:ea typeface="Inter Light"/>
                <a:cs typeface="Inter Light"/>
                <a:sym typeface="Inter Light"/>
              </a:defRPr>
            </a:lvl9pPr>
          </a:lstStyle>
          <a:p>
            <a:endParaRPr/>
          </a:p>
        </p:txBody>
      </p:sp>
      <p:sp>
        <p:nvSpPr>
          <p:cNvPr id="114" name="Google Shape;114;p21"/>
          <p:cNvSpPr>
            <a:spLocks noGrp="1"/>
          </p:cNvSpPr>
          <p:nvPr>
            <p:ph type="pic" idx="3"/>
          </p:nvPr>
        </p:nvSpPr>
        <p:spPr>
          <a:xfrm>
            <a:off x="402943" y="2041633"/>
            <a:ext cx="4005600" cy="1996500"/>
          </a:xfrm>
          <a:prstGeom prst="rect">
            <a:avLst/>
          </a:prstGeom>
          <a:solidFill>
            <a:srgbClr val="F6F4EF"/>
          </a:solidFill>
          <a:ln>
            <a:noFill/>
          </a:ln>
        </p:spPr>
      </p:sp>
      <p:sp>
        <p:nvSpPr>
          <p:cNvPr id="115" name="Google Shape;115;p21"/>
          <p:cNvSpPr>
            <a:spLocks noGrp="1"/>
          </p:cNvSpPr>
          <p:nvPr>
            <p:ph type="pic" idx="4"/>
          </p:nvPr>
        </p:nvSpPr>
        <p:spPr>
          <a:xfrm>
            <a:off x="4632042" y="2041633"/>
            <a:ext cx="4005600" cy="1996500"/>
          </a:xfrm>
          <a:prstGeom prst="rect">
            <a:avLst/>
          </a:prstGeom>
          <a:solidFill>
            <a:srgbClr val="F6F4EF"/>
          </a:solidFill>
          <a:ln>
            <a:noFill/>
          </a:ln>
        </p:spPr>
      </p:sp>
      <p:sp>
        <p:nvSpPr>
          <p:cNvPr id="116" name="Google Shape;116;p21"/>
          <p:cNvSpPr txBox="1">
            <a:spLocks noGrp="1"/>
          </p:cNvSpPr>
          <p:nvPr>
            <p:ph type="body" idx="5"/>
          </p:nvPr>
        </p:nvSpPr>
        <p:spPr>
          <a:xfrm>
            <a:off x="402943" y="4120973"/>
            <a:ext cx="4019100" cy="488700"/>
          </a:xfrm>
          <a:prstGeom prst="rect">
            <a:avLst/>
          </a:prstGeom>
          <a:noFill/>
          <a:ln>
            <a:noFill/>
          </a:ln>
        </p:spPr>
        <p:txBody>
          <a:bodyPr spcFirstLastPara="1" wrap="square" lIns="68575" tIns="34275" rIns="68575" bIns="34275" anchor="t" anchorCtr="0">
            <a:noAutofit/>
          </a:bodyPr>
          <a:lstStyle>
            <a:lvl1pPr marL="457200" lvl="0" indent="-228600" algn="ctr" rtl="0">
              <a:lnSpc>
                <a:spcPct val="90000"/>
              </a:lnSpc>
              <a:spcBef>
                <a:spcPts val="800"/>
              </a:spcBef>
              <a:spcAft>
                <a:spcPts val="0"/>
              </a:spcAft>
              <a:buClr>
                <a:srgbClr val="047954"/>
              </a:buClr>
              <a:buSzPts val="1200"/>
              <a:buFont typeface="Inter"/>
              <a:buNone/>
              <a:defRPr sz="1200" b="1">
                <a:solidFill>
                  <a:srgbClr val="047954"/>
                </a:solidFill>
              </a:defRPr>
            </a:lvl1pPr>
            <a:lvl2pPr marL="914400" lvl="1" indent="-228600" algn="l" rtl="0">
              <a:lnSpc>
                <a:spcPct val="90000"/>
              </a:lnSpc>
              <a:spcBef>
                <a:spcPts val="400"/>
              </a:spcBef>
              <a:spcAft>
                <a:spcPts val="0"/>
              </a:spcAft>
              <a:buClr>
                <a:schemeClr val="dk1"/>
              </a:buClr>
              <a:buSzPts val="1500"/>
              <a:buFont typeface="Inter"/>
              <a:buNone/>
              <a:defRPr sz="1500" b="1"/>
            </a:lvl2pPr>
            <a:lvl3pPr marL="1371600" lvl="2" indent="-228600" algn="l" rtl="0">
              <a:lnSpc>
                <a:spcPct val="90000"/>
              </a:lnSpc>
              <a:spcBef>
                <a:spcPts val="400"/>
              </a:spcBef>
              <a:spcAft>
                <a:spcPts val="0"/>
              </a:spcAft>
              <a:buClr>
                <a:schemeClr val="dk1"/>
              </a:buClr>
              <a:buSzPts val="1400"/>
              <a:buFont typeface="Inter"/>
              <a:buNone/>
              <a:defRPr sz="1400" b="1"/>
            </a:lvl3pPr>
            <a:lvl4pPr marL="1828800" lvl="3" indent="-228600" algn="l" rtl="0">
              <a:lnSpc>
                <a:spcPct val="90000"/>
              </a:lnSpc>
              <a:spcBef>
                <a:spcPts val="400"/>
              </a:spcBef>
              <a:spcAft>
                <a:spcPts val="0"/>
              </a:spcAft>
              <a:buClr>
                <a:schemeClr val="dk1"/>
              </a:buClr>
              <a:buSzPts val="1200"/>
              <a:buFont typeface="Inter"/>
              <a:buNone/>
              <a:defRPr sz="1200" b="1"/>
            </a:lvl4pPr>
            <a:lvl5pPr marL="2286000" lvl="4" indent="-228600" algn="l" rtl="0">
              <a:lnSpc>
                <a:spcPct val="90000"/>
              </a:lnSpc>
              <a:spcBef>
                <a:spcPts val="400"/>
              </a:spcBef>
              <a:spcAft>
                <a:spcPts val="0"/>
              </a:spcAft>
              <a:buClr>
                <a:schemeClr val="dk1"/>
              </a:buClr>
              <a:buSzPts val="1200"/>
              <a:buFont typeface="Inter"/>
              <a:buNone/>
              <a:defRPr sz="1200" b="1"/>
            </a:lvl5pPr>
            <a:lvl6pPr marL="2743200" lvl="5" indent="-228600" algn="l" rtl="0">
              <a:lnSpc>
                <a:spcPct val="90000"/>
              </a:lnSpc>
              <a:spcBef>
                <a:spcPts val="400"/>
              </a:spcBef>
              <a:spcAft>
                <a:spcPts val="0"/>
              </a:spcAft>
              <a:buClr>
                <a:schemeClr val="dk1"/>
              </a:buClr>
              <a:buSzPts val="1200"/>
              <a:buFont typeface="Inter"/>
              <a:buNone/>
              <a:defRPr sz="1200" b="1"/>
            </a:lvl6pPr>
            <a:lvl7pPr marL="3200400" lvl="6" indent="-228600" algn="l" rtl="0">
              <a:lnSpc>
                <a:spcPct val="90000"/>
              </a:lnSpc>
              <a:spcBef>
                <a:spcPts val="400"/>
              </a:spcBef>
              <a:spcAft>
                <a:spcPts val="0"/>
              </a:spcAft>
              <a:buClr>
                <a:schemeClr val="dk1"/>
              </a:buClr>
              <a:buSzPts val="1200"/>
              <a:buFont typeface="Inter"/>
              <a:buNone/>
              <a:defRPr sz="1200" b="1"/>
            </a:lvl7pPr>
            <a:lvl8pPr marL="3657600" lvl="7" indent="-228600" algn="l" rtl="0">
              <a:lnSpc>
                <a:spcPct val="90000"/>
              </a:lnSpc>
              <a:spcBef>
                <a:spcPts val="400"/>
              </a:spcBef>
              <a:spcAft>
                <a:spcPts val="0"/>
              </a:spcAft>
              <a:buClr>
                <a:schemeClr val="dk1"/>
              </a:buClr>
              <a:buSzPts val="1200"/>
              <a:buFont typeface="Inter"/>
              <a:buNone/>
              <a:defRPr sz="1200" b="1"/>
            </a:lvl8pPr>
            <a:lvl9pPr marL="4114800" lvl="8" indent="-228600" algn="l" rtl="0">
              <a:lnSpc>
                <a:spcPct val="90000"/>
              </a:lnSpc>
              <a:spcBef>
                <a:spcPts val="400"/>
              </a:spcBef>
              <a:spcAft>
                <a:spcPts val="0"/>
              </a:spcAft>
              <a:buClr>
                <a:schemeClr val="dk1"/>
              </a:buClr>
              <a:buSzPts val="1200"/>
              <a:buFont typeface="Inter"/>
              <a:buNone/>
              <a:defRPr sz="1200" b="1"/>
            </a:lvl9pPr>
          </a:lstStyle>
          <a:p>
            <a:endParaRPr/>
          </a:p>
        </p:txBody>
      </p:sp>
      <p:sp>
        <p:nvSpPr>
          <p:cNvPr id="117" name="Google Shape;117;p21"/>
          <p:cNvSpPr txBox="1">
            <a:spLocks noGrp="1"/>
          </p:cNvSpPr>
          <p:nvPr>
            <p:ph type="body" idx="6"/>
          </p:nvPr>
        </p:nvSpPr>
        <p:spPr>
          <a:xfrm>
            <a:off x="4632042" y="4120973"/>
            <a:ext cx="4019100" cy="488700"/>
          </a:xfrm>
          <a:prstGeom prst="rect">
            <a:avLst/>
          </a:prstGeom>
          <a:noFill/>
          <a:ln>
            <a:noFill/>
          </a:ln>
        </p:spPr>
        <p:txBody>
          <a:bodyPr spcFirstLastPara="1" wrap="square" lIns="68575" tIns="34275" rIns="68575" bIns="34275" anchor="t" anchorCtr="0">
            <a:noAutofit/>
          </a:bodyPr>
          <a:lstStyle>
            <a:lvl1pPr marL="457200" lvl="0" indent="-228600" algn="ctr" rtl="0">
              <a:lnSpc>
                <a:spcPct val="90000"/>
              </a:lnSpc>
              <a:spcBef>
                <a:spcPts val="800"/>
              </a:spcBef>
              <a:spcAft>
                <a:spcPts val="0"/>
              </a:spcAft>
              <a:buClr>
                <a:srgbClr val="047954"/>
              </a:buClr>
              <a:buSzPts val="1200"/>
              <a:buFont typeface="Inter"/>
              <a:buNone/>
              <a:defRPr sz="1200" b="1">
                <a:solidFill>
                  <a:srgbClr val="047954"/>
                </a:solidFill>
              </a:defRPr>
            </a:lvl1pPr>
            <a:lvl2pPr marL="914400" lvl="1" indent="-228600" algn="l" rtl="0">
              <a:lnSpc>
                <a:spcPct val="90000"/>
              </a:lnSpc>
              <a:spcBef>
                <a:spcPts val="400"/>
              </a:spcBef>
              <a:spcAft>
                <a:spcPts val="0"/>
              </a:spcAft>
              <a:buClr>
                <a:schemeClr val="dk1"/>
              </a:buClr>
              <a:buSzPts val="1500"/>
              <a:buFont typeface="Inter"/>
              <a:buNone/>
              <a:defRPr sz="1500" b="1"/>
            </a:lvl2pPr>
            <a:lvl3pPr marL="1371600" lvl="2" indent="-228600" algn="l" rtl="0">
              <a:lnSpc>
                <a:spcPct val="90000"/>
              </a:lnSpc>
              <a:spcBef>
                <a:spcPts val="400"/>
              </a:spcBef>
              <a:spcAft>
                <a:spcPts val="0"/>
              </a:spcAft>
              <a:buClr>
                <a:schemeClr val="dk1"/>
              </a:buClr>
              <a:buSzPts val="1400"/>
              <a:buFont typeface="Inter"/>
              <a:buNone/>
              <a:defRPr sz="1400" b="1"/>
            </a:lvl3pPr>
            <a:lvl4pPr marL="1828800" lvl="3" indent="-228600" algn="l" rtl="0">
              <a:lnSpc>
                <a:spcPct val="90000"/>
              </a:lnSpc>
              <a:spcBef>
                <a:spcPts val="400"/>
              </a:spcBef>
              <a:spcAft>
                <a:spcPts val="0"/>
              </a:spcAft>
              <a:buClr>
                <a:schemeClr val="dk1"/>
              </a:buClr>
              <a:buSzPts val="1200"/>
              <a:buFont typeface="Inter"/>
              <a:buNone/>
              <a:defRPr sz="1200" b="1"/>
            </a:lvl4pPr>
            <a:lvl5pPr marL="2286000" lvl="4" indent="-228600" algn="l" rtl="0">
              <a:lnSpc>
                <a:spcPct val="90000"/>
              </a:lnSpc>
              <a:spcBef>
                <a:spcPts val="400"/>
              </a:spcBef>
              <a:spcAft>
                <a:spcPts val="0"/>
              </a:spcAft>
              <a:buClr>
                <a:schemeClr val="dk1"/>
              </a:buClr>
              <a:buSzPts val="1200"/>
              <a:buFont typeface="Inter"/>
              <a:buNone/>
              <a:defRPr sz="1200" b="1"/>
            </a:lvl5pPr>
            <a:lvl6pPr marL="2743200" lvl="5" indent="-228600" algn="l" rtl="0">
              <a:lnSpc>
                <a:spcPct val="90000"/>
              </a:lnSpc>
              <a:spcBef>
                <a:spcPts val="400"/>
              </a:spcBef>
              <a:spcAft>
                <a:spcPts val="0"/>
              </a:spcAft>
              <a:buClr>
                <a:schemeClr val="dk1"/>
              </a:buClr>
              <a:buSzPts val="1200"/>
              <a:buFont typeface="Inter"/>
              <a:buNone/>
              <a:defRPr sz="1200" b="1"/>
            </a:lvl6pPr>
            <a:lvl7pPr marL="3200400" lvl="6" indent="-228600" algn="l" rtl="0">
              <a:lnSpc>
                <a:spcPct val="90000"/>
              </a:lnSpc>
              <a:spcBef>
                <a:spcPts val="400"/>
              </a:spcBef>
              <a:spcAft>
                <a:spcPts val="0"/>
              </a:spcAft>
              <a:buClr>
                <a:schemeClr val="dk1"/>
              </a:buClr>
              <a:buSzPts val="1200"/>
              <a:buFont typeface="Inter"/>
              <a:buNone/>
              <a:defRPr sz="1200" b="1"/>
            </a:lvl7pPr>
            <a:lvl8pPr marL="3657600" lvl="7" indent="-228600" algn="l" rtl="0">
              <a:lnSpc>
                <a:spcPct val="90000"/>
              </a:lnSpc>
              <a:spcBef>
                <a:spcPts val="400"/>
              </a:spcBef>
              <a:spcAft>
                <a:spcPts val="0"/>
              </a:spcAft>
              <a:buClr>
                <a:schemeClr val="dk1"/>
              </a:buClr>
              <a:buSzPts val="1200"/>
              <a:buFont typeface="Inter"/>
              <a:buNone/>
              <a:defRPr sz="1200" b="1"/>
            </a:lvl8pPr>
            <a:lvl9pPr marL="4114800" lvl="8" indent="-228600" algn="l" rtl="0">
              <a:lnSpc>
                <a:spcPct val="90000"/>
              </a:lnSpc>
              <a:spcBef>
                <a:spcPts val="400"/>
              </a:spcBef>
              <a:spcAft>
                <a:spcPts val="0"/>
              </a:spcAft>
              <a:buClr>
                <a:schemeClr val="dk1"/>
              </a:buClr>
              <a:buSzPts val="1200"/>
              <a:buFont typeface="Inter"/>
              <a:buNone/>
              <a:defRPr sz="1200" b="1"/>
            </a:lvl9pPr>
          </a:lstStyle>
          <a:p>
            <a:endParaRPr/>
          </a:p>
        </p:txBody>
      </p:sp>
      <p:pic>
        <p:nvPicPr>
          <p:cNvPr id="118" name="Google Shape;118;p21" descr="Chart, shape, pie chart&#10;&#10;Description automatically generated"/>
          <p:cNvPicPr preferRelativeResize="0"/>
          <p:nvPr/>
        </p:nvPicPr>
        <p:blipFill rotWithShape="1">
          <a:blip r:embed="rId4">
            <a:alphaModFix/>
          </a:blip>
          <a:srcRect l="16874"/>
          <a:stretch/>
        </p:blipFill>
        <p:spPr>
          <a:xfrm rot="10800000">
            <a:off x="8485286" y="4351076"/>
            <a:ext cx="658714" cy="792424"/>
          </a:xfrm>
          <a:prstGeom prst="rect">
            <a:avLst/>
          </a:prstGeom>
          <a:noFill/>
          <a:ln>
            <a:noFill/>
          </a:ln>
        </p:spPr>
      </p:pic>
      <p:pic>
        <p:nvPicPr>
          <p:cNvPr id="119" name="Google Shape;119;p21" descr="Circle&#10;&#10;Description automatically generated"/>
          <p:cNvPicPr preferRelativeResize="0"/>
          <p:nvPr/>
        </p:nvPicPr>
        <p:blipFill rotWithShape="1">
          <a:blip r:embed="rId5">
            <a:alphaModFix/>
          </a:blip>
          <a:srcRect/>
          <a:stretch/>
        </p:blipFill>
        <p:spPr>
          <a:xfrm>
            <a:off x="0" y="0"/>
            <a:ext cx="520860" cy="520860"/>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Only 3">
  <p:cSld name="CUSTOM_7_1_1_1_2_1_1">
    <p:bg>
      <p:bgPr>
        <a:solidFill>
          <a:schemeClr val="lt2"/>
        </a:solidFill>
        <a:effectLst/>
      </p:bgPr>
    </p:bg>
    <p:spTree>
      <p:nvGrpSpPr>
        <p:cNvPr id="1" name="Shape 2500"/>
        <p:cNvGrpSpPr/>
        <p:nvPr/>
      </p:nvGrpSpPr>
      <p:grpSpPr>
        <a:xfrm>
          <a:off x="0" y="0"/>
          <a:ext cx="0" cy="0"/>
          <a:chOff x="0" y="0"/>
          <a:chExt cx="0" cy="0"/>
        </a:xfrm>
      </p:grpSpPr>
      <p:sp>
        <p:nvSpPr>
          <p:cNvPr id="2501" name="Google Shape;2501;p204"/>
          <p:cNvSpPr txBox="1">
            <a:spLocks noGrp="1"/>
          </p:cNvSpPr>
          <p:nvPr>
            <p:ph type="title"/>
          </p:nvPr>
        </p:nvSpPr>
        <p:spPr>
          <a:xfrm>
            <a:off x="228600" y="621000"/>
            <a:ext cx="8091600" cy="801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grpSp>
        <p:nvGrpSpPr>
          <p:cNvPr id="2502" name="Google Shape;2502;p204"/>
          <p:cNvGrpSpPr/>
          <p:nvPr/>
        </p:nvGrpSpPr>
        <p:grpSpPr>
          <a:xfrm>
            <a:off x="228588" y="228700"/>
            <a:ext cx="216600" cy="216600"/>
            <a:chOff x="228588" y="228700"/>
            <a:chExt cx="216600" cy="216600"/>
          </a:xfrm>
        </p:grpSpPr>
        <p:sp>
          <p:nvSpPr>
            <p:cNvPr id="2503" name="Google Shape;2503;p204"/>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04" name="Google Shape;2504;p204"/>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505" name="Google Shape;2505;p204"/>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ext and Image 1">
  <p:cSld name="CUSTOM_7_1_1_1_1">
    <p:bg>
      <p:bgPr>
        <a:solidFill>
          <a:schemeClr val="lt2"/>
        </a:solidFill>
        <a:effectLst/>
      </p:bgPr>
    </p:bg>
    <p:spTree>
      <p:nvGrpSpPr>
        <p:cNvPr id="1" name="Shape 2506"/>
        <p:cNvGrpSpPr/>
        <p:nvPr/>
      </p:nvGrpSpPr>
      <p:grpSpPr>
        <a:xfrm>
          <a:off x="0" y="0"/>
          <a:ext cx="0" cy="0"/>
          <a:chOff x="0" y="0"/>
          <a:chExt cx="0" cy="0"/>
        </a:xfrm>
      </p:grpSpPr>
      <p:sp>
        <p:nvSpPr>
          <p:cNvPr id="2507" name="Google Shape;2507;p205"/>
          <p:cNvSpPr txBox="1">
            <a:spLocks noGrp="1"/>
          </p:cNvSpPr>
          <p:nvPr>
            <p:ph type="body" idx="1"/>
          </p:nvPr>
        </p:nvSpPr>
        <p:spPr>
          <a:xfrm>
            <a:off x="228600" y="1770300"/>
            <a:ext cx="4257600" cy="3144600"/>
          </a:xfrm>
          <a:prstGeom prst="rect">
            <a:avLst/>
          </a:prstGeom>
          <a:noFill/>
          <a:ln>
            <a:noFill/>
          </a:ln>
        </p:spPr>
        <p:txBody>
          <a:bodyPr spcFirstLastPara="1" wrap="square" lIns="0" tIns="0" rIns="91425" bIns="0" anchor="t" anchorCtr="0">
            <a:normAutofit/>
          </a:bodyPr>
          <a:lstStyle>
            <a:lvl1pPr marL="457200" lvl="0"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1pPr>
            <a:lvl2pPr marL="914400" lvl="1"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2pPr>
            <a:lvl3pPr marL="1371600" lvl="2"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3pPr>
            <a:lvl4pPr marL="1828800" lvl="3"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4pPr>
            <a:lvl5pPr marL="2286000" lvl="4"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5pPr>
            <a:lvl6pPr marL="2743200" lvl="5"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6pPr>
            <a:lvl7pPr marL="3200400" lvl="6"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7pPr>
            <a:lvl8pPr marL="3657600" lvl="7"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8pPr>
            <a:lvl9pPr marL="4114800" lvl="8"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9pPr>
          </a:lstStyle>
          <a:p>
            <a:endParaRPr/>
          </a:p>
        </p:txBody>
      </p:sp>
      <p:grpSp>
        <p:nvGrpSpPr>
          <p:cNvPr id="2508" name="Google Shape;2508;p205"/>
          <p:cNvGrpSpPr/>
          <p:nvPr/>
        </p:nvGrpSpPr>
        <p:grpSpPr>
          <a:xfrm>
            <a:off x="228588" y="228700"/>
            <a:ext cx="216600" cy="216600"/>
            <a:chOff x="228588" y="228700"/>
            <a:chExt cx="216600" cy="216600"/>
          </a:xfrm>
        </p:grpSpPr>
        <p:sp>
          <p:nvSpPr>
            <p:cNvPr id="2509" name="Google Shape;2509;p205"/>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10" name="Google Shape;2510;p205"/>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511" name="Google Shape;2511;p205"/>
          <p:cNvSpPr>
            <a:spLocks noGrp="1"/>
          </p:cNvSpPr>
          <p:nvPr>
            <p:ph type="pic" idx="2"/>
          </p:nvPr>
        </p:nvSpPr>
        <p:spPr>
          <a:xfrm>
            <a:off x="4640975" y="1587525"/>
            <a:ext cx="4274400" cy="3327600"/>
          </a:xfrm>
          <a:prstGeom prst="roundRect">
            <a:avLst>
              <a:gd name="adj" fmla="val 2030"/>
            </a:avLst>
          </a:prstGeom>
          <a:noFill/>
          <a:ln>
            <a:noFill/>
          </a:ln>
        </p:spPr>
      </p:sp>
      <p:sp>
        <p:nvSpPr>
          <p:cNvPr id="2512" name="Google Shape;2512;p205"/>
          <p:cNvSpPr txBox="1">
            <a:spLocks noGrp="1"/>
          </p:cNvSpPr>
          <p:nvPr>
            <p:ph type="title"/>
          </p:nvPr>
        </p:nvSpPr>
        <p:spPr>
          <a:xfrm>
            <a:off x="228600" y="621000"/>
            <a:ext cx="8091600" cy="801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2513" name="Google Shape;2513;p205"/>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514" name="Google Shape;2514;p205"/>
          <p:cNvSpPr/>
          <p:nvPr/>
        </p:nvSpPr>
        <p:spPr>
          <a:xfrm>
            <a:off x="1561050" y="228600"/>
            <a:ext cx="957300" cy="216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515" name="Google Shape;2515;p205"/>
          <p:cNvSpPr txBox="1">
            <a:spLocks noGrp="1"/>
          </p:cNvSpPr>
          <p:nvPr>
            <p:ph type="subTitle" idx="3"/>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516" name="Google Shape;2516;p205"/>
          <p:cNvSpPr txBox="1">
            <a:spLocks noGrp="1"/>
          </p:cNvSpPr>
          <p:nvPr>
            <p:ph type="subTitle" idx="4"/>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517" name="Google Shape;2517;p205"/>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ext and Image 2">
  <p:cSld name="CUSTOM_7_1_1_1_1_2">
    <p:bg>
      <p:bgPr>
        <a:solidFill>
          <a:schemeClr val="lt2"/>
        </a:solidFill>
        <a:effectLst/>
      </p:bgPr>
    </p:bg>
    <p:spTree>
      <p:nvGrpSpPr>
        <p:cNvPr id="1" name="Shape 2518"/>
        <p:cNvGrpSpPr/>
        <p:nvPr/>
      </p:nvGrpSpPr>
      <p:grpSpPr>
        <a:xfrm>
          <a:off x="0" y="0"/>
          <a:ext cx="0" cy="0"/>
          <a:chOff x="0" y="0"/>
          <a:chExt cx="0" cy="0"/>
        </a:xfrm>
      </p:grpSpPr>
      <p:sp>
        <p:nvSpPr>
          <p:cNvPr id="2519" name="Google Shape;2519;p206"/>
          <p:cNvSpPr/>
          <p:nvPr/>
        </p:nvSpPr>
        <p:spPr>
          <a:xfrm>
            <a:off x="228600" y="1499025"/>
            <a:ext cx="5745000" cy="3420000"/>
          </a:xfrm>
          <a:prstGeom prst="roundRect">
            <a:avLst>
              <a:gd name="adj" fmla="val 1542"/>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0" name="Google Shape;2520;p206"/>
          <p:cNvSpPr>
            <a:spLocks noGrp="1"/>
          </p:cNvSpPr>
          <p:nvPr>
            <p:ph type="pic" idx="2"/>
          </p:nvPr>
        </p:nvSpPr>
        <p:spPr>
          <a:xfrm>
            <a:off x="6111875" y="1495125"/>
            <a:ext cx="2803500" cy="3420000"/>
          </a:xfrm>
          <a:prstGeom prst="roundRect">
            <a:avLst>
              <a:gd name="adj" fmla="val 2030"/>
            </a:avLst>
          </a:prstGeom>
          <a:noFill/>
          <a:ln>
            <a:noFill/>
          </a:ln>
        </p:spPr>
      </p:sp>
      <p:grpSp>
        <p:nvGrpSpPr>
          <p:cNvPr id="2521" name="Google Shape;2521;p206"/>
          <p:cNvGrpSpPr/>
          <p:nvPr/>
        </p:nvGrpSpPr>
        <p:grpSpPr>
          <a:xfrm>
            <a:off x="228588" y="228700"/>
            <a:ext cx="216600" cy="216600"/>
            <a:chOff x="228588" y="228700"/>
            <a:chExt cx="216600" cy="216600"/>
          </a:xfrm>
        </p:grpSpPr>
        <p:sp>
          <p:nvSpPr>
            <p:cNvPr id="2522" name="Google Shape;2522;p206"/>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23" name="Google Shape;2523;p206"/>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524" name="Google Shape;2524;p206"/>
          <p:cNvSpPr txBox="1">
            <a:spLocks noGrp="1"/>
          </p:cNvSpPr>
          <p:nvPr>
            <p:ph type="title"/>
          </p:nvPr>
        </p:nvSpPr>
        <p:spPr>
          <a:xfrm>
            <a:off x="228600" y="621000"/>
            <a:ext cx="8091600" cy="801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2525" name="Google Shape;2525;p206"/>
          <p:cNvSpPr txBox="1">
            <a:spLocks noGrp="1"/>
          </p:cNvSpPr>
          <p:nvPr>
            <p:ph type="body" idx="1"/>
          </p:nvPr>
        </p:nvSpPr>
        <p:spPr>
          <a:xfrm>
            <a:off x="366900" y="1637325"/>
            <a:ext cx="5480400" cy="3139200"/>
          </a:xfrm>
          <a:prstGeom prst="rect">
            <a:avLst/>
          </a:prstGeom>
          <a:noFill/>
          <a:ln>
            <a:noFill/>
          </a:ln>
        </p:spPr>
        <p:txBody>
          <a:bodyPr spcFirstLastPara="1" wrap="square" lIns="0" tIns="0" rIns="91425" bIns="0" anchor="t" anchorCtr="0">
            <a:normAutofit/>
          </a:bodyPr>
          <a:lstStyle>
            <a:lvl1pPr marL="457200" lvl="0"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1pPr>
            <a:lvl2pPr marL="914400" lvl="1"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2pPr>
            <a:lvl3pPr marL="1371600" lvl="2"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3pPr>
            <a:lvl4pPr marL="1828800" lvl="3"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4pPr>
            <a:lvl5pPr marL="2286000" lvl="4"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5pPr>
            <a:lvl6pPr marL="2743200" lvl="5"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6pPr>
            <a:lvl7pPr marL="3200400" lvl="6"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7pPr>
            <a:lvl8pPr marL="3657600" lvl="7"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8pPr>
            <a:lvl9pPr marL="4114800" lvl="8"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9pPr>
          </a:lstStyle>
          <a:p>
            <a:endParaRPr/>
          </a:p>
        </p:txBody>
      </p:sp>
      <p:sp>
        <p:nvSpPr>
          <p:cNvPr id="2526" name="Google Shape;2526;p206"/>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527" name="Google Shape;2527;p206"/>
          <p:cNvSpPr/>
          <p:nvPr/>
        </p:nvSpPr>
        <p:spPr>
          <a:xfrm>
            <a:off x="1561050" y="228600"/>
            <a:ext cx="957300" cy="216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528" name="Google Shape;2528;p206"/>
          <p:cNvSpPr txBox="1">
            <a:spLocks noGrp="1"/>
          </p:cNvSpPr>
          <p:nvPr>
            <p:ph type="subTitle" idx="3"/>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529" name="Google Shape;2529;p206"/>
          <p:cNvSpPr txBox="1">
            <a:spLocks noGrp="1"/>
          </p:cNvSpPr>
          <p:nvPr>
            <p:ph type="subTitle" idx="4"/>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530" name="Google Shape;2530;p206"/>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ext and Image 3">
  <p:cSld name="CUSTOM_7_1_1_1_1_1">
    <p:bg>
      <p:bgPr>
        <a:solidFill>
          <a:schemeClr val="accent2"/>
        </a:solidFill>
        <a:effectLst/>
      </p:bgPr>
    </p:bg>
    <p:spTree>
      <p:nvGrpSpPr>
        <p:cNvPr id="1" name="Shape 2531"/>
        <p:cNvGrpSpPr/>
        <p:nvPr/>
      </p:nvGrpSpPr>
      <p:grpSpPr>
        <a:xfrm>
          <a:off x="0" y="0"/>
          <a:ext cx="0" cy="0"/>
          <a:chOff x="0" y="0"/>
          <a:chExt cx="0" cy="0"/>
        </a:xfrm>
      </p:grpSpPr>
      <p:sp>
        <p:nvSpPr>
          <p:cNvPr id="2532" name="Google Shape;2532;p207"/>
          <p:cNvSpPr/>
          <p:nvPr/>
        </p:nvSpPr>
        <p:spPr>
          <a:xfrm>
            <a:off x="228600" y="1499025"/>
            <a:ext cx="5148000" cy="3415800"/>
          </a:xfrm>
          <a:prstGeom prst="roundRect">
            <a:avLst>
              <a:gd name="adj" fmla="val 1366"/>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3" name="Google Shape;2533;p207"/>
          <p:cNvSpPr txBox="1">
            <a:spLocks noGrp="1"/>
          </p:cNvSpPr>
          <p:nvPr>
            <p:ph type="body" idx="1"/>
          </p:nvPr>
        </p:nvSpPr>
        <p:spPr>
          <a:xfrm>
            <a:off x="366900" y="1637325"/>
            <a:ext cx="4871400" cy="3139200"/>
          </a:xfrm>
          <a:prstGeom prst="rect">
            <a:avLst/>
          </a:prstGeom>
          <a:noFill/>
          <a:ln>
            <a:noFill/>
          </a:ln>
        </p:spPr>
        <p:txBody>
          <a:bodyPr spcFirstLastPara="1" wrap="square" lIns="0" tIns="0" rIns="91425" bIns="0" anchor="t" anchorCtr="0">
            <a:normAutofit/>
          </a:bodyPr>
          <a:lstStyle>
            <a:lvl1pPr marL="457200" lvl="0"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1pPr>
            <a:lvl2pPr marL="914400" lvl="1"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2pPr>
            <a:lvl3pPr marL="1371600" lvl="2"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3pPr>
            <a:lvl4pPr marL="1828800" lvl="3"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4pPr>
            <a:lvl5pPr marL="2286000" lvl="4"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5pPr>
            <a:lvl6pPr marL="2743200" lvl="5"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6pPr>
            <a:lvl7pPr marL="3200400" lvl="6"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7pPr>
            <a:lvl8pPr marL="3657600" lvl="7"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8pPr>
            <a:lvl9pPr marL="4114800" lvl="8"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9pPr>
          </a:lstStyle>
          <a:p>
            <a:endParaRPr/>
          </a:p>
        </p:txBody>
      </p:sp>
      <p:grpSp>
        <p:nvGrpSpPr>
          <p:cNvPr id="2534" name="Google Shape;2534;p207"/>
          <p:cNvGrpSpPr/>
          <p:nvPr/>
        </p:nvGrpSpPr>
        <p:grpSpPr>
          <a:xfrm>
            <a:off x="228588" y="228700"/>
            <a:ext cx="216600" cy="216600"/>
            <a:chOff x="228588" y="228700"/>
            <a:chExt cx="216600" cy="216600"/>
          </a:xfrm>
        </p:grpSpPr>
        <p:sp>
          <p:nvSpPr>
            <p:cNvPr id="2535" name="Google Shape;2535;p207"/>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36" name="Google Shape;2536;p207"/>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537" name="Google Shape;2537;p207"/>
          <p:cNvSpPr>
            <a:spLocks noGrp="1"/>
          </p:cNvSpPr>
          <p:nvPr>
            <p:ph type="pic" idx="2"/>
          </p:nvPr>
        </p:nvSpPr>
        <p:spPr>
          <a:xfrm>
            <a:off x="5973725" y="1499325"/>
            <a:ext cx="2941800" cy="3415800"/>
          </a:xfrm>
          <a:prstGeom prst="roundRect">
            <a:avLst>
              <a:gd name="adj" fmla="val 2030"/>
            </a:avLst>
          </a:prstGeom>
          <a:noFill/>
          <a:ln>
            <a:noFill/>
          </a:ln>
        </p:spPr>
      </p:sp>
      <p:sp>
        <p:nvSpPr>
          <p:cNvPr id="2538" name="Google Shape;2538;p207"/>
          <p:cNvSpPr txBox="1">
            <a:spLocks noGrp="1"/>
          </p:cNvSpPr>
          <p:nvPr>
            <p:ph type="title"/>
          </p:nvPr>
        </p:nvSpPr>
        <p:spPr>
          <a:xfrm>
            <a:off x="228600" y="621000"/>
            <a:ext cx="8091600" cy="801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2539" name="Google Shape;2539;p207"/>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540" name="Google Shape;2540;p207"/>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541" name="Google Shape;2541;p207"/>
          <p:cNvSpPr txBox="1">
            <a:spLocks noGrp="1"/>
          </p:cNvSpPr>
          <p:nvPr>
            <p:ph type="subTitle" idx="3"/>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542" name="Google Shape;2542;p207"/>
          <p:cNvSpPr txBox="1">
            <a:spLocks noGrp="1"/>
          </p:cNvSpPr>
          <p:nvPr>
            <p:ph type="subTitle" idx="4"/>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543" name="Google Shape;2543;p207"/>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Product Slide 1">
  <p:cSld name="CUSTOM_7_1_1_1_1_1_1">
    <p:bg>
      <p:bgPr>
        <a:solidFill>
          <a:schemeClr val="accent2"/>
        </a:solidFill>
        <a:effectLst/>
      </p:bgPr>
    </p:bg>
    <p:spTree>
      <p:nvGrpSpPr>
        <p:cNvPr id="1" name="Shape 2544"/>
        <p:cNvGrpSpPr/>
        <p:nvPr/>
      </p:nvGrpSpPr>
      <p:grpSpPr>
        <a:xfrm>
          <a:off x="0" y="0"/>
          <a:ext cx="0" cy="0"/>
          <a:chOff x="0" y="0"/>
          <a:chExt cx="0" cy="0"/>
        </a:xfrm>
      </p:grpSpPr>
      <p:sp>
        <p:nvSpPr>
          <p:cNvPr id="2545" name="Google Shape;2545;p208"/>
          <p:cNvSpPr/>
          <p:nvPr/>
        </p:nvSpPr>
        <p:spPr>
          <a:xfrm>
            <a:off x="228600" y="1499025"/>
            <a:ext cx="5148000" cy="3415800"/>
          </a:xfrm>
          <a:prstGeom prst="roundRect">
            <a:avLst>
              <a:gd name="adj" fmla="val 1366"/>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546" name="Google Shape;2546;p208"/>
          <p:cNvGrpSpPr/>
          <p:nvPr/>
        </p:nvGrpSpPr>
        <p:grpSpPr>
          <a:xfrm>
            <a:off x="228588" y="228700"/>
            <a:ext cx="216600" cy="216600"/>
            <a:chOff x="228588" y="228700"/>
            <a:chExt cx="216600" cy="216600"/>
          </a:xfrm>
        </p:grpSpPr>
        <p:sp>
          <p:nvSpPr>
            <p:cNvPr id="2547" name="Google Shape;2547;p208"/>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48" name="Google Shape;2548;p208"/>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549" name="Google Shape;2549;p208"/>
          <p:cNvSpPr txBox="1">
            <a:spLocks noGrp="1"/>
          </p:cNvSpPr>
          <p:nvPr>
            <p:ph type="title"/>
          </p:nvPr>
        </p:nvSpPr>
        <p:spPr>
          <a:xfrm>
            <a:off x="228600" y="621000"/>
            <a:ext cx="8091600" cy="801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2550" name="Google Shape;2550;p208"/>
          <p:cNvSpPr txBox="1">
            <a:spLocks noGrp="1"/>
          </p:cNvSpPr>
          <p:nvPr>
            <p:ph type="subTitle" idx="1"/>
          </p:nvPr>
        </p:nvSpPr>
        <p:spPr>
          <a:xfrm>
            <a:off x="366900" y="1637325"/>
            <a:ext cx="4274700" cy="3282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Clr>
                <a:schemeClr val="dk1"/>
              </a:buClr>
              <a:buSzPts val="1200"/>
              <a:buFont typeface="Schibsted Grotesk SemiBold"/>
              <a:buNone/>
              <a:defRPr sz="1200">
                <a:solidFill>
                  <a:schemeClr val="dk1"/>
                </a:solidFill>
                <a:latin typeface="Schibsted Grotesk SemiBold"/>
                <a:ea typeface="Schibsted Grotesk SemiBold"/>
                <a:cs typeface="Schibsted Grotesk SemiBold"/>
                <a:sym typeface="Schibsted Grotesk SemiBold"/>
              </a:defRPr>
            </a:lvl1pPr>
            <a:lvl2pPr lvl="1" algn="l">
              <a:lnSpc>
                <a:spcPct val="115000"/>
              </a:lnSpc>
              <a:spcBef>
                <a:spcPts val="0"/>
              </a:spcBef>
              <a:spcAft>
                <a:spcPts val="0"/>
              </a:spcAft>
              <a:buClr>
                <a:schemeClr val="dk1"/>
              </a:buClr>
              <a:buSzPts val="1200"/>
              <a:buFont typeface="Schibsted Grotesk SemiBold"/>
              <a:buNone/>
              <a:defRPr sz="1200">
                <a:solidFill>
                  <a:schemeClr val="dk1"/>
                </a:solidFill>
                <a:latin typeface="Schibsted Grotesk SemiBold"/>
                <a:ea typeface="Schibsted Grotesk SemiBold"/>
                <a:cs typeface="Schibsted Grotesk SemiBold"/>
                <a:sym typeface="Schibsted Grotesk SemiBold"/>
              </a:defRPr>
            </a:lvl2pPr>
            <a:lvl3pPr lvl="2" algn="l">
              <a:lnSpc>
                <a:spcPct val="115000"/>
              </a:lnSpc>
              <a:spcBef>
                <a:spcPts val="0"/>
              </a:spcBef>
              <a:spcAft>
                <a:spcPts val="0"/>
              </a:spcAft>
              <a:buClr>
                <a:schemeClr val="dk1"/>
              </a:buClr>
              <a:buSzPts val="1200"/>
              <a:buFont typeface="Schibsted Grotesk SemiBold"/>
              <a:buNone/>
              <a:defRPr sz="1200">
                <a:solidFill>
                  <a:schemeClr val="dk1"/>
                </a:solidFill>
                <a:latin typeface="Schibsted Grotesk SemiBold"/>
                <a:ea typeface="Schibsted Grotesk SemiBold"/>
                <a:cs typeface="Schibsted Grotesk SemiBold"/>
                <a:sym typeface="Schibsted Grotesk SemiBold"/>
              </a:defRPr>
            </a:lvl3pPr>
            <a:lvl4pPr lvl="3" algn="l">
              <a:lnSpc>
                <a:spcPct val="115000"/>
              </a:lnSpc>
              <a:spcBef>
                <a:spcPts val="0"/>
              </a:spcBef>
              <a:spcAft>
                <a:spcPts val="0"/>
              </a:spcAft>
              <a:buClr>
                <a:schemeClr val="dk1"/>
              </a:buClr>
              <a:buSzPts val="1200"/>
              <a:buFont typeface="Schibsted Grotesk SemiBold"/>
              <a:buNone/>
              <a:defRPr sz="1200">
                <a:solidFill>
                  <a:schemeClr val="dk1"/>
                </a:solidFill>
                <a:latin typeface="Schibsted Grotesk SemiBold"/>
                <a:ea typeface="Schibsted Grotesk SemiBold"/>
                <a:cs typeface="Schibsted Grotesk SemiBold"/>
                <a:sym typeface="Schibsted Grotesk SemiBold"/>
              </a:defRPr>
            </a:lvl4pPr>
            <a:lvl5pPr lvl="4" algn="l">
              <a:lnSpc>
                <a:spcPct val="115000"/>
              </a:lnSpc>
              <a:spcBef>
                <a:spcPts val="0"/>
              </a:spcBef>
              <a:spcAft>
                <a:spcPts val="0"/>
              </a:spcAft>
              <a:buClr>
                <a:schemeClr val="dk1"/>
              </a:buClr>
              <a:buSzPts val="1200"/>
              <a:buFont typeface="Schibsted Grotesk SemiBold"/>
              <a:buNone/>
              <a:defRPr sz="1200">
                <a:solidFill>
                  <a:schemeClr val="dk1"/>
                </a:solidFill>
                <a:latin typeface="Schibsted Grotesk SemiBold"/>
                <a:ea typeface="Schibsted Grotesk SemiBold"/>
                <a:cs typeface="Schibsted Grotesk SemiBold"/>
                <a:sym typeface="Schibsted Grotesk SemiBold"/>
              </a:defRPr>
            </a:lvl5pPr>
            <a:lvl6pPr lvl="5" algn="l">
              <a:lnSpc>
                <a:spcPct val="115000"/>
              </a:lnSpc>
              <a:spcBef>
                <a:spcPts val="0"/>
              </a:spcBef>
              <a:spcAft>
                <a:spcPts val="0"/>
              </a:spcAft>
              <a:buClr>
                <a:schemeClr val="dk1"/>
              </a:buClr>
              <a:buSzPts val="1200"/>
              <a:buFont typeface="Schibsted Grotesk SemiBold"/>
              <a:buNone/>
              <a:defRPr sz="1200">
                <a:solidFill>
                  <a:schemeClr val="dk1"/>
                </a:solidFill>
                <a:latin typeface="Schibsted Grotesk SemiBold"/>
                <a:ea typeface="Schibsted Grotesk SemiBold"/>
                <a:cs typeface="Schibsted Grotesk SemiBold"/>
                <a:sym typeface="Schibsted Grotesk SemiBold"/>
              </a:defRPr>
            </a:lvl6pPr>
            <a:lvl7pPr lvl="6" algn="l">
              <a:lnSpc>
                <a:spcPct val="115000"/>
              </a:lnSpc>
              <a:spcBef>
                <a:spcPts val="0"/>
              </a:spcBef>
              <a:spcAft>
                <a:spcPts val="0"/>
              </a:spcAft>
              <a:buClr>
                <a:schemeClr val="dk1"/>
              </a:buClr>
              <a:buSzPts val="1200"/>
              <a:buFont typeface="Schibsted Grotesk SemiBold"/>
              <a:buNone/>
              <a:defRPr sz="1200">
                <a:solidFill>
                  <a:schemeClr val="dk1"/>
                </a:solidFill>
                <a:latin typeface="Schibsted Grotesk SemiBold"/>
                <a:ea typeface="Schibsted Grotesk SemiBold"/>
                <a:cs typeface="Schibsted Grotesk SemiBold"/>
                <a:sym typeface="Schibsted Grotesk SemiBold"/>
              </a:defRPr>
            </a:lvl7pPr>
            <a:lvl8pPr lvl="7" algn="l">
              <a:lnSpc>
                <a:spcPct val="115000"/>
              </a:lnSpc>
              <a:spcBef>
                <a:spcPts val="0"/>
              </a:spcBef>
              <a:spcAft>
                <a:spcPts val="0"/>
              </a:spcAft>
              <a:buClr>
                <a:schemeClr val="dk1"/>
              </a:buClr>
              <a:buSzPts val="1200"/>
              <a:buFont typeface="Schibsted Grotesk SemiBold"/>
              <a:buNone/>
              <a:defRPr sz="1200">
                <a:solidFill>
                  <a:schemeClr val="dk1"/>
                </a:solidFill>
                <a:latin typeface="Schibsted Grotesk SemiBold"/>
                <a:ea typeface="Schibsted Grotesk SemiBold"/>
                <a:cs typeface="Schibsted Grotesk SemiBold"/>
                <a:sym typeface="Schibsted Grotesk SemiBold"/>
              </a:defRPr>
            </a:lvl8pPr>
            <a:lvl9pPr lvl="8" algn="l">
              <a:lnSpc>
                <a:spcPct val="115000"/>
              </a:lnSpc>
              <a:spcBef>
                <a:spcPts val="0"/>
              </a:spcBef>
              <a:spcAft>
                <a:spcPts val="0"/>
              </a:spcAft>
              <a:buClr>
                <a:schemeClr val="dk1"/>
              </a:buClr>
              <a:buSzPts val="1200"/>
              <a:buFont typeface="Schibsted Grotesk SemiBold"/>
              <a:buNone/>
              <a:defRPr sz="1200">
                <a:solidFill>
                  <a:schemeClr val="dk1"/>
                </a:solidFill>
                <a:latin typeface="Schibsted Grotesk SemiBold"/>
                <a:ea typeface="Schibsted Grotesk SemiBold"/>
                <a:cs typeface="Schibsted Grotesk SemiBold"/>
                <a:sym typeface="Schibsted Grotesk SemiBold"/>
              </a:defRPr>
            </a:lvl9pPr>
          </a:lstStyle>
          <a:p>
            <a:endParaRPr/>
          </a:p>
        </p:txBody>
      </p:sp>
      <p:sp>
        <p:nvSpPr>
          <p:cNvPr id="2551" name="Google Shape;2551;p208"/>
          <p:cNvSpPr txBox="1">
            <a:spLocks noGrp="1"/>
          </p:cNvSpPr>
          <p:nvPr>
            <p:ph type="body" idx="2"/>
          </p:nvPr>
        </p:nvSpPr>
        <p:spPr>
          <a:xfrm>
            <a:off x="825600" y="3634525"/>
            <a:ext cx="1609500" cy="1016100"/>
          </a:xfrm>
          <a:prstGeom prst="rect">
            <a:avLst/>
          </a:prstGeom>
          <a:noFill/>
          <a:ln>
            <a:noFill/>
          </a:ln>
        </p:spPr>
        <p:txBody>
          <a:bodyPr spcFirstLastPara="1" wrap="square" lIns="0" tIns="0" rIns="0" bIns="0" anchor="t" anchorCtr="0">
            <a:normAutofit/>
          </a:bodyPr>
          <a:lstStyle>
            <a:lvl1pPr marL="457200" lvl="0"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1pPr>
            <a:lvl2pPr marL="914400" lvl="1"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2pPr>
            <a:lvl3pPr marL="1371600" lvl="2"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3pPr>
            <a:lvl4pPr marL="1828800" lvl="3"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4pPr>
            <a:lvl5pPr marL="2286000" lvl="4"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5pPr>
            <a:lvl6pPr marL="2743200" lvl="5"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6pPr>
            <a:lvl7pPr marL="3200400" lvl="6"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7pPr>
            <a:lvl8pPr marL="3657600" lvl="7"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8pPr>
            <a:lvl9pPr marL="4114800" lvl="8"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9pPr>
          </a:lstStyle>
          <a:p>
            <a:endParaRPr/>
          </a:p>
        </p:txBody>
      </p:sp>
      <p:sp>
        <p:nvSpPr>
          <p:cNvPr id="2552" name="Google Shape;2552;p208"/>
          <p:cNvSpPr txBox="1">
            <a:spLocks noGrp="1"/>
          </p:cNvSpPr>
          <p:nvPr>
            <p:ph type="body" idx="3"/>
          </p:nvPr>
        </p:nvSpPr>
        <p:spPr>
          <a:xfrm>
            <a:off x="825613" y="2297175"/>
            <a:ext cx="1609500" cy="1016100"/>
          </a:xfrm>
          <a:prstGeom prst="rect">
            <a:avLst/>
          </a:prstGeom>
          <a:noFill/>
          <a:ln>
            <a:noFill/>
          </a:ln>
        </p:spPr>
        <p:txBody>
          <a:bodyPr spcFirstLastPara="1" wrap="square" lIns="0" tIns="0" rIns="0" bIns="0" anchor="t" anchorCtr="0">
            <a:normAutofit/>
          </a:bodyPr>
          <a:lstStyle>
            <a:lvl1pPr marL="457200" lvl="0"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1pPr>
            <a:lvl2pPr marL="914400" lvl="1"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2pPr>
            <a:lvl3pPr marL="1371600" lvl="2"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3pPr>
            <a:lvl4pPr marL="1828800" lvl="3"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4pPr>
            <a:lvl5pPr marL="2286000" lvl="4"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5pPr>
            <a:lvl6pPr marL="2743200" lvl="5"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6pPr>
            <a:lvl7pPr marL="3200400" lvl="6"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7pPr>
            <a:lvl8pPr marL="3657600" lvl="7"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8pPr>
            <a:lvl9pPr marL="4114800" lvl="8"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9pPr>
          </a:lstStyle>
          <a:p>
            <a:endParaRPr/>
          </a:p>
        </p:txBody>
      </p:sp>
      <p:sp>
        <p:nvSpPr>
          <p:cNvPr id="2553" name="Google Shape;2553;p208"/>
          <p:cNvSpPr txBox="1">
            <a:spLocks noGrp="1"/>
          </p:cNvSpPr>
          <p:nvPr>
            <p:ph type="body" idx="4"/>
          </p:nvPr>
        </p:nvSpPr>
        <p:spPr>
          <a:xfrm>
            <a:off x="3031938" y="3634525"/>
            <a:ext cx="1609500" cy="1016100"/>
          </a:xfrm>
          <a:prstGeom prst="rect">
            <a:avLst/>
          </a:prstGeom>
          <a:noFill/>
          <a:ln>
            <a:noFill/>
          </a:ln>
        </p:spPr>
        <p:txBody>
          <a:bodyPr spcFirstLastPara="1" wrap="square" lIns="0" tIns="0" rIns="0" bIns="0" anchor="t" anchorCtr="0">
            <a:normAutofit/>
          </a:bodyPr>
          <a:lstStyle>
            <a:lvl1pPr marL="457200" lvl="0"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1pPr>
            <a:lvl2pPr marL="914400" lvl="1"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2pPr>
            <a:lvl3pPr marL="1371600" lvl="2"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3pPr>
            <a:lvl4pPr marL="1828800" lvl="3"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4pPr>
            <a:lvl5pPr marL="2286000" lvl="4"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5pPr>
            <a:lvl6pPr marL="2743200" lvl="5"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6pPr>
            <a:lvl7pPr marL="3200400" lvl="6"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7pPr>
            <a:lvl8pPr marL="3657600" lvl="7"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8pPr>
            <a:lvl9pPr marL="4114800" lvl="8"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9pPr>
          </a:lstStyle>
          <a:p>
            <a:endParaRPr/>
          </a:p>
        </p:txBody>
      </p:sp>
      <p:sp>
        <p:nvSpPr>
          <p:cNvPr id="2554" name="Google Shape;2554;p208"/>
          <p:cNvSpPr txBox="1">
            <a:spLocks noGrp="1"/>
          </p:cNvSpPr>
          <p:nvPr>
            <p:ph type="body" idx="5"/>
          </p:nvPr>
        </p:nvSpPr>
        <p:spPr>
          <a:xfrm>
            <a:off x="3031938" y="2297175"/>
            <a:ext cx="1609500" cy="1016100"/>
          </a:xfrm>
          <a:prstGeom prst="rect">
            <a:avLst/>
          </a:prstGeom>
          <a:noFill/>
          <a:ln>
            <a:noFill/>
          </a:ln>
        </p:spPr>
        <p:txBody>
          <a:bodyPr spcFirstLastPara="1" wrap="square" lIns="0" tIns="0" rIns="0" bIns="0" anchor="t" anchorCtr="0">
            <a:normAutofit/>
          </a:bodyPr>
          <a:lstStyle>
            <a:lvl1pPr marL="457200" lvl="0"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1pPr>
            <a:lvl2pPr marL="914400" lvl="1"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2pPr>
            <a:lvl3pPr marL="1371600" lvl="2"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3pPr>
            <a:lvl4pPr marL="1828800" lvl="3"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4pPr>
            <a:lvl5pPr marL="2286000" lvl="4"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5pPr>
            <a:lvl6pPr marL="2743200" lvl="5"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6pPr>
            <a:lvl7pPr marL="3200400" lvl="6"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7pPr>
            <a:lvl8pPr marL="3657600" lvl="7"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8pPr>
            <a:lvl9pPr marL="4114800" lvl="8"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9pPr>
          </a:lstStyle>
          <a:p>
            <a:endParaRPr/>
          </a:p>
        </p:txBody>
      </p:sp>
      <p:sp>
        <p:nvSpPr>
          <p:cNvPr id="2555" name="Google Shape;2555;p208"/>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556" name="Google Shape;2556;p208"/>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557" name="Google Shape;2557;p208"/>
          <p:cNvSpPr txBox="1">
            <a:spLocks noGrp="1"/>
          </p:cNvSpPr>
          <p:nvPr>
            <p:ph type="subTitle" idx="6"/>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558" name="Google Shape;2558;p208"/>
          <p:cNvSpPr txBox="1">
            <a:spLocks noGrp="1"/>
          </p:cNvSpPr>
          <p:nvPr>
            <p:ph type="subTitle" idx="7"/>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559" name="Google Shape;2559;p208"/>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2560" name="Google Shape;2560;p208"/>
          <p:cNvSpPr>
            <a:spLocks noGrp="1"/>
          </p:cNvSpPr>
          <p:nvPr>
            <p:ph type="pic" idx="8"/>
          </p:nvPr>
        </p:nvSpPr>
        <p:spPr>
          <a:xfrm>
            <a:off x="5973725" y="1499325"/>
            <a:ext cx="2941800" cy="3415800"/>
          </a:xfrm>
          <a:prstGeom prst="roundRect">
            <a:avLst>
              <a:gd name="adj" fmla="val 2030"/>
            </a:avLst>
          </a:prstGeom>
          <a:noFill/>
          <a:ln>
            <a:noFill/>
          </a:ln>
        </p:spPr>
      </p:sp>
      <p:sp>
        <p:nvSpPr>
          <p:cNvPr id="2561" name="Google Shape;2561;p208"/>
          <p:cNvSpPr>
            <a:spLocks noGrp="1"/>
          </p:cNvSpPr>
          <p:nvPr>
            <p:ph type="pic" idx="9"/>
          </p:nvPr>
        </p:nvSpPr>
        <p:spPr>
          <a:xfrm>
            <a:off x="366900" y="2297100"/>
            <a:ext cx="284400" cy="284400"/>
          </a:xfrm>
          <a:prstGeom prst="ellipse">
            <a:avLst/>
          </a:prstGeom>
          <a:noFill/>
          <a:ln>
            <a:noFill/>
          </a:ln>
        </p:spPr>
      </p:sp>
      <p:sp>
        <p:nvSpPr>
          <p:cNvPr id="2562" name="Google Shape;2562;p208"/>
          <p:cNvSpPr>
            <a:spLocks noGrp="1"/>
          </p:cNvSpPr>
          <p:nvPr>
            <p:ph type="pic" idx="13"/>
          </p:nvPr>
        </p:nvSpPr>
        <p:spPr>
          <a:xfrm>
            <a:off x="366900" y="3643550"/>
            <a:ext cx="284400" cy="284400"/>
          </a:xfrm>
          <a:prstGeom prst="ellipse">
            <a:avLst/>
          </a:prstGeom>
          <a:noFill/>
          <a:ln>
            <a:noFill/>
          </a:ln>
        </p:spPr>
      </p:sp>
      <p:sp>
        <p:nvSpPr>
          <p:cNvPr id="2563" name="Google Shape;2563;p208"/>
          <p:cNvSpPr>
            <a:spLocks noGrp="1"/>
          </p:cNvSpPr>
          <p:nvPr>
            <p:ph type="pic" idx="14"/>
          </p:nvPr>
        </p:nvSpPr>
        <p:spPr>
          <a:xfrm>
            <a:off x="2591413" y="2297100"/>
            <a:ext cx="284400" cy="284400"/>
          </a:xfrm>
          <a:prstGeom prst="ellipse">
            <a:avLst/>
          </a:prstGeom>
          <a:noFill/>
          <a:ln>
            <a:noFill/>
          </a:ln>
        </p:spPr>
      </p:sp>
      <p:sp>
        <p:nvSpPr>
          <p:cNvPr id="2564" name="Google Shape;2564;p208"/>
          <p:cNvSpPr>
            <a:spLocks noGrp="1"/>
          </p:cNvSpPr>
          <p:nvPr>
            <p:ph type="pic" idx="15"/>
          </p:nvPr>
        </p:nvSpPr>
        <p:spPr>
          <a:xfrm>
            <a:off x="2591413" y="3643550"/>
            <a:ext cx="284400" cy="284400"/>
          </a:xfrm>
          <a:prstGeom prst="ellipse">
            <a:avLst/>
          </a:prstGeom>
          <a:noFill/>
          <a:ln>
            <a:noFill/>
          </a:ln>
        </p:spPr>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Product Slide 2">
  <p:cSld name="CUSTOM_7_1_1_1_1_1_1_1">
    <p:bg>
      <p:bgPr>
        <a:solidFill>
          <a:schemeClr val="accent2"/>
        </a:solidFill>
        <a:effectLst/>
      </p:bgPr>
    </p:bg>
    <p:spTree>
      <p:nvGrpSpPr>
        <p:cNvPr id="1" name="Shape 2565"/>
        <p:cNvGrpSpPr/>
        <p:nvPr/>
      </p:nvGrpSpPr>
      <p:grpSpPr>
        <a:xfrm>
          <a:off x="0" y="0"/>
          <a:ext cx="0" cy="0"/>
          <a:chOff x="0" y="0"/>
          <a:chExt cx="0" cy="0"/>
        </a:xfrm>
      </p:grpSpPr>
      <p:sp>
        <p:nvSpPr>
          <p:cNvPr id="2566" name="Google Shape;2566;p209"/>
          <p:cNvSpPr/>
          <p:nvPr/>
        </p:nvSpPr>
        <p:spPr>
          <a:xfrm>
            <a:off x="228600" y="661025"/>
            <a:ext cx="2803200" cy="4254000"/>
          </a:xfrm>
          <a:prstGeom prst="roundRect">
            <a:avLst>
              <a:gd name="adj" fmla="val 1839"/>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567" name="Google Shape;2567;p209"/>
          <p:cNvGrpSpPr/>
          <p:nvPr/>
        </p:nvGrpSpPr>
        <p:grpSpPr>
          <a:xfrm>
            <a:off x="228588" y="228700"/>
            <a:ext cx="216600" cy="216600"/>
            <a:chOff x="228588" y="228700"/>
            <a:chExt cx="216600" cy="216600"/>
          </a:xfrm>
        </p:grpSpPr>
        <p:sp>
          <p:nvSpPr>
            <p:cNvPr id="2568" name="Google Shape;2568;p209"/>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69" name="Google Shape;2569;p209"/>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570" name="Google Shape;2570;p209"/>
          <p:cNvSpPr/>
          <p:nvPr/>
        </p:nvSpPr>
        <p:spPr>
          <a:xfrm>
            <a:off x="3170400" y="661025"/>
            <a:ext cx="2803200" cy="4254000"/>
          </a:xfrm>
          <a:prstGeom prst="roundRect">
            <a:avLst>
              <a:gd name="adj" fmla="val 2443"/>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1" name="Google Shape;2571;p209"/>
          <p:cNvSpPr/>
          <p:nvPr/>
        </p:nvSpPr>
        <p:spPr>
          <a:xfrm>
            <a:off x="6112200" y="661025"/>
            <a:ext cx="2803200" cy="4254000"/>
          </a:xfrm>
          <a:prstGeom prst="roundRect">
            <a:avLst>
              <a:gd name="adj" fmla="val 2443"/>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2" name="Google Shape;2572;p209"/>
          <p:cNvSpPr txBox="1">
            <a:spLocks noGrp="1"/>
          </p:cNvSpPr>
          <p:nvPr>
            <p:ph type="body" idx="1"/>
          </p:nvPr>
        </p:nvSpPr>
        <p:spPr>
          <a:xfrm>
            <a:off x="366900" y="796925"/>
            <a:ext cx="2529000" cy="3979500"/>
          </a:xfrm>
          <a:prstGeom prst="rect">
            <a:avLst/>
          </a:prstGeom>
          <a:noFill/>
          <a:ln>
            <a:noFill/>
          </a:ln>
        </p:spPr>
        <p:txBody>
          <a:bodyPr spcFirstLastPara="1" wrap="square" lIns="0" tIns="0" rIns="91425" bIns="0" anchor="t" anchorCtr="0">
            <a:normAutofit/>
          </a:bodyPr>
          <a:lstStyle>
            <a:lvl1pPr marL="457200" lvl="0"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1pPr>
            <a:lvl2pPr marL="914400" lvl="1"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2pPr>
            <a:lvl3pPr marL="1371600" lvl="2"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3pPr>
            <a:lvl4pPr marL="1828800" lvl="3"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4pPr>
            <a:lvl5pPr marL="2286000" lvl="4"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5pPr>
            <a:lvl6pPr marL="2743200" lvl="5"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6pPr>
            <a:lvl7pPr marL="3200400" lvl="6"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7pPr>
            <a:lvl8pPr marL="3657600" lvl="7"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8pPr>
            <a:lvl9pPr marL="4114800" lvl="8"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9pPr>
          </a:lstStyle>
          <a:p>
            <a:endParaRPr/>
          </a:p>
        </p:txBody>
      </p:sp>
      <p:sp>
        <p:nvSpPr>
          <p:cNvPr id="2573" name="Google Shape;2573;p209"/>
          <p:cNvSpPr txBox="1">
            <a:spLocks noGrp="1"/>
          </p:cNvSpPr>
          <p:nvPr>
            <p:ph type="body" idx="2"/>
          </p:nvPr>
        </p:nvSpPr>
        <p:spPr>
          <a:xfrm>
            <a:off x="3307500" y="796925"/>
            <a:ext cx="2529000" cy="3979500"/>
          </a:xfrm>
          <a:prstGeom prst="rect">
            <a:avLst/>
          </a:prstGeom>
          <a:noFill/>
          <a:ln>
            <a:noFill/>
          </a:ln>
        </p:spPr>
        <p:txBody>
          <a:bodyPr spcFirstLastPara="1" wrap="square" lIns="0" tIns="0" rIns="91425" bIns="0" anchor="t" anchorCtr="0">
            <a:normAutofit/>
          </a:bodyPr>
          <a:lstStyle>
            <a:lvl1pPr marL="457200" lvl="0"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1pPr>
            <a:lvl2pPr marL="914400" lvl="1"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2pPr>
            <a:lvl3pPr marL="1371600" lvl="2"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3pPr>
            <a:lvl4pPr marL="1828800" lvl="3"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4pPr>
            <a:lvl5pPr marL="2286000" lvl="4"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5pPr>
            <a:lvl6pPr marL="2743200" lvl="5"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6pPr>
            <a:lvl7pPr marL="3200400" lvl="6"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7pPr>
            <a:lvl8pPr marL="3657600" lvl="7"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8pPr>
            <a:lvl9pPr marL="4114800" lvl="8"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9pPr>
          </a:lstStyle>
          <a:p>
            <a:endParaRPr/>
          </a:p>
        </p:txBody>
      </p:sp>
      <p:sp>
        <p:nvSpPr>
          <p:cNvPr id="2574" name="Google Shape;2574;p209"/>
          <p:cNvSpPr txBox="1">
            <a:spLocks noGrp="1"/>
          </p:cNvSpPr>
          <p:nvPr>
            <p:ph type="body" idx="3"/>
          </p:nvPr>
        </p:nvSpPr>
        <p:spPr>
          <a:xfrm>
            <a:off x="6249300" y="796925"/>
            <a:ext cx="2529000" cy="3979500"/>
          </a:xfrm>
          <a:prstGeom prst="rect">
            <a:avLst/>
          </a:prstGeom>
          <a:noFill/>
          <a:ln>
            <a:noFill/>
          </a:ln>
        </p:spPr>
        <p:txBody>
          <a:bodyPr spcFirstLastPara="1" wrap="square" lIns="0" tIns="0" rIns="91425" bIns="0" anchor="t" anchorCtr="0">
            <a:normAutofit/>
          </a:bodyPr>
          <a:lstStyle>
            <a:lvl1pPr marL="457200" lvl="0"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1pPr>
            <a:lvl2pPr marL="914400" lvl="1"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2pPr>
            <a:lvl3pPr marL="1371600" lvl="2"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3pPr>
            <a:lvl4pPr marL="1828800" lvl="3"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4pPr>
            <a:lvl5pPr marL="2286000" lvl="4"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5pPr>
            <a:lvl6pPr marL="2743200" lvl="5"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6pPr>
            <a:lvl7pPr marL="3200400" lvl="6"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7pPr>
            <a:lvl8pPr marL="3657600" lvl="7"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8pPr>
            <a:lvl9pPr marL="4114800" lvl="8" indent="-292100" algn="l">
              <a:lnSpc>
                <a:spcPct val="115000"/>
              </a:lnSpc>
              <a:spcBef>
                <a:spcPts val="0"/>
              </a:spcBef>
              <a:spcAft>
                <a:spcPts val="0"/>
              </a:spcAft>
              <a:buClr>
                <a:schemeClr val="dk1"/>
              </a:buClr>
              <a:buSzPts val="1000"/>
              <a:buFont typeface="Schibsted Grotesk"/>
              <a:buChar char="■"/>
              <a:defRPr sz="1000">
                <a:solidFill>
                  <a:schemeClr val="dk1"/>
                </a:solidFill>
                <a:latin typeface="Schibsted Grotesk"/>
                <a:ea typeface="Schibsted Grotesk"/>
                <a:cs typeface="Schibsted Grotesk"/>
                <a:sym typeface="Schibsted Grotesk"/>
              </a:defRPr>
            </a:lvl9pPr>
          </a:lstStyle>
          <a:p>
            <a:endParaRPr/>
          </a:p>
        </p:txBody>
      </p:sp>
      <p:sp>
        <p:nvSpPr>
          <p:cNvPr id="2575" name="Google Shape;2575;p209"/>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576" name="Google Shape;2576;p209"/>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577" name="Google Shape;2577;p209"/>
          <p:cNvSpPr txBox="1">
            <a:spLocks noGrp="1"/>
          </p:cNvSpPr>
          <p:nvPr>
            <p:ph type="subTitle" idx="4"/>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578" name="Google Shape;2578;p209"/>
          <p:cNvSpPr txBox="1">
            <a:spLocks noGrp="1"/>
          </p:cNvSpPr>
          <p:nvPr>
            <p:ph type="subTitle" idx="5"/>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579" name="Google Shape;2579;p209"/>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Split Page 1">
  <p:cSld name="CUSTOM_6_1_1_1_1">
    <p:spTree>
      <p:nvGrpSpPr>
        <p:cNvPr id="1" name="Shape 2580"/>
        <p:cNvGrpSpPr/>
        <p:nvPr/>
      </p:nvGrpSpPr>
      <p:grpSpPr>
        <a:xfrm>
          <a:off x="0" y="0"/>
          <a:ext cx="0" cy="0"/>
          <a:chOff x="0" y="0"/>
          <a:chExt cx="0" cy="0"/>
        </a:xfrm>
      </p:grpSpPr>
      <p:sp>
        <p:nvSpPr>
          <p:cNvPr id="2581" name="Google Shape;2581;p210"/>
          <p:cNvSpPr txBox="1">
            <a:spLocks noGrp="1"/>
          </p:cNvSpPr>
          <p:nvPr>
            <p:ph type="title"/>
          </p:nvPr>
        </p:nvSpPr>
        <p:spPr>
          <a:xfrm>
            <a:off x="228600" y="1708200"/>
            <a:ext cx="3538800" cy="1181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2582" name="Google Shape;2582;p210"/>
          <p:cNvSpPr txBox="1">
            <a:spLocks noGrp="1"/>
          </p:cNvSpPr>
          <p:nvPr>
            <p:ph type="subTitle" idx="1"/>
          </p:nvPr>
        </p:nvSpPr>
        <p:spPr>
          <a:xfrm>
            <a:off x="228600" y="2926700"/>
            <a:ext cx="3538800" cy="19881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2pPr>
            <a:lvl3pPr lvl="2"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3pPr>
            <a:lvl4pPr lvl="3"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4pPr>
            <a:lvl5pPr lvl="4"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5pPr>
            <a:lvl6pPr lvl="5"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6pPr>
            <a:lvl7pPr lvl="6"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7pPr>
            <a:lvl8pPr lvl="7"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8pPr>
            <a:lvl9pPr lvl="8"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9pPr>
          </a:lstStyle>
          <a:p>
            <a:endParaRPr/>
          </a:p>
        </p:txBody>
      </p:sp>
      <p:sp>
        <p:nvSpPr>
          <p:cNvPr id="2583" name="Google Shape;2583;p210"/>
          <p:cNvSpPr>
            <a:spLocks noGrp="1"/>
          </p:cNvSpPr>
          <p:nvPr>
            <p:ph type="pic" idx="2"/>
          </p:nvPr>
        </p:nvSpPr>
        <p:spPr>
          <a:xfrm>
            <a:off x="3906575" y="0"/>
            <a:ext cx="5238300" cy="5143500"/>
          </a:xfrm>
          <a:prstGeom prst="rect">
            <a:avLst/>
          </a:prstGeom>
          <a:noFill/>
          <a:ln>
            <a:noFill/>
          </a:ln>
        </p:spPr>
      </p:sp>
      <p:grpSp>
        <p:nvGrpSpPr>
          <p:cNvPr id="2584" name="Google Shape;2584;p210"/>
          <p:cNvGrpSpPr/>
          <p:nvPr/>
        </p:nvGrpSpPr>
        <p:grpSpPr>
          <a:xfrm>
            <a:off x="228588" y="228700"/>
            <a:ext cx="216600" cy="216600"/>
            <a:chOff x="228588" y="228700"/>
            <a:chExt cx="216600" cy="216600"/>
          </a:xfrm>
        </p:grpSpPr>
        <p:sp>
          <p:nvSpPr>
            <p:cNvPr id="2585" name="Google Shape;2585;p210"/>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86" name="Google Shape;2586;p210"/>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587" name="Google Shape;2587;p210"/>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588" name="Google Shape;2588;p210"/>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589" name="Google Shape;2589;p210"/>
          <p:cNvSpPr txBox="1">
            <a:spLocks noGrp="1"/>
          </p:cNvSpPr>
          <p:nvPr>
            <p:ph type="subTitle" idx="3"/>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590" name="Google Shape;2590;p210"/>
          <p:cNvSpPr txBox="1">
            <a:spLocks noGrp="1"/>
          </p:cNvSpPr>
          <p:nvPr>
            <p:ph type="subTitle" idx="4"/>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Split Page 2">
  <p:cSld name="CUSTOM_6_1_1_1_1_2">
    <p:spTree>
      <p:nvGrpSpPr>
        <p:cNvPr id="1" name="Shape 2591"/>
        <p:cNvGrpSpPr/>
        <p:nvPr/>
      </p:nvGrpSpPr>
      <p:grpSpPr>
        <a:xfrm>
          <a:off x="0" y="0"/>
          <a:ext cx="0" cy="0"/>
          <a:chOff x="0" y="0"/>
          <a:chExt cx="0" cy="0"/>
        </a:xfrm>
      </p:grpSpPr>
      <p:sp>
        <p:nvSpPr>
          <p:cNvPr id="2592" name="Google Shape;2592;p211"/>
          <p:cNvSpPr>
            <a:spLocks noGrp="1"/>
          </p:cNvSpPr>
          <p:nvPr>
            <p:ph type="pic" idx="2"/>
          </p:nvPr>
        </p:nvSpPr>
        <p:spPr>
          <a:xfrm>
            <a:off x="3905800" y="228450"/>
            <a:ext cx="5009700" cy="4686600"/>
          </a:xfrm>
          <a:prstGeom prst="roundRect">
            <a:avLst>
              <a:gd name="adj" fmla="val 1104"/>
            </a:avLst>
          </a:prstGeom>
          <a:noFill/>
          <a:ln>
            <a:noFill/>
          </a:ln>
        </p:spPr>
      </p:sp>
      <p:sp>
        <p:nvSpPr>
          <p:cNvPr id="2593" name="Google Shape;2593;p211"/>
          <p:cNvSpPr txBox="1">
            <a:spLocks noGrp="1"/>
          </p:cNvSpPr>
          <p:nvPr>
            <p:ph type="title"/>
          </p:nvPr>
        </p:nvSpPr>
        <p:spPr>
          <a:xfrm>
            <a:off x="228600" y="1708200"/>
            <a:ext cx="3538800" cy="1181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2594" name="Google Shape;2594;p211"/>
          <p:cNvSpPr txBox="1">
            <a:spLocks noGrp="1"/>
          </p:cNvSpPr>
          <p:nvPr>
            <p:ph type="subTitle" idx="1"/>
          </p:nvPr>
        </p:nvSpPr>
        <p:spPr>
          <a:xfrm>
            <a:off x="228600" y="2926700"/>
            <a:ext cx="3538800" cy="19881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2pPr>
            <a:lvl3pPr lvl="2"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3pPr>
            <a:lvl4pPr lvl="3"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4pPr>
            <a:lvl5pPr lvl="4"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5pPr>
            <a:lvl6pPr lvl="5"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6pPr>
            <a:lvl7pPr lvl="6"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7pPr>
            <a:lvl8pPr lvl="7"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8pPr>
            <a:lvl9pPr lvl="8"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9pPr>
          </a:lstStyle>
          <a:p>
            <a:endParaRPr/>
          </a:p>
        </p:txBody>
      </p:sp>
      <p:grpSp>
        <p:nvGrpSpPr>
          <p:cNvPr id="2595" name="Google Shape;2595;p211"/>
          <p:cNvGrpSpPr/>
          <p:nvPr/>
        </p:nvGrpSpPr>
        <p:grpSpPr>
          <a:xfrm>
            <a:off x="228588" y="228700"/>
            <a:ext cx="216600" cy="216600"/>
            <a:chOff x="228588" y="228700"/>
            <a:chExt cx="216600" cy="216600"/>
          </a:xfrm>
        </p:grpSpPr>
        <p:sp>
          <p:nvSpPr>
            <p:cNvPr id="2596" name="Google Shape;2596;p211"/>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97" name="Google Shape;2597;p211"/>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598" name="Google Shape;2598;p211"/>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599" name="Google Shape;2599;p211"/>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600" name="Google Shape;2600;p211"/>
          <p:cNvSpPr txBox="1">
            <a:spLocks noGrp="1"/>
          </p:cNvSpPr>
          <p:nvPr>
            <p:ph type="subTitle" idx="3"/>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601" name="Google Shape;2601;p211"/>
          <p:cNvSpPr txBox="1">
            <a:spLocks noGrp="1"/>
          </p:cNvSpPr>
          <p:nvPr>
            <p:ph type="subTitle" idx="4"/>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Split Page 3">
  <p:cSld name="CUSTOM_6_1_1_1_1_2_1">
    <p:spTree>
      <p:nvGrpSpPr>
        <p:cNvPr id="1" name="Shape 2602"/>
        <p:cNvGrpSpPr/>
        <p:nvPr/>
      </p:nvGrpSpPr>
      <p:grpSpPr>
        <a:xfrm>
          <a:off x="0" y="0"/>
          <a:ext cx="0" cy="0"/>
          <a:chOff x="0" y="0"/>
          <a:chExt cx="0" cy="0"/>
        </a:xfrm>
      </p:grpSpPr>
      <p:sp>
        <p:nvSpPr>
          <p:cNvPr id="2603" name="Google Shape;2603;p212"/>
          <p:cNvSpPr txBox="1">
            <a:spLocks noGrp="1"/>
          </p:cNvSpPr>
          <p:nvPr>
            <p:ph type="title"/>
          </p:nvPr>
        </p:nvSpPr>
        <p:spPr>
          <a:xfrm>
            <a:off x="228600" y="1708200"/>
            <a:ext cx="3538800" cy="1181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2604" name="Google Shape;2604;p212"/>
          <p:cNvSpPr txBox="1">
            <a:spLocks noGrp="1"/>
          </p:cNvSpPr>
          <p:nvPr>
            <p:ph type="subTitle" idx="1"/>
          </p:nvPr>
        </p:nvSpPr>
        <p:spPr>
          <a:xfrm>
            <a:off x="228600" y="2926700"/>
            <a:ext cx="3538800" cy="19881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2pPr>
            <a:lvl3pPr lvl="2"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3pPr>
            <a:lvl4pPr lvl="3"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4pPr>
            <a:lvl5pPr lvl="4"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5pPr>
            <a:lvl6pPr lvl="5"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6pPr>
            <a:lvl7pPr lvl="6"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7pPr>
            <a:lvl8pPr lvl="7"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8pPr>
            <a:lvl9pPr lvl="8"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9pPr>
          </a:lstStyle>
          <a:p>
            <a:endParaRPr/>
          </a:p>
        </p:txBody>
      </p:sp>
      <p:grpSp>
        <p:nvGrpSpPr>
          <p:cNvPr id="2605" name="Google Shape;2605;p212"/>
          <p:cNvGrpSpPr/>
          <p:nvPr/>
        </p:nvGrpSpPr>
        <p:grpSpPr>
          <a:xfrm>
            <a:off x="228588" y="228700"/>
            <a:ext cx="216600" cy="216600"/>
            <a:chOff x="228588" y="228700"/>
            <a:chExt cx="216600" cy="216600"/>
          </a:xfrm>
        </p:grpSpPr>
        <p:sp>
          <p:nvSpPr>
            <p:cNvPr id="2606" name="Google Shape;2606;p212"/>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07" name="Google Shape;2607;p212"/>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608" name="Google Shape;2608;p212"/>
          <p:cNvSpPr>
            <a:spLocks noGrp="1"/>
          </p:cNvSpPr>
          <p:nvPr>
            <p:ph type="pic" idx="2"/>
          </p:nvPr>
        </p:nvSpPr>
        <p:spPr>
          <a:xfrm>
            <a:off x="3905800" y="228450"/>
            <a:ext cx="1586700" cy="4686600"/>
          </a:xfrm>
          <a:prstGeom prst="roundRect">
            <a:avLst>
              <a:gd name="adj" fmla="val 3462"/>
            </a:avLst>
          </a:prstGeom>
          <a:noFill/>
          <a:ln>
            <a:noFill/>
          </a:ln>
        </p:spPr>
      </p:sp>
      <p:sp>
        <p:nvSpPr>
          <p:cNvPr id="2609" name="Google Shape;2609;p212"/>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610" name="Google Shape;2610;p212"/>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611" name="Google Shape;2611;p212"/>
          <p:cNvSpPr txBox="1">
            <a:spLocks noGrp="1"/>
          </p:cNvSpPr>
          <p:nvPr>
            <p:ph type="subTitle" idx="3"/>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612" name="Google Shape;2612;p212"/>
          <p:cNvSpPr txBox="1">
            <a:spLocks noGrp="1"/>
          </p:cNvSpPr>
          <p:nvPr>
            <p:ph type="subTitle" idx="4"/>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613" name="Google Shape;2613;p212"/>
          <p:cNvSpPr>
            <a:spLocks noGrp="1"/>
          </p:cNvSpPr>
          <p:nvPr>
            <p:ph type="pic" idx="5"/>
          </p:nvPr>
        </p:nvSpPr>
        <p:spPr>
          <a:xfrm>
            <a:off x="7328800" y="228450"/>
            <a:ext cx="1586700" cy="4686600"/>
          </a:xfrm>
          <a:prstGeom prst="roundRect">
            <a:avLst>
              <a:gd name="adj" fmla="val 3462"/>
            </a:avLst>
          </a:prstGeom>
          <a:noFill/>
          <a:ln>
            <a:noFill/>
          </a:ln>
        </p:spPr>
      </p:sp>
      <p:sp>
        <p:nvSpPr>
          <p:cNvPr id="2614" name="Google Shape;2614;p212"/>
          <p:cNvSpPr>
            <a:spLocks noGrp="1"/>
          </p:cNvSpPr>
          <p:nvPr>
            <p:ph type="pic" idx="6"/>
          </p:nvPr>
        </p:nvSpPr>
        <p:spPr>
          <a:xfrm>
            <a:off x="5617300" y="228450"/>
            <a:ext cx="1586700" cy="4686600"/>
          </a:xfrm>
          <a:prstGeom prst="roundRect">
            <a:avLst>
              <a:gd name="adj" fmla="val 3462"/>
            </a:avLst>
          </a:prstGeom>
          <a:noFill/>
          <a:ln>
            <a:noFill/>
          </a:ln>
        </p:spPr>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Split Page 4">
  <p:cSld name="CUSTOM_6_1_1_1_1_2_1_1">
    <p:spTree>
      <p:nvGrpSpPr>
        <p:cNvPr id="1" name="Shape 2615"/>
        <p:cNvGrpSpPr/>
        <p:nvPr/>
      </p:nvGrpSpPr>
      <p:grpSpPr>
        <a:xfrm>
          <a:off x="0" y="0"/>
          <a:ext cx="0" cy="0"/>
          <a:chOff x="0" y="0"/>
          <a:chExt cx="0" cy="0"/>
        </a:xfrm>
      </p:grpSpPr>
      <p:sp>
        <p:nvSpPr>
          <p:cNvPr id="2616" name="Google Shape;2616;p213"/>
          <p:cNvSpPr>
            <a:spLocks noGrp="1"/>
          </p:cNvSpPr>
          <p:nvPr>
            <p:ph type="pic" idx="2"/>
          </p:nvPr>
        </p:nvSpPr>
        <p:spPr>
          <a:xfrm>
            <a:off x="3905800" y="228450"/>
            <a:ext cx="5009700" cy="2295600"/>
          </a:xfrm>
          <a:prstGeom prst="roundRect">
            <a:avLst>
              <a:gd name="adj" fmla="val 2378"/>
            </a:avLst>
          </a:prstGeom>
          <a:noFill/>
          <a:ln>
            <a:noFill/>
          </a:ln>
        </p:spPr>
      </p:sp>
      <p:sp>
        <p:nvSpPr>
          <p:cNvPr id="2617" name="Google Shape;2617;p213"/>
          <p:cNvSpPr txBox="1">
            <a:spLocks noGrp="1"/>
          </p:cNvSpPr>
          <p:nvPr>
            <p:ph type="title"/>
          </p:nvPr>
        </p:nvSpPr>
        <p:spPr>
          <a:xfrm>
            <a:off x="228600" y="1708200"/>
            <a:ext cx="3538800" cy="1181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2618" name="Google Shape;2618;p213"/>
          <p:cNvSpPr txBox="1">
            <a:spLocks noGrp="1"/>
          </p:cNvSpPr>
          <p:nvPr>
            <p:ph type="subTitle" idx="1"/>
          </p:nvPr>
        </p:nvSpPr>
        <p:spPr>
          <a:xfrm>
            <a:off x="228600" y="2926700"/>
            <a:ext cx="3538800" cy="19881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2pPr>
            <a:lvl3pPr lvl="2"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3pPr>
            <a:lvl4pPr lvl="3"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4pPr>
            <a:lvl5pPr lvl="4"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5pPr>
            <a:lvl6pPr lvl="5"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6pPr>
            <a:lvl7pPr lvl="6"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7pPr>
            <a:lvl8pPr lvl="7"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8pPr>
            <a:lvl9pPr lvl="8"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9pPr>
          </a:lstStyle>
          <a:p>
            <a:endParaRPr/>
          </a:p>
        </p:txBody>
      </p:sp>
      <p:grpSp>
        <p:nvGrpSpPr>
          <p:cNvPr id="2619" name="Google Shape;2619;p213"/>
          <p:cNvGrpSpPr/>
          <p:nvPr/>
        </p:nvGrpSpPr>
        <p:grpSpPr>
          <a:xfrm>
            <a:off x="228588" y="228700"/>
            <a:ext cx="216600" cy="216600"/>
            <a:chOff x="228588" y="228700"/>
            <a:chExt cx="216600" cy="216600"/>
          </a:xfrm>
        </p:grpSpPr>
        <p:sp>
          <p:nvSpPr>
            <p:cNvPr id="2620" name="Google Shape;2620;p213"/>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21" name="Google Shape;2621;p213"/>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622" name="Google Shape;2622;p213"/>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623" name="Google Shape;2623;p213"/>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624" name="Google Shape;2624;p213"/>
          <p:cNvSpPr txBox="1">
            <a:spLocks noGrp="1"/>
          </p:cNvSpPr>
          <p:nvPr>
            <p:ph type="subTitle" idx="3"/>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625" name="Google Shape;2625;p213"/>
          <p:cNvSpPr txBox="1">
            <a:spLocks noGrp="1"/>
          </p:cNvSpPr>
          <p:nvPr>
            <p:ph type="subTitle" idx="4"/>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626" name="Google Shape;2626;p213"/>
          <p:cNvSpPr>
            <a:spLocks noGrp="1"/>
          </p:cNvSpPr>
          <p:nvPr>
            <p:ph type="pic" idx="5"/>
          </p:nvPr>
        </p:nvSpPr>
        <p:spPr>
          <a:xfrm>
            <a:off x="3905800" y="2619300"/>
            <a:ext cx="5009700" cy="2295600"/>
          </a:xfrm>
          <a:prstGeom prst="roundRect">
            <a:avLst>
              <a:gd name="adj" fmla="val 2378"/>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5 1 1 1 1">
  <p:cSld name="CUSTOM_5_1_1_1_1">
    <p:bg>
      <p:bgPr>
        <a:solidFill>
          <a:schemeClr val="lt1"/>
        </a:solidFill>
        <a:effectLst/>
      </p:bgPr>
    </p:bg>
    <p:spTree>
      <p:nvGrpSpPr>
        <p:cNvPr id="1" name="Shape 120"/>
        <p:cNvGrpSpPr/>
        <p:nvPr/>
      </p:nvGrpSpPr>
      <p:grpSpPr>
        <a:xfrm>
          <a:off x="0" y="0"/>
          <a:ext cx="0" cy="0"/>
          <a:chOff x="0" y="0"/>
          <a:chExt cx="0" cy="0"/>
        </a:xfrm>
      </p:grpSpPr>
      <p:pic>
        <p:nvPicPr>
          <p:cNvPr id="121" name="Google Shape;121;p22"/>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122" name="Google Shape;122;p22"/>
          <p:cNvSpPr/>
          <p:nvPr/>
        </p:nvSpPr>
        <p:spPr>
          <a:xfrm>
            <a:off x="0" y="344644"/>
            <a:ext cx="3681900" cy="325800"/>
          </a:xfrm>
          <a:prstGeom prst="rect">
            <a:avLst/>
          </a:prstGeom>
          <a:solidFill>
            <a:srgbClr val="93D0A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3" name="Google Shape;123;p22"/>
          <p:cNvSpPr txBox="1">
            <a:spLocks noGrp="1"/>
          </p:cNvSpPr>
          <p:nvPr>
            <p:ph type="title"/>
          </p:nvPr>
        </p:nvSpPr>
        <p:spPr>
          <a:xfrm>
            <a:off x="287944" y="366694"/>
            <a:ext cx="3451200" cy="281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292929"/>
              </a:buClr>
              <a:buSzPts val="1400"/>
              <a:buNone/>
              <a:defRPr sz="1400" b="1">
                <a:solidFill>
                  <a:srgbClr val="292929"/>
                </a:solidFill>
              </a:defRPr>
            </a:lvl1pPr>
            <a:lvl2pPr lvl="1"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2pPr>
            <a:lvl3pPr lvl="2"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3pPr>
            <a:lvl4pPr lvl="3"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4pPr>
            <a:lvl5pPr lvl="4"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5pPr>
            <a:lvl6pPr lvl="5"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6pPr>
            <a:lvl7pPr lvl="6"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7pPr>
            <a:lvl8pPr lvl="7"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8pPr>
            <a:lvl9pPr lvl="8"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9pPr>
          </a:lstStyle>
          <a:p>
            <a:endParaRPr/>
          </a:p>
        </p:txBody>
      </p:sp>
      <p:sp>
        <p:nvSpPr>
          <p:cNvPr id="124" name="Google Shape;124;p22"/>
          <p:cNvSpPr>
            <a:spLocks noGrp="1"/>
          </p:cNvSpPr>
          <p:nvPr>
            <p:ph type="pic" idx="2"/>
          </p:nvPr>
        </p:nvSpPr>
        <p:spPr>
          <a:xfrm>
            <a:off x="533138" y="1263900"/>
            <a:ext cx="3060600" cy="3060600"/>
          </a:xfrm>
          <a:prstGeom prst="rect">
            <a:avLst/>
          </a:prstGeom>
          <a:noFill/>
          <a:ln>
            <a:noFill/>
          </a:ln>
        </p:spPr>
      </p:sp>
      <p:sp>
        <p:nvSpPr>
          <p:cNvPr id="125" name="Google Shape;125;p22"/>
          <p:cNvSpPr txBox="1">
            <a:spLocks noGrp="1"/>
          </p:cNvSpPr>
          <p:nvPr>
            <p:ph type="title" idx="3"/>
          </p:nvPr>
        </p:nvSpPr>
        <p:spPr>
          <a:xfrm>
            <a:off x="533138" y="4455563"/>
            <a:ext cx="3060600" cy="3258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0"/>
              </a:spcBef>
              <a:spcAft>
                <a:spcPts val="0"/>
              </a:spcAft>
              <a:buClr>
                <a:srgbClr val="31D15E"/>
              </a:buClr>
              <a:buSzPts val="1400"/>
              <a:buNone/>
              <a:defRPr sz="1400" b="1">
                <a:solidFill>
                  <a:srgbClr val="31D15E"/>
                </a:solidFill>
              </a:defRPr>
            </a:lvl1pPr>
            <a:lvl2pPr lvl="1" algn="ctr" rtl="0">
              <a:lnSpc>
                <a:spcPct val="100000"/>
              </a:lnSpc>
              <a:spcBef>
                <a:spcPts val="0"/>
              </a:spcBef>
              <a:spcAft>
                <a:spcPts val="0"/>
              </a:spcAft>
              <a:buClr>
                <a:srgbClr val="31D15E"/>
              </a:buClr>
              <a:buSzPts val="1400"/>
              <a:buFont typeface="Inter"/>
              <a:buNone/>
              <a:defRPr b="1">
                <a:solidFill>
                  <a:srgbClr val="31D15E"/>
                </a:solidFill>
                <a:latin typeface="Inter"/>
                <a:ea typeface="Inter"/>
                <a:cs typeface="Inter"/>
                <a:sym typeface="Inter"/>
              </a:defRPr>
            </a:lvl2pPr>
            <a:lvl3pPr lvl="2" algn="ctr" rtl="0">
              <a:lnSpc>
                <a:spcPct val="100000"/>
              </a:lnSpc>
              <a:spcBef>
                <a:spcPts val="0"/>
              </a:spcBef>
              <a:spcAft>
                <a:spcPts val="0"/>
              </a:spcAft>
              <a:buClr>
                <a:srgbClr val="31D15E"/>
              </a:buClr>
              <a:buSzPts val="1400"/>
              <a:buFont typeface="Inter"/>
              <a:buNone/>
              <a:defRPr b="1">
                <a:solidFill>
                  <a:srgbClr val="31D15E"/>
                </a:solidFill>
                <a:latin typeface="Inter"/>
                <a:ea typeface="Inter"/>
                <a:cs typeface="Inter"/>
                <a:sym typeface="Inter"/>
              </a:defRPr>
            </a:lvl3pPr>
            <a:lvl4pPr lvl="3" algn="ctr" rtl="0">
              <a:lnSpc>
                <a:spcPct val="100000"/>
              </a:lnSpc>
              <a:spcBef>
                <a:spcPts val="0"/>
              </a:spcBef>
              <a:spcAft>
                <a:spcPts val="0"/>
              </a:spcAft>
              <a:buClr>
                <a:srgbClr val="31D15E"/>
              </a:buClr>
              <a:buSzPts val="1400"/>
              <a:buFont typeface="Inter"/>
              <a:buNone/>
              <a:defRPr b="1">
                <a:solidFill>
                  <a:srgbClr val="31D15E"/>
                </a:solidFill>
                <a:latin typeface="Inter"/>
                <a:ea typeface="Inter"/>
                <a:cs typeface="Inter"/>
                <a:sym typeface="Inter"/>
              </a:defRPr>
            </a:lvl4pPr>
            <a:lvl5pPr lvl="4" algn="ctr" rtl="0">
              <a:lnSpc>
                <a:spcPct val="100000"/>
              </a:lnSpc>
              <a:spcBef>
                <a:spcPts val="0"/>
              </a:spcBef>
              <a:spcAft>
                <a:spcPts val="0"/>
              </a:spcAft>
              <a:buClr>
                <a:srgbClr val="31D15E"/>
              </a:buClr>
              <a:buSzPts val="1400"/>
              <a:buFont typeface="Inter"/>
              <a:buNone/>
              <a:defRPr b="1">
                <a:solidFill>
                  <a:srgbClr val="31D15E"/>
                </a:solidFill>
                <a:latin typeface="Inter"/>
                <a:ea typeface="Inter"/>
                <a:cs typeface="Inter"/>
                <a:sym typeface="Inter"/>
              </a:defRPr>
            </a:lvl5pPr>
            <a:lvl6pPr lvl="5" algn="ctr" rtl="0">
              <a:lnSpc>
                <a:spcPct val="100000"/>
              </a:lnSpc>
              <a:spcBef>
                <a:spcPts val="0"/>
              </a:spcBef>
              <a:spcAft>
                <a:spcPts val="0"/>
              </a:spcAft>
              <a:buClr>
                <a:srgbClr val="31D15E"/>
              </a:buClr>
              <a:buSzPts val="1400"/>
              <a:buFont typeface="Inter"/>
              <a:buNone/>
              <a:defRPr b="1">
                <a:solidFill>
                  <a:srgbClr val="31D15E"/>
                </a:solidFill>
                <a:latin typeface="Inter"/>
                <a:ea typeface="Inter"/>
                <a:cs typeface="Inter"/>
                <a:sym typeface="Inter"/>
              </a:defRPr>
            </a:lvl6pPr>
            <a:lvl7pPr lvl="6" algn="ctr" rtl="0">
              <a:lnSpc>
                <a:spcPct val="100000"/>
              </a:lnSpc>
              <a:spcBef>
                <a:spcPts val="0"/>
              </a:spcBef>
              <a:spcAft>
                <a:spcPts val="0"/>
              </a:spcAft>
              <a:buClr>
                <a:srgbClr val="31D15E"/>
              </a:buClr>
              <a:buSzPts val="1400"/>
              <a:buFont typeface="Inter"/>
              <a:buNone/>
              <a:defRPr b="1">
                <a:solidFill>
                  <a:srgbClr val="31D15E"/>
                </a:solidFill>
                <a:latin typeface="Inter"/>
                <a:ea typeface="Inter"/>
                <a:cs typeface="Inter"/>
                <a:sym typeface="Inter"/>
              </a:defRPr>
            </a:lvl7pPr>
            <a:lvl8pPr lvl="7" algn="ctr" rtl="0">
              <a:lnSpc>
                <a:spcPct val="100000"/>
              </a:lnSpc>
              <a:spcBef>
                <a:spcPts val="0"/>
              </a:spcBef>
              <a:spcAft>
                <a:spcPts val="0"/>
              </a:spcAft>
              <a:buClr>
                <a:srgbClr val="31D15E"/>
              </a:buClr>
              <a:buSzPts val="1400"/>
              <a:buFont typeface="Inter"/>
              <a:buNone/>
              <a:defRPr b="1">
                <a:solidFill>
                  <a:srgbClr val="31D15E"/>
                </a:solidFill>
                <a:latin typeface="Inter"/>
                <a:ea typeface="Inter"/>
                <a:cs typeface="Inter"/>
                <a:sym typeface="Inter"/>
              </a:defRPr>
            </a:lvl8pPr>
            <a:lvl9pPr lvl="8" algn="ctr" rtl="0">
              <a:lnSpc>
                <a:spcPct val="100000"/>
              </a:lnSpc>
              <a:spcBef>
                <a:spcPts val="0"/>
              </a:spcBef>
              <a:spcAft>
                <a:spcPts val="0"/>
              </a:spcAft>
              <a:buClr>
                <a:srgbClr val="31D15E"/>
              </a:buClr>
              <a:buSzPts val="1400"/>
              <a:buFont typeface="Inter"/>
              <a:buNone/>
              <a:defRPr b="1">
                <a:solidFill>
                  <a:srgbClr val="31D15E"/>
                </a:solidFill>
                <a:latin typeface="Inter"/>
                <a:ea typeface="Inter"/>
                <a:cs typeface="Inter"/>
                <a:sym typeface="Inter"/>
              </a:defRPr>
            </a:lvl9pPr>
          </a:lstStyle>
          <a:p>
            <a:endParaRPr/>
          </a:p>
        </p:txBody>
      </p:sp>
      <p:sp>
        <p:nvSpPr>
          <p:cNvPr id="126" name="Google Shape;126;p22"/>
          <p:cNvSpPr txBox="1">
            <a:spLocks noGrp="1"/>
          </p:cNvSpPr>
          <p:nvPr>
            <p:ph type="title" idx="4"/>
          </p:nvPr>
        </p:nvSpPr>
        <p:spPr>
          <a:xfrm>
            <a:off x="4000500" y="344644"/>
            <a:ext cx="4086300" cy="9195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chemeClr val="dk1"/>
              </a:buClr>
              <a:buSzPts val="2300"/>
              <a:buNone/>
              <a:defRPr sz="2300" b="1"/>
            </a:lvl1pPr>
            <a:lvl2pPr lvl="1" algn="l" rtl="0">
              <a:lnSpc>
                <a:spcPct val="100000"/>
              </a:lnSpc>
              <a:spcBef>
                <a:spcPts val="0"/>
              </a:spcBef>
              <a:spcAft>
                <a:spcPts val="0"/>
              </a:spcAft>
              <a:buSzPts val="2300"/>
              <a:buFont typeface="Inter"/>
              <a:buNone/>
              <a:defRPr sz="2300" b="1">
                <a:latin typeface="Inter"/>
                <a:ea typeface="Inter"/>
                <a:cs typeface="Inter"/>
                <a:sym typeface="Inter"/>
              </a:defRPr>
            </a:lvl2pPr>
            <a:lvl3pPr lvl="2" algn="l" rtl="0">
              <a:lnSpc>
                <a:spcPct val="100000"/>
              </a:lnSpc>
              <a:spcBef>
                <a:spcPts val="0"/>
              </a:spcBef>
              <a:spcAft>
                <a:spcPts val="0"/>
              </a:spcAft>
              <a:buSzPts val="2300"/>
              <a:buFont typeface="Inter"/>
              <a:buNone/>
              <a:defRPr sz="2300" b="1">
                <a:latin typeface="Inter"/>
                <a:ea typeface="Inter"/>
                <a:cs typeface="Inter"/>
                <a:sym typeface="Inter"/>
              </a:defRPr>
            </a:lvl3pPr>
            <a:lvl4pPr lvl="3" algn="l" rtl="0">
              <a:lnSpc>
                <a:spcPct val="100000"/>
              </a:lnSpc>
              <a:spcBef>
                <a:spcPts val="0"/>
              </a:spcBef>
              <a:spcAft>
                <a:spcPts val="0"/>
              </a:spcAft>
              <a:buSzPts val="2300"/>
              <a:buFont typeface="Inter"/>
              <a:buNone/>
              <a:defRPr sz="2300" b="1">
                <a:latin typeface="Inter"/>
                <a:ea typeface="Inter"/>
                <a:cs typeface="Inter"/>
                <a:sym typeface="Inter"/>
              </a:defRPr>
            </a:lvl4pPr>
            <a:lvl5pPr lvl="4" algn="l" rtl="0">
              <a:lnSpc>
                <a:spcPct val="100000"/>
              </a:lnSpc>
              <a:spcBef>
                <a:spcPts val="0"/>
              </a:spcBef>
              <a:spcAft>
                <a:spcPts val="0"/>
              </a:spcAft>
              <a:buSzPts val="2300"/>
              <a:buFont typeface="Inter"/>
              <a:buNone/>
              <a:defRPr sz="2300" b="1">
                <a:latin typeface="Inter"/>
                <a:ea typeface="Inter"/>
                <a:cs typeface="Inter"/>
                <a:sym typeface="Inter"/>
              </a:defRPr>
            </a:lvl5pPr>
            <a:lvl6pPr lvl="5" algn="l" rtl="0">
              <a:lnSpc>
                <a:spcPct val="100000"/>
              </a:lnSpc>
              <a:spcBef>
                <a:spcPts val="0"/>
              </a:spcBef>
              <a:spcAft>
                <a:spcPts val="0"/>
              </a:spcAft>
              <a:buSzPts val="2300"/>
              <a:buFont typeface="Inter"/>
              <a:buNone/>
              <a:defRPr sz="2300" b="1">
                <a:latin typeface="Inter"/>
                <a:ea typeface="Inter"/>
                <a:cs typeface="Inter"/>
                <a:sym typeface="Inter"/>
              </a:defRPr>
            </a:lvl6pPr>
            <a:lvl7pPr lvl="6" algn="l" rtl="0">
              <a:lnSpc>
                <a:spcPct val="100000"/>
              </a:lnSpc>
              <a:spcBef>
                <a:spcPts val="0"/>
              </a:spcBef>
              <a:spcAft>
                <a:spcPts val="0"/>
              </a:spcAft>
              <a:buSzPts val="2300"/>
              <a:buFont typeface="Inter"/>
              <a:buNone/>
              <a:defRPr sz="2300" b="1">
                <a:latin typeface="Inter"/>
                <a:ea typeface="Inter"/>
                <a:cs typeface="Inter"/>
                <a:sym typeface="Inter"/>
              </a:defRPr>
            </a:lvl7pPr>
            <a:lvl8pPr lvl="7" algn="l" rtl="0">
              <a:lnSpc>
                <a:spcPct val="100000"/>
              </a:lnSpc>
              <a:spcBef>
                <a:spcPts val="0"/>
              </a:spcBef>
              <a:spcAft>
                <a:spcPts val="0"/>
              </a:spcAft>
              <a:buSzPts val="2300"/>
              <a:buFont typeface="Inter"/>
              <a:buNone/>
              <a:defRPr sz="2300" b="1">
                <a:latin typeface="Inter"/>
                <a:ea typeface="Inter"/>
                <a:cs typeface="Inter"/>
                <a:sym typeface="Inter"/>
              </a:defRPr>
            </a:lvl8pPr>
            <a:lvl9pPr lvl="8" algn="l" rtl="0">
              <a:lnSpc>
                <a:spcPct val="100000"/>
              </a:lnSpc>
              <a:spcBef>
                <a:spcPts val="0"/>
              </a:spcBef>
              <a:spcAft>
                <a:spcPts val="0"/>
              </a:spcAft>
              <a:buSzPts val="2300"/>
              <a:buFont typeface="Inter"/>
              <a:buNone/>
              <a:defRPr sz="2300" b="1">
                <a:latin typeface="Inter"/>
                <a:ea typeface="Inter"/>
                <a:cs typeface="Inter"/>
                <a:sym typeface="Inter"/>
              </a:defRPr>
            </a:lvl9pPr>
          </a:lstStyle>
          <a:p>
            <a:endParaRPr/>
          </a:p>
        </p:txBody>
      </p:sp>
      <p:sp>
        <p:nvSpPr>
          <p:cNvPr id="127" name="Google Shape;127;p22"/>
          <p:cNvSpPr txBox="1">
            <a:spLocks noGrp="1"/>
          </p:cNvSpPr>
          <p:nvPr>
            <p:ph type="title" idx="5"/>
          </p:nvPr>
        </p:nvSpPr>
        <p:spPr>
          <a:xfrm>
            <a:off x="4000500" y="1221844"/>
            <a:ext cx="2169600" cy="3258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047954"/>
              </a:buClr>
              <a:buSzPts val="1100"/>
              <a:buNone/>
              <a:defRPr sz="1100" b="1">
                <a:solidFill>
                  <a:srgbClr val="047954"/>
                </a:solidFill>
              </a:defRPr>
            </a:lvl1pPr>
            <a:lvl2pPr lvl="1"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2pPr>
            <a:lvl3pPr lvl="2"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3pPr>
            <a:lvl4pPr lvl="3"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4pPr>
            <a:lvl5pPr lvl="4"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5pPr>
            <a:lvl6pPr lvl="5"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6pPr>
            <a:lvl7pPr lvl="6"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7pPr>
            <a:lvl8pPr lvl="7"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8pPr>
            <a:lvl9pPr lvl="8"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9pPr>
          </a:lstStyle>
          <a:p>
            <a:endParaRPr/>
          </a:p>
        </p:txBody>
      </p:sp>
      <p:sp>
        <p:nvSpPr>
          <p:cNvPr id="128" name="Google Shape;128;p22"/>
          <p:cNvSpPr txBox="1">
            <a:spLocks noGrp="1"/>
          </p:cNvSpPr>
          <p:nvPr>
            <p:ph type="title" idx="6"/>
          </p:nvPr>
        </p:nvSpPr>
        <p:spPr>
          <a:xfrm>
            <a:off x="4000500" y="1937569"/>
            <a:ext cx="2169600" cy="3258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047954"/>
              </a:buClr>
              <a:buSzPts val="1100"/>
              <a:buNone/>
              <a:defRPr sz="1100" b="1">
                <a:solidFill>
                  <a:srgbClr val="047954"/>
                </a:solidFill>
              </a:defRPr>
            </a:lvl1pPr>
            <a:lvl2pPr lvl="1"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2pPr>
            <a:lvl3pPr lvl="2"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3pPr>
            <a:lvl4pPr lvl="3"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4pPr>
            <a:lvl5pPr lvl="4"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5pPr>
            <a:lvl6pPr lvl="5"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6pPr>
            <a:lvl7pPr lvl="6"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7pPr>
            <a:lvl8pPr lvl="7"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8pPr>
            <a:lvl9pPr lvl="8"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9pPr>
          </a:lstStyle>
          <a:p>
            <a:endParaRPr/>
          </a:p>
        </p:txBody>
      </p:sp>
      <p:sp>
        <p:nvSpPr>
          <p:cNvPr id="129" name="Google Shape;129;p22"/>
          <p:cNvSpPr txBox="1">
            <a:spLocks noGrp="1"/>
          </p:cNvSpPr>
          <p:nvPr>
            <p:ph type="title" idx="7"/>
          </p:nvPr>
        </p:nvSpPr>
        <p:spPr>
          <a:xfrm>
            <a:off x="4000500" y="2653294"/>
            <a:ext cx="2169600" cy="3258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047954"/>
              </a:buClr>
              <a:buSzPts val="1100"/>
              <a:buNone/>
              <a:defRPr sz="1100" b="1">
                <a:solidFill>
                  <a:srgbClr val="047954"/>
                </a:solidFill>
              </a:defRPr>
            </a:lvl1pPr>
            <a:lvl2pPr lvl="1"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2pPr>
            <a:lvl3pPr lvl="2"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3pPr>
            <a:lvl4pPr lvl="3"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4pPr>
            <a:lvl5pPr lvl="4"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5pPr>
            <a:lvl6pPr lvl="5"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6pPr>
            <a:lvl7pPr lvl="6"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7pPr>
            <a:lvl8pPr lvl="7"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8pPr>
            <a:lvl9pPr lvl="8"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9pPr>
          </a:lstStyle>
          <a:p>
            <a:endParaRPr/>
          </a:p>
        </p:txBody>
      </p:sp>
      <p:sp>
        <p:nvSpPr>
          <p:cNvPr id="130" name="Google Shape;130;p22"/>
          <p:cNvSpPr txBox="1">
            <a:spLocks noGrp="1"/>
          </p:cNvSpPr>
          <p:nvPr>
            <p:ph type="title" idx="8"/>
          </p:nvPr>
        </p:nvSpPr>
        <p:spPr>
          <a:xfrm>
            <a:off x="4000500" y="3369019"/>
            <a:ext cx="2169600" cy="3258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047954"/>
              </a:buClr>
              <a:buSzPts val="1100"/>
              <a:buNone/>
              <a:defRPr sz="1100" b="1">
                <a:solidFill>
                  <a:srgbClr val="047954"/>
                </a:solidFill>
              </a:defRPr>
            </a:lvl1pPr>
            <a:lvl2pPr lvl="1"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2pPr>
            <a:lvl3pPr lvl="2"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3pPr>
            <a:lvl4pPr lvl="3"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4pPr>
            <a:lvl5pPr lvl="4"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5pPr>
            <a:lvl6pPr lvl="5"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6pPr>
            <a:lvl7pPr lvl="6"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7pPr>
            <a:lvl8pPr lvl="7"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8pPr>
            <a:lvl9pPr lvl="8"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9pPr>
          </a:lstStyle>
          <a:p>
            <a:endParaRPr/>
          </a:p>
        </p:txBody>
      </p:sp>
      <p:sp>
        <p:nvSpPr>
          <p:cNvPr id="131" name="Google Shape;131;p22"/>
          <p:cNvSpPr txBox="1">
            <a:spLocks noGrp="1"/>
          </p:cNvSpPr>
          <p:nvPr>
            <p:ph type="title" idx="9"/>
          </p:nvPr>
        </p:nvSpPr>
        <p:spPr>
          <a:xfrm>
            <a:off x="4000500" y="4084744"/>
            <a:ext cx="2169600" cy="3258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047954"/>
              </a:buClr>
              <a:buSzPts val="1100"/>
              <a:buNone/>
              <a:defRPr sz="1100" b="1">
                <a:solidFill>
                  <a:srgbClr val="047954"/>
                </a:solidFill>
              </a:defRPr>
            </a:lvl1pPr>
            <a:lvl2pPr lvl="1"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2pPr>
            <a:lvl3pPr lvl="2"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3pPr>
            <a:lvl4pPr lvl="3"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4pPr>
            <a:lvl5pPr lvl="4"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5pPr>
            <a:lvl6pPr lvl="5"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6pPr>
            <a:lvl7pPr lvl="6"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7pPr>
            <a:lvl8pPr lvl="7"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8pPr>
            <a:lvl9pPr lvl="8" algn="r" rtl="0">
              <a:lnSpc>
                <a:spcPct val="100000"/>
              </a:lnSpc>
              <a:spcBef>
                <a:spcPts val="0"/>
              </a:spcBef>
              <a:spcAft>
                <a:spcPts val="0"/>
              </a:spcAft>
              <a:buClr>
                <a:srgbClr val="047954"/>
              </a:buClr>
              <a:buSzPts val="1100"/>
              <a:buFont typeface="Inter"/>
              <a:buNone/>
              <a:defRPr sz="1100" b="1">
                <a:solidFill>
                  <a:srgbClr val="047954"/>
                </a:solidFill>
                <a:latin typeface="Inter"/>
                <a:ea typeface="Inter"/>
                <a:cs typeface="Inter"/>
                <a:sym typeface="Inter"/>
              </a:defRPr>
            </a:lvl9pPr>
          </a:lstStyle>
          <a:p>
            <a:endParaRPr/>
          </a:p>
        </p:txBody>
      </p:sp>
      <p:sp>
        <p:nvSpPr>
          <p:cNvPr id="132" name="Google Shape;132;p22"/>
          <p:cNvSpPr txBox="1">
            <a:spLocks noGrp="1"/>
          </p:cNvSpPr>
          <p:nvPr>
            <p:ph type="title" idx="13"/>
          </p:nvPr>
        </p:nvSpPr>
        <p:spPr>
          <a:xfrm>
            <a:off x="6449175" y="1199888"/>
            <a:ext cx="2169600" cy="325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1100"/>
              <a:buNone/>
              <a:defRPr sz="1100"/>
            </a:lvl1pPr>
            <a:lvl2pPr lvl="1"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2pPr>
            <a:lvl3pPr lvl="2"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3pPr>
            <a:lvl4pPr lvl="3"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4pPr>
            <a:lvl5pPr lvl="4"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5pPr>
            <a:lvl6pPr lvl="5"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6pPr>
            <a:lvl7pPr lvl="6"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7pPr>
            <a:lvl8pPr lvl="7"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8pPr>
            <a:lvl9pPr lvl="8"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9pPr>
          </a:lstStyle>
          <a:p>
            <a:endParaRPr/>
          </a:p>
        </p:txBody>
      </p:sp>
      <p:sp>
        <p:nvSpPr>
          <p:cNvPr id="133" name="Google Shape;133;p22"/>
          <p:cNvSpPr txBox="1">
            <a:spLocks noGrp="1"/>
          </p:cNvSpPr>
          <p:nvPr>
            <p:ph type="title" idx="14"/>
          </p:nvPr>
        </p:nvSpPr>
        <p:spPr>
          <a:xfrm>
            <a:off x="6449175" y="1915613"/>
            <a:ext cx="2169600" cy="325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1100"/>
              <a:buNone/>
              <a:defRPr sz="1100"/>
            </a:lvl1pPr>
            <a:lvl2pPr lvl="1"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2pPr>
            <a:lvl3pPr lvl="2"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3pPr>
            <a:lvl4pPr lvl="3"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4pPr>
            <a:lvl5pPr lvl="4"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5pPr>
            <a:lvl6pPr lvl="5"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6pPr>
            <a:lvl7pPr lvl="6"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7pPr>
            <a:lvl8pPr lvl="7"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8pPr>
            <a:lvl9pPr lvl="8"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9pPr>
          </a:lstStyle>
          <a:p>
            <a:endParaRPr/>
          </a:p>
        </p:txBody>
      </p:sp>
      <p:sp>
        <p:nvSpPr>
          <p:cNvPr id="134" name="Google Shape;134;p22"/>
          <p:cNvSpPr txBox="1">
            <a:spLocks noGrp="1"/>
          </p:cNvSpPr>
          <p:nvPr>
            <p:ph type="title" idx="15"/>
          </p:nvPr>
        </p:nvSpPr>
        <p:spPr>
          <a:xfrm>
            <a:off x="6449175" y="2631338"/>
            <a:ext cx="2169600" cy="325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1100"/>
              <a:buNone/>
              <a:defRPr sz="1100"/>
            </a:lvl1pPr>
            <a:lvl2pPr lvl="1"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2pPr>
            <a:lvl3pPr lvl="2"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3pPr>
            <a:lvl4pPr lvl="3"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4pPr>
            <a:lvl5pPr lvl="4"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5pPr>
            <a:lvl6pPr lvl="5"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6pPr>
            <a:lvl7pPr lvl="6"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7pPr>
            <a:lvl8pPr lvl="7"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8pPr>
            <a:lvl9pPr lvl="8"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9pPr>
          </a:lstStyle>
          <a:p>
            <a:endParaRPr/>
          </a:p>
        </p:txBody>
      </p:sp>
      <p:sp>
        <p:nvSpPr>
          <p:cNvPr id="135" name="Google Shape;135;p22"/>
          <p:cNvSpPr txBox="1">
            <a:spLocks noGrp="1"/>
          </p:cNvSpPr>
          <p:nvPr>
            <p:ph type="title" idx="16"/>
          </p:nvPr>
        </p:nvSpPr>
        <p:spPr>
          <a:xfrm>
            <a:off x="6449175" y="3347063"/>
            <a:ext cx="2169600" cy="325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1100"/>
              <a:buNone/>
              <a:defRPr sz="1100"/>
            </a:lvl1pPr>
            <a:lvl2pPr lvl="1"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2pPr>
            <a:lvl3pPr lvl="2"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3pPr>
            <a:lvl4pPr lvl="3"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4pPr>
            <a:lvl5pPr lvl="4"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5pPr>
            <a:lvl6pPr lvl="5"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6pPr>
            <a:lvl7pPr lvl="6"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7pPr>
            <a:lvl8pPr lvl="7"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8pPr>
            <a:lvl9pPr lvl="8"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9pPr>
          </a:lstStyle>
          <a:p>
            <a:endParaRPr/>
          </a:p>
        </p:txBody>
      </p:sp>
      <p:sp>
        <p:nvSpPr>
          <p:cNvPr id="136" name="Google Shape;136;p22"/>
          <p:cNvSpPr txBox="1">
            <a:spLocks noGrp="1"/>
          </p:cNvSpPr>
          <p:nvPr>
            <p:ph type="title" idx="17"/>
          </p:nvPr>
        </p:nvSpPr>
        <p:spPr>
          <a:xfrm>
            <a:off x="6449175" y="4062788"/>
            <a:ext cx="2169600" cy="3258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1100"/>
              <a:buNone/>
              <a:defRPr sz="1100"/>
            </a:lvl1pPr>
            <a:lvl2pPr lvl="1"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2pPr>
            <a:lvl3pPr lvl="2"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3pPr>
            <a:lvl4pPr lvl="3"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4pPr>
            <a:lvl5pPr lvl="4"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5pPr>
            <a:lvl6pPr lvl="5"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6pPr>
            <a:lvl7pPr lvl="6"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7pPr>
            <a:lvl8pPr lvl="7"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8pPr>
            <a:lvl9pPr lvl="8" algn="l" rtl="0">
              <a:lnSpc>
                <a:spcPct val="100000"/>
              </a:lnSpc>
              <a:spcBef>
                <a:spcPts val="0"/>
              </a:spcBef>
              <a:spcAft>
                <a:spcPts val="0"/>
              </a:spcAft>
              <a:buClr>
                <a:schemeClr val="dk1"/>
              </a:buClr>
              <a:buSzPts val="1100"/>
              <a:buFont typeface="Inter"/>
              <a:buNone/>
              <a:defRPr sz="1100">
                <a:solidFill>
                  <a:schemeClr val="dk1"/>
                </a:solidFill>
                <a:latin typeface="Inter"/>
                <a:ea typeface="Inter"/>
                <a:cs typeface="Inter"/>
                <a:sym typeface="Inter"/>
              </a:defRPr>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Split Page 5">
  <p:cSld name="CUSTOM_6_1_1_1_1_2_1_1_1">
    <p:spTree>
      <p:nvGrpSpPr>
        <p:cNvPr id="1" name="Shape 2627"/>
        <p:cNvGrpSpPr/>
        <p:nvPr/>
      </p:nvGrpSpPr>
      <p:grpSpPr>
        <a:xfrm>
          <a:off x="0" y="0"/>
          <a:ext cx="0" cy="0"/>
          <a:chOff x="0" y="0"/>
          <a:chExt cx="0" cy="0"/>
        </a:xfrm>
      </p:grpSpPr>
      <p:sp>
        <p:nvSpPr>
          <p:cNvPr id="2628" name="Google Shape;2628;p214"/>
          <p:cNvSpPr>
            <a:spLocks noGrp="1"/>
          </p:cNvSpPr>
          <p:nvPr>
            <p:ph type="pic" idx="2"/>
          </p:nvPr>
        </p:nvSpPr>
        <p:spPr>
          <a:xfrm>
            <a:off x="3905800" y="2619325"/>
            <a:ext cx="5009400" cy="2295600"/>
          </a:xfrm>
          <a:prstGeom prst="roundRect">
            <a:avLst>
              <a:gd name="adj" fmla="val 2176"/>
            </a:avLst>
          </a:prstGeom>
          <a:noFill/>
          <a:ln>
            <a:noFill/>
          </a:ln>
        </p:spPr>
      </p:sp>
      <p:sp>
        <p:nvSpPr>
          <p:cNvPr id="2629" name="Google Shape;2629;p214"/>
          <p:cNvSpPr>
            <a:spLocks noGrp="1"/>
          </p:cNvSpPr>
          <p:nvPr>
            <p:ph type="pic" idx="3"/>
          </p:nvPr>
        </p:nvSpPr>
        <p:spPr>
          <a:xfrm>
            <a:off x="3905800" y="228450"/>
            <a:ext cx="2451600" cy="2295600"/>
          </a:xfrm>
          <a:prstGeom prst="roundRect">
            <a:avLst>
              <a:gd name="adj" fmla="val 2338"/>
            </a:avLst>
          </a:prstGeom>
          <a:noFill/>
          <a:ln>
            <a:noFill/>
          </a:ln>
        </p:spPr>
      </p:sp>
      <p:sp>
        <p:nvSpPr>
          <p:cNvPr id="2630" name="Google Shape;2630;p214"/>
          <p:cNvSpPr txBox="1">
            <a:spLocks noGrp="1"/>
          </p:cNvSpPr>
          <p:nvPr>
            <p:ph type="title"/>
          </p:nvPr>
        </p:nvSpPr>
        <p:spPr>
          <a:xfrm>
            <a:off x="228600" y="1708200"/>
            <a:ext cx="3538800" cy="1181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2631" name="Google Shape;2631;p214"/>
          <p:cNvSpPr txBox="1">
            <a:spLocks noGrp="1"/>
          </p:cNvSpPr>
          <p:nvPr>
            <p:ph type="subTitle" idx="1"/>
          </p:nvPr>
        </p:nvSpPr>
        <p:spPr>
          <a:xfrm>
            <a:off x="228600" y="2926700"/>
            <a:ext cx="3538800" cy="19881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2pPr>
            <a:lvl3pPr lvl="2"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3pPr>
            <a:lvl4pPr lvl="3"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4pPr>
            <a:lvl5pPr lvl="4"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5pPr>
            <a:lvl6pPr lvl="5"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6pPr>
            <a:lvl7pPr lvl="6"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7pPr>
            <a:lvl8pPr lvl="7"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8pPr>
            <a:lvl9pPr lvl="8"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9pPr>
          </a:lstStyle>
          <a:p>
            <a:endParaRPr/>
          </a:p>
        </p:txBody>
      </p:sp>
      <p:grpSp>
        <p:nvGrpSpPr>
          <p:cNvPr id="2632" name="Google Shape;2632;p214"/>
          <p:cNvGrpSpPr/>
          <p:nvPr/>
        </p:nvGrpSpPr>
        <p:grpSpPr>
          <a:xfrm>
            <a:off x="228588" y="228700"/>
            <a:ext cx="216600" cy="216600"/>
            <a:chOff x="228588" y="228700"/>
            <a:chExt cx="216600" cy="216600"/>
          </a:xfrm>
        </p:grpSpPr>
        <p:sp>
          <p:nvSpPr>
            <p:cNvPr id="2633" name="Google Shape;2633;p214"/>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34" name="Google Shape;2634;p214"/>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635" name="Google Shape;2635;p214"/>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636" name="Google Shape;2636;p214"/>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637" name="Google Shape;2637;p214"/>
          <p:cNvSpPr txBox="1">
            <a:spLocks noGrp="1"/>
          </p:cNvSpPr>
          <p:nvPr>
            <p:ph type="subTitle" idx="4"/>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638" name="Google Shape;2638;p214"/>
          <p:cNvSpPr txBox="1">
            <a:spLocks noGrp="1"/>
          </p:cNvSpPr>
          <p:nvPr>
            <p:ph type="subTitle" idx="5"/>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639" name="Google Shape;2639;p214"/>
          <p:cNvSpPr>
            <a:spLocks noGrp="1"/>
          </p:cNvSpPr>
          <p:nvPr>
            <p:ph type="pic" idx="6"/>
          </p:nvPr>
        </p:nvSpPr>
        <p:spPr>
          <a:xfrm>
            <a:off x="6463600" y="228450"/>
            <a:ext cx="2451600" cy="2295600"/>
          </a:xfrm>
          <a:prstGeom prst="roundRect">
            <a:avLst>
              <a:gd name="adj" fmla="val 2338"/>
            </a:avLst>
          </a:prstGeom>
          <a:noFill/>
          <a:ln>
            <a:noFill/>
          </a:ln>
        </p:spPr>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Split Page 6">
  <p:cSld name="CUSTOM_6_1_1_1_1_2_1_1_1_1">
    <p:spTree>
      <p:nvGrpSpPr>
        <p:cNvPr id="1" name="Shape 2640"/>
        <p:cNvGrpSpPr/>
        <p:nvPr/>
      </p:nvGrpSpPr>
      <p:grpSpPr>
        <a:xfrm>
          <a:off x="0" y="0"/>
          <a:ext cx="0" cy="0"/>
          <a:chOff x="0" y="0"/>
          <a:chExt cx="0" cy="0"/>
        </a:xfrm>
      </p:grpSpPr>
      <p:sp>
        <p:nvSpPr>
          <p:cNvPr id="2641" name="Google Shape;2641;p215"/>
          <p:cNvSpPr>
            <a:spLocks noGrp="1"/>
          </p:cNvSpPr>
          <p:nvPr>
            <p:ph type="pic" idx="2"/>
          </p:nvPr>
        </p:nvSpPr>
        <p:spPr>
          <a:xfrm>
            <a:off x="3905800" y="228450"/>
            <a:ext cx="3224700" cy="2295600"/>
          </a:xfrm>
          <a:prstGeom prst="roundRect">
            <a:avLst>
              <a:gd name="adj" fmla="val 2507"/>
            </a:avLst>
          </a:prstGeom>
          <a:noFill/>
          <a:ln>
            <a:noFill/>
          </a:ln>
        </p:spPr>
      </p:sp>
      <p:sp>
        <p:nvSpPr>
          <p:cNvPr id="2642" name="Google Shape;2642;p215"/>
          <p:cNvSpPr txBox="1">
            <a:spLocks noGrp="1"/>
          </p:cNvSpPr>
          <p:nvPr>
            <p:ph type="title"/>
          </p:nvPr>
        </p:nvSpPr>
        <p:spPr>
          <a:xfrm>
            <a:off x="228600" y="1708200"/>
            <a:ext cx="3538800" cy="1181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2643" name="Google Shape;2643;p215"/>
          <p:cNvSpPr txBox="1">
            <a:spLocks noGrp="1"/>
          </p:cNvSpPr>
          <p:nvPr>
            <p:ph type="subTitle" idx="1"/>
          </p:nvPr>
        </p:nvSpPr>
        <p:spPr>
          <a:xfrm>
            <a:off x="228600" y="2926700"/>
            <a:ext cx="3538800" cy="19881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2pPr>
            <a:lvl3pPr lvl="2"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3pPr>
            <a:lvl4pPr lvl="3"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4pPr>
            <a:lvl5pPr lvl="4"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5pPr>
            <a:lvl6pPr lvl="5"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6pPr>
            <a:lvl7pPr lvl="6"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7pPr>
            <a:lvl8pPr lvl="7"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8pPr>
            <a:lvl9pPr lvl="8"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9pPr>
          </a:lstStyle>
          <a:p>
            <a:endParaRPr/>
          </a:p>
        </p:txBody>
      </p:sp>
      <p:grpSp>
        <p:nvGrpSpPr>
          <p:cNvPr id="2644" name="Google Shape;2644;p215"/>
          <p:cNvGrpSpPr/>
          <p:nvPr/>
        </p:nvGrpSpPr>
        <p:grpSpPr>
          <a:xfrm>
            <a:off x="228588" y="228700"/>
            <a:ext cx="216600" cy="216600"/>
            <a:chOff x="228588" y="228700"/>
            <a:chExt cx="216600" cy="216600"/>
          </a:xfrm>
        </p:grpSpPr>
        <p:sp>
          <p:nvSpPr>
            <p:cNvPr id="2645" name="Google Shape;2645;p215"/>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46" name="Google Shape;2646;p215"/>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647" name="Google Shape;2647;p215"/>
          <p:cNvSpPr>
            <a:spLocks noGrp="1"/>
          </p:cNvSpPr>
          <p:nvPr>
            <p:ph type="pic" idx="3"/>
          </p:nvPr>
        </p:nvSpPr>
        <p:spPr>
          <a:xfrm>
            <a:off x="7235750" y="228450"/>
            <a:ext cx="1679700" cy="2295600"/>
          </a:xfrm>
          <a:prstGeom prst="roundRect">
            <a:avLst>
              <a:gd name="adj" fmla="val 3164"/>
            </a:avLst>
          </a:prstGeom>
          <a:noFill/>
          <a:ln>
            <a:noFill/>
          </a:ln>
        </p:spPr>
      </p:sp>
      <p:sp>
        <p:nvSpPr>
          <p:cNvPr id="2648" name="Google Shape;2648;p215"/>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649" name="Google Shape;2649;p215"/>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650" name="Google Shape;2650;p215"/>
          <p:cNvSpPr txBox="1">
            <a:spLocks noGrp="1"/>
          </p:cNvSpPr>
          <p:nvPr>
            <p:ph type="subTitle" idx="4"/>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651" name="Google Shape;2651;p215"/>
          <p:cNvSpPr txBox="1">
            <a:spLocks noGrp="1"/>
          </p:cNvSpPr>
          <p:nvPr>
            <p:ph type="subTitle" idx="5"/>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652" name="Google Shape;2652;p215"/>
          <p:cNvSpPr>
            <a:spLocks noGrp="1"/>
          </p:cNvSpPr>
          <p:nvPr>
            <p:ph type="pic" idx="6"/>
          </p:nvPr>
        </p:nvSpPr>
        <p:spPr>
          <a:xfrm>
            <a:off x="5690750" y="2619300"/>
            <a:ext cx="3224700" cy="2295600"/>
          </a:xfrm>
          <a:prstGeom prst="roundRect">
            <a:avLst>
              <a:gd name="adj" fmla="val 2507"/>
            </a:avLst>
          </a:prstGeom>
          <a:noFill/>
          <a:ln>
            <a:noFill/>
          </a:ln>
        </p:spPr>
      </p:sp>
      <p:sp>
        <p:nvSpPr>
          <p:cNvPr id="2653" name="Google Shape;2653;p215"/>
          <p:cNvSpPr>
            <a:spLocks noGrp="1"/>
          </p:cNvSpPr>
          <p:nvPr>
            <p:ph type="pic" idx="7"/>
          </p:nvPr>
        </p:nvSpPr>
        <p:spPr>
          <a:xfrm>
            <a:off x="3905800" y="2619300"/>
            <a:ext cx="1679700" cy="2295600"/>
          </a:xfrm>
          <a:prstGeom prst="roundRect">
            <a:avLst>
              <a:gd name="adj" fmla="val 3164"/>
            </a:avLst>
          </a:prstGeom>
          <a:noFill/>
          <a:ln>
            <a:noFill/>
          </a:ln>
        </p:spPr>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Split Page 7">
  <p:cSld name="CUSTOM_6_1_1_1_1_2_1_1_1_1_1">
    <p:spTree>
      <p:nvGrpSpPr>
        <p:cNvPr id="1" name="Shape 2654"/>
        <p:cNvGrpSpPr/>
        <p:nvPr/>
      </p:nvGrpSpPr>
      <p:grpSpPr>
        <a:xfrm>
          <a:off x="0" y="0"/>
          <a:ext cx="0" cy="0"/>
          <a:chOff x="0" y="0"/>
          <a:chExt cx="0" cy="0"/>
        </a:xfrm>
      </p:grpSpPr>
      <p:sp>
        <p:nvSpPr>
          <p:cNvPr id="2655" name="Google Shape;2655;p216"/>
          <p:cNvSpPr>
            <a:spLocks noGrp="1"/>
          </p:cNvSpPr>
          <p:nvPr>
            <p:ph type="pic" idx="2"/>
          </p:nvPr>
        </p:nvSpPr>
        <p:spPr>
          <a:xfrm>
            <a:off x="228600" y="2556000"/>
            <a:ext cx="4274100" cy="2358900"/>
          </a:xfrm>
          <a:prstGeom prst="roundRect">
            <a:avLst>
              <a:gd name="adj" fmla="val 2386"/>
            </a:avLst>
          </a:prstGeom>
          <a:noFill/>
          <a:ln>
            <a:noFill/>
          </a:ln>
        </p:spPr>
      </p:sp>
      <p:sp>
        <p:nvSpPr>
          <p:cNvPr id="2656" name="Google Shape;2656;p216"/>
          <p:cNvSpPr txBox="1">
            <a:spLocks noGrp="1"/>
          </p:cNvSpPr>
          <p:nvPr>
            <p:ph type="body" idx="1"/>
          </p:nvPr>
        </p:nvSpPr>
        <p:spPr>
          <a:xfrm>
            <a:off x="4502825" y="621000"/>
            <a:ext cx="4412700" cy="1616400"/>
          </a:xfrm>
          <a:prstGeom prst="rect">
            <a:avLst/>
          </a:prstGeom>
          <a:noFill/>
          <a:ln>
            <a:noFill/>
          </a:ln>
        </p:spPr>
        <p:txBody>
          <a:bodyPr spcFirstLastPara="1" wrap="square" lIns="0" tIns="0" rIns="0" bIns="0" anchor="t" anchorCtr="0">
            <a:normAutofit/>
          </a:bodyPr>
          <a:lstStyle>
            <a:lvl1pPr marL="457200" lvl="0" indent="-304800" algn="l">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1pPr>
            <a:lvl2pPr marL="914400" lvl="1" indent="-304800" algn="l">
              <a:lnSpc>
                <a:spcPct val="115000"/>
              </a:lnSpc>
              <a:spcBef>
                <a:spcPts val="100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2pPr>
            <a:lvl3pPr marL="1371600" lvl="2" indent="-304800" algn="l">
              <a:lnSpc>
                <a:spcPct val="115000"/>
              </a:lnSpc>
              <a:spcBef>
                <a:spcPts val="100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3pPr>
            <a:lvl4pPr marL="1828800" lvl="3" indent="-304800" algn="l">
              <a:lnSpc>
                <a:spcPct val="115000"/>
              </a:lnSpc>
              <a:spcBef>
                <a:spcPts val="100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4pPr>
            <a:lvl5pPr marL="2286000" lvl="4" indent="-304800" algn="l">
              <a:lnSpc>
                <a:spcPct val="115000"/>
              </a:lnSpc>
              <a:spcBef>
                <a:spcPts val="100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5pPr>
            <a:lvl6pPr marL="2743200" lvl="5" indent="-304800" algn="l">
              <a:lnSpc>
                <a:spcPct val="115000"/>
              </a:lnSpc>
              <a:spcBef>
                <a:spcPts val="100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6pPr>
            <a:lvl7pPr marL="3200400" lvl="6" indent="-304800" algn="l">
              <a:lnSpc>
                <a:spcPct val="115000"/>
              </a:lnSpc>
              <a:spcBef>
                <a:spcPts val="100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7pPr>
            <a:lvl8pPr marL="3657600" lvl="7" indent="-304800" algn="l">
              <a:lnSpc>
                <a:spcPct val="115000"/>
              </a:lnSpc>
              <a:spcBef>
                <a:spcPts val="100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8pPr>
            <a:lvl9pPr marL="4114800" lvl="8" indent="-304800" algn="l">
              <a:lnSpc>
                <a:spcPct val="115000"/>
              </a:lnSpc>
              <a:spcBef>
                <a:spcPts val="1000"/>
              </a:spcBef>
              <a:spcAft>
                <a:spcPts val="100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9pPr>
          </a:lstStyle>
          <a:p>
            <a:endParaRPr/>
          </a:p>
        </p:txBody>
      </p:sp>
      <p:grpSp>
        <p:nvGrpSpPr>
          <p:cNvPr id="2657" name="Google Shape;2657;p216"/>
          <p:cNvGrpSpPr/>
          <p:nvPr/>
        </p:nvGrpSpPr>
        <p:grpSpPr>
          <a:xfrm>
            <a:off x="228588" y="228700"/>
            <a:ext cx="216600" cy="216600"/>
            <a:chOff x="228588" y="228700"/>
            <a:chExt cx="216600" cy="216600"/>
          </a:xfrm>
        </p:grpSpPr>
        <p:sp>
          <p:nvSpPr>
            <p:cNvPr id="2658" name="Google Shape;2658;p216"/>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59" name="Google Shape;2659;p216"/>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660" name="Google Shape;2660;p216"/>
          <p:cNvSpPr txBox="1">
            <a:spLocks noGrp="1"/>
          </p:cNvSpPr>
          <p:nvPr>
            <p:ph type="subTitle" idx="3"/>
          </p:nvPr>
        </p:nvSpPr>
        <p:spPr>
          <a:xfrm>
            <a:off x="228600" y="1839500"/>
            <a:ext cx="3677100" cy="661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2pPr>
            <a:lvl3pPr lvl="2"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3pPr>
            <a:lvl4pPr lvl="3"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4pPr>
            <a:lvl5pPr lvl="4"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5pPr>
            <a:lvl6pPr lvl="5"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6pPr>
            <a:lvl7pPr lvl="6"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7pPr>
            <a:lvl8pPr lvl="7"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8pPr>
            <a:lvl9pPr lvl="8"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9pPr>
          </a:lstStyle>
          <a:p>
            <a:endParaRPr/>
          </a:p>
        </p:txBody>
      </p:sp>
      <p:sp>
        <p:nvSpPr>
          <p:cNvPr id="2661" name="Google Shape;2661;p216"/>
          <p:cNvSpPr txBox="1">
            <a:spLocks noGrp="1"/>
          </p:cNvSpPr>
          <p:nvPr>
            <p:ph type="title"/>
          </p:nvPr>
        </p:nvSpPr>
        <p:spPr>
          <a:xfrm>
            <a:off x="228600" y="621000"/>
            <a:ext cx="3677100" cy="1181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2662" name="Google Shape;2662;p216"/>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2663" name="Google Shape;2663;p216"/>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664" name="Google Shape;2664;p216"/>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665" name="Google Shape;2665;p216"/>
          <p:cNvSpPr txBox="1">
            <a:spLocks noGrp="1"/>
          </p:cNvSpPr>
          <p:nvPr>
            <p:ph type="subTitle" idx="4"/>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666" name="Google Shape;2666;p216"/>
          <p:cNvSpPr txBox="1">
            <a:spLocks noGrp="1"/>
          </p:cNvSpPr>
          <p:nvPr>
            <p:ph type="subTitle" idx="5"/>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667" name="Google Shape;2667;p216"/>
          <p:cNvSpPr>
            <a:spLocks noGrp="1"/>
          </p:cNvSpPr>
          <p:nvPr>
            <p:ph type="pic" idx="6"/>
          </p:nvPr>
        </p:nvSpPr>
        <p:spPr>
          <a:xfrm>
            <a:off x="4641275" y="2556000"/>
            <a:ext cx="4274100" cy="2358900"/>
          </a:xfrm>
          <a:prstGeom prst="roundRect">
            <a:avLst>
              <a:gd name="adj" fmla="val 2386"/>
            </a:avLst>
          </a:prstGeom>
          <a:noFill/>
          <a:ln>
            <a:noFill/>
          </a:ln>
        </p:spPr>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Split Page 8">
  <p:cSld name="CUSTOM_6_1_1_1_1_2_1_1_1_1_1_1">
    <p:spTree>
      <p:nvGrpSpPr>
        <p:cNvPr id="1" name="Shape 2668"/>
        <p:cNvGrpSpPr/>
        <p:nvPr/>
      </p:nvGrpSpPr>
      <p:grpSpPr>
        <a:xfrm>
          <a:off x="0" y="0"/>
          <a:ext cx="0" cy="0"/>
          <a:chOff x="0" y="0"/>
          <a:chExt cx="0" cy="0"/>
        </a:xfrm>
      </p:grpSpPr>
      <p:sp>
        <p:nvSpPr>
          <p:cNvPr id="2669" name="Google Shape;2669;p217"/>
          <p:cNvSpPr>
            <a:spLocks noGrp="1"/>
          </p:cNvSpPr>
          <p:nvPr>
            <p:ph type="pic" idx="2"/>
          </p:nvPr>
        </p:nvSpPr>
        <p:spPr>
          <a:xfrm>
            <a:off x="228600" y="2556000"/>
            <a:ext cx="2803200" cy="2358900"/>
          </a:xfrm>
          <a:prstGeom prst="roundRect">
            <a:avLst>
              <a:gd name="adj" fmla="val 2172"/>
            </a:avLst>
          </a:prstGeom>
          <a:noFill/>
          <a:ln>
            <a:noFill/>
          </a:ln>
        </p:spPr>
      </p:sp>
      <p:sp>
        <p:nvSpPr>
          <p:cNvPr id="2670" name="Google Shape;2670;p217"/>
          <p:cNvSpPr txBox="1">
            <a:spLocks noGrp="1"/>
          </p:cNvSpPr>
          <p:nvPr>
            <p:ph type="body" idx="1"/>
          </p:nvPr>
        </p:nvSpPr>
        <p:spPr>
          <a:xfrm>
            <a:off x="4502825" y="621000"/>
            <a:ext cx="4412700" cy="1616400"/>
          </a:xfrm>
          <a:prstGeom prst="rect">
            <a:avLst/>
          </a:prstGeom>
          <a:noFill/>
          <a:ln>
            <a:noFill/>
          </a:ln>
        </p:spPr>
        <p:txBody>
          <a:bodyPr spcFirstLastPara="1" wrap="square" lIns="0" tIns="0" rIns="0" bIns="0" anchor="t" anchorCtr="0">
            <a:normAutofit/>
          </a:bodyPr>
          <a:lstStyle>
            <a:lvl1pPr marL="457200" lvl="0" indent="-304800" algn="l">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1pPr>
            <a:lvl2pPr marL="914400" lvl="1" indent="-304800" algn="l">
              <a:lnSpc>
                <a:spcPct val="115000"/>
              </a:lnSpc>
              <a:spcBef>
                <a:spcPts val="100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2pPr>
            <a:lvl3pPr marL="1371600" lvl="2" indent="-304800" algn="l">
              <a:lnSpc>
                <a:spcPct val="115000"/>
              </a:lnSpc>
              <a:spcBef>
                <a:spcPts val="100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3pPr>
            <a:lvl4pPr marL="1828800" lvl="3" indent="-304800" algn="l">
              <a:lnSpc>
                <a:spcPct val="115000"/>
              </a:lnSpc>
              <a:spcBef>
                <a:spcPts val="100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4pPr>
            <a:lvl5pPr marL="2286000" lvl="4" indent="-304800" algn="l">
              <a:lnSpc>
                <a:spcPct val="115000"/>
              </a:lnSpc>
              <a:spcBef>
                <a:spcPts val="100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5pPr>
            <a:lvl6pPr marL="2743200" lvl="5" indent="-304800" algn="l">
              <a:lnSpc>
                <a:spcPct val="115000"/>
              </a:lnSpc>
              <a:spcBef>
                <a:spcPts val="100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6pPr>
            <a:lvl7pPr marL="3200400" lvl="6" indent="-304800" algn="l">
              <a:lnSpc>
                <a:spcPct val="115000"/>
              </a:lnSpc>
              <a:spcBef>
                <a:spcPts val="100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7pPr>
            <a:lvl8pPr marL="3657600" lvl="7" indent="-304800" algn="l">
              <a:lnSpc>
                <a:spcPct val="115000"/>
              </a:lnSpc>
              <a:spcBef>
                <a:spcPts val="100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8pPr>
            <a:lvl9pPr marL="4114800" lvl="8" indent="-304800" algn="l">
              <a:lnSpc>
                <a:spcPct val="115000"/>
              </a:lnSpc>
              <a:spcBef>
                <a:spcPts val="1000"/>
              </a:spcBef>
              <a:spcAft>
                <a:spcPts val="100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9pPr>
          </a:lstStyle>
          <a:p>
            <a:endParaRPr/>
          </a:p>
        </p:txBody>
      </p:sp>
      <p:grpSp>
        <p:nvGrpSpPr>
          <p:cNvPr id="2671" name="Google Shape;2671;p217"/>
          <p:cNvGrpSpPr/>
          <p:nvPr/>
        </p:nvGrpSpPr>
        <p:grpSpPr>
          <a:xfrm>
            <a:off x="228588" y="228700"/>
            <a:ext cx="216600" cy="216600"/>
            <a:chOff x="228588" y="228700"/>
            <a:chExt cx="216600" cy="216600"/>
          </a:xfrm>
        </p:grpSpPr>
        <p:sp>
          <p:nvSpPr>
            <p:cNvPr id="2672" name="Google Shape;2672;p217"/>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73" name="Google Shape;2673;p217"/>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674" name="Google Shape;2674;p217"/>
          <p:cNvSpPr txBox="1">
            <a:spLocks noGrp="1"/>
          </p:cNvSpPr>
          <p:nvPr>
            <p:ph type="subTitle" idx="3"/>
          </p:nvPr>
        </p:nvSpPr>
        <p:spPr>
          <a:xfrm>
            <a:off x="228600" y="1839500"/>
            <a:ext cx="3677100" cy="661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2pPr>
            <a:lvl3pPr lvl="2"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3pPr>
            <a:lvl4pPr lvl="3"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4pPr>
            <a:lvl5pPr lvl="4"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5pPr>
            <a:lvl6pPr lvl="5"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6pPr>
            <a:lvl7pPr lvl="6"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7pPr>
            <a:lvl8pPr lvl="7"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8pPr>
            <a:lvl9pPr lvl="8"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9pPr>
          </a:lstStyle>
          <a:p>
            <a:endParaRPr/>
          </a:p>
        </p:txBody>
      </p:sp>
      <p:sp>
        <p:nvSpPr>
          <p:cNvPr id="2675" name="Google Shape;2675;p217"/>
          <p:cNvSpPr txBox="1">
            <a:spLocks noGrp="1"/>
          </p:cNvSpPr>
          <p:nvPr>
            <p:ph type="title"/>
          </p:nvPr>
        </p:nvSpPr>
        <p:spPr>
          <a:xfrm>
            <a:off x="228600" y="621000"/>
            <a:ext cx="3677100" cy="1181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2676" name="Google Shape;2676;p217"/>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2677" name="Google Shape;2677;p217"/>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678" name="Google Shape;2678;p217"/>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679" name="Google Shape;2679;p217"/>
          <p:cNvSpPr txBox="1">
            <a:spLocks noGrp="1"/>
          </p:cNvSpPr>
          <p:nvPr>
            <p:ph type="subTitle" idx="4"/>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680" name="Google Shape;2680;p217"/>
          <p:cNvSpPr txBox="1">
            <a:spLocks noGrp="1"/>
          </p:cNvSpPr>
          <p:nvPr>
            <p:ph type="subTitle" idx="5"/>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681" name="Google Shape;2681;p217"/>
          <p:cNvSpPr>
            <a:spLocks noGrp="1"/>
          </p:cNvSpPr>
          <p:nvPr>
            <p:ph type="pic" idx="6"/>
          </p:nvPr>
        </p:nvSpPr>
        <p:spPr>
          <a:xfrm>
            <a:off x="3170388" y="2556000"/>
            <a:ext cx="2803200" cy="2358900"/>
          </a:xfrm>
          <a:prstGeom prst="roundRect">
            <a:avLst>
              <a:gd name="adj" fmla="val 2172"/>
            </a:avLst>
          </a:prstGeom>
          <a:noFill/>
          <a:ln>
            <a:noFill/>
          </a:ln>
        </p:spPr>
      </p:sp>
      <p:sp>
        <p:nvSpPr>
          <p:cNvPr id="2682" name="Google Shape;2682;p217"/>
          <p:cNvSpPr>
            <a:spLocks noGrp="1"/>
          </p:cNvSpPr>
          <p:nvPr>
            <p:ph type="pic" idx="7"/>
          </p:nvPr>
        </p:nvSpPr>
        <p:spPr>
          <a:xfrm>
            <a:off x="6112175" y="2556000"/>
            <a:ext cx="2803200" cy="2358900"/>
          </a:xfrm>
          <a:prstGeom prst="roundRect">
            <a:avLst>
              <a:gd name="adj" fmla="val 2172"/>
            </a:avLst>
          </a:prstGeom>
          <a:noFill/>
          <a:ln>
            <a:noFill/>
          </a:ln>
        </p:spPr>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Split Page 9">
  <p:cSld name="CUSTOM_6_1_1_1_1_2_1_1_1_1_1_1_1">
    <p:spTree>
      <p:nvGrpSpPr>
        <p:cNvPr id="1" name="Shape 2683"/>
        <p:cNvGrpSpPr/>
        <p:nvPr/>
      </p:nvGrpSpPr>
      <p:grpSpPr>
        <a:xfrm>
          <a:off x="0" y="0"/>
          <a:ext cx="0" cy="0"/>
          <a:chOff x="0" y="0"/>
          <a:chExt cx="0" cy="0"/>
        </a:xfrm>
      </p:grpSpPr>
      <p:sp>
        <p:nvSpPr>
          <p:cNvPr id="2684" name="Google Shape;2684;p218"/>
          <p:cNvSpPr>
            <a:spLocks noGrp="1"/>
          </p:cNvSpPr>
          <p:nvPr>
            <p:ph type="pic" idx="2"/>
          </p:nvPr>
        </p:nvSpPr>
        <p:spPr>
          <a:xfrm>
            <a:off x="228600" y="1504625"/>
            <a:ext cx="2803200" cy="1648800"/>
          </a:xfrm>
          <a:prstGeom prst="roundRect">
            <a:avLst>
              <a:gd name="adj" fmla="val 3355"/>
            </a:avLst>
          </a:prstGeom>
          <a:noFill/>
          <a:ln>
            <a:noFill/>
          </a:ln>
        </p:spPr>
      </p:sp>
      <p:grpSp>
        <p:nvGrpSpPr>
          <p:cNvPr id="2685" name="Google Shape;2685;p218"/>
          <p:cNvGrpSpPr/>
          <p:nvPr/>
        </p:nvGrpSpPr>
        <p:grpSpPr>
          <a:xfrm>
            <a:off x="228588" y="228700"/>
            <a:ext cx="216600" cy="216600"/>
            <a:chOff x="228588" y="228700"/>
            <a:chExt cx="216600" cy="216600"/>
          </a:xfrm>
        </p:grpSpPr>
        <p:sp>
          <p:nvSpPr>
            <p:cNvPr id="2686" name="Google Shape;2686;p218"/>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87" name="Google Shape;2687;p218"/>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688" name="Google Shape;2688;p218"/>
          <p:cNvSpPr txBox="1">
            <a:spLocks noGrp="1"/>
          </p:cNvSpPr>
          <p:nvPr>
            <p:ph type="subTitle" idx="1"/>
          </p:nvPr>
        </p:nvSpPr>
        <p:spPr>
          <a:xfrm>
            <a:off x="3905825" y="228700"/>
            <a:ext cx="4412700" cy="11877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2pPr>
            <a:lvl3pPr lvl="2"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3pPr>
            <a:lvl4pPr lvl="3"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4pPr>
            <a:lvl5pPr lvl="4"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5pPr>
            <a:lvl6pPr lvl="5"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6pPr>
            <a:lvl7pPr lvl="6"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7pPr>
            <a:lvl8pPr lvl="7"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8pPr>
            <a:lvl9pPr lvl="8"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9pPr>
          </a:lstStyle>
          <a:p>
            <a:endParaRPr/>
          </a:p>
        </p:txBody>
      </p:sp>
      <p:sp>
        <p:nvSpPr>
          <p:cNvPr id="2689" name="Google Shape;2689;p218"/>
          <p:cNvSpPr txBox="1">
            <a:spLocks noGrp="1"/>
          </p:cNvSpPr>
          <p:nvPr>
            <p:ph type="title"/>
          </p:nvPr>
        </p:nvSpPr>
        <p:spPr>
          <a:xfrm>
            <a:off x="228600" y="621000"/>
            <a:ext cx="2941800" cy="795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800"/>
              <a:buFont typeface="Schibsted Grotesk SemiBold"/>
              <a:buNone/>
              <a:defRPr sz="18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2690" name="Google Shape;2690;p218"/>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2691" name="Google Shape;2691;p218"/>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692" name="Google Shape;2692;p218"/>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693" name="Google Shape;2693;p218"/>
          <p:cNvSpPr txBox="1">
            <a:spLocks noGrp="1"/>
          </p:cNvSpPr>
          <p:nvPr>
            <p:ph type="subTitle" idx="3"/>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694" name="Google Shape;2694;p218"/>
          <p:cNvSpPr txBox="1">
            <a:spLocks noGrp="1"/>
          </p:cNvSpPr>
          <p:nvPr>
            <p:ph type="subTitle" idx="4"/>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695" name="Google Shape;2695;p218"/>
          <p:cNvSpPr>
            <a:spLocks noGrp="1"/>
          </p:cNvSpPr>
          <p:nvPr>
            <p:ph type="pic" idx="5"/>
          </p:nvPr>
        </p:nvSpPr>
        <p:spPr>
          <a:xfrm>
            <a:off x="228600" y="3266100"/>
            <a:ext cx="2803200" cy="1648800"/>
          </a:xfrm>
          <a:prstGeom prst="roundRect">
            <a:avLst>
              <a:gd name="adj" fmla="val 3355"/>
            </a:avLst>
          </a:prstGeom>
          <a:noFill/>
          <a:ln>
            <a:noFill/>
          </a:ln>
        </p:spPr>
      </p:sp>
      <p:sp>
        <p:nvSpPr>
          <p:cNvPr id="2696" name="Google Shape;2696;p218"/>
          <p:cNvSpPr>
            <a:spLocks noGrp="1"/>
          </p:cNvSpPr>
          <p:nvPr>
            <p:ph type="pic" idx="6"/>
          </p:nvPr>
        </p:nvSpPr>
        <p:spPr>
          <a:xfrm>
            <a:off x="3170388" y="1504625"/>
            <a:ext cx="2803200" cy="1648800"/>
          </a:xfrm>
          <a:prstGeom prst="roundRect">
            <a:avLst>
              <a:gd name="adj" fmla="val 3355"/>
            </a:avLst>
          </a:prstGeom>
          <a:noFill/>
          <a:ln>
            <a:noFill/>
          </a:ln>
        </p:spPr>
      </p:sp>
      <p:sp>
        <p:nvSpPr>
          <p:cNvPr id="2697" name="Google Shape;2697;p218"/>
          <p:cNvSpPr>
            <a:spLocks noGrp="1"/>
          </p:cNvSpPr>
          <p:nvPr>
            <p:ph type="pic" idx="7"/>
          </p:nvPr>
        </p:nvSpPr>
        <p:spPr>
          <a:xfrm>
            <a:off x="3170388" y="3266100"/>
            <a:ext cx="2803200" cy="1648800"/>
          </a:xfrm>
          <a:prstGeom prst="roundRect">
            <a:avLst>
              <a:gd name="adj" fmla="val 3355"/>
            </a:avLst>
          </a:prstGeom>
          <a:noFill/>
          <a:ln>
            <a:noFill/>
          </a:ln>
        </p:spPr>
      </p:sp>
      <p:sp>
        <p:nvSpPr>
          <p:cNvPr id="2698" name="Google Shape;2698;p218"/>
          <p:cNvSpPr>
            <a:spLocks noGrp="1"/>
          </p:cNvSpPr>
          <p:nvPr>
            <p:ph type="pic" idx="8"/>
          </p:nvPr>
        </p:nvSpPr>
        <p:spPr>
          <a:xfrm>
            <a:off x="6112175" y="1504625"/>
            <a:ext cx="2803200" cy="1648800"/>
          </a:xfrm>
          <a:prstGeom prst="roundRect">
            <a:avLst>
              <a:gd name="adj" fmla="val 3355"/>
            </a:avLst>
          </a:prstGeom>
          <a:noFill/>
          <a:ln>
            <a:noFill/>
          </a:ln>
        </p:spPr>
      </p:sp>
      <p:sp>
        <p:nvSpPr>
          <p:cNvPr id="2699" name="Google Shape;2699;p218"/>
          <p:cNvSpPr>
            <a:spLocks noGrp="1"/>
          </p:cNvSpPr>
          <p:nvPr>
            <p:ph type="pic" idx="9"/>
          </p:nvPr>
        </p:nvSpPr>
        <p:spPr>
          <a:xfrm>
            <a:off x="6112175" y="3266100"/>
            <a:ext cx="2803200" cy="1648800"/>
          </a:xfrm>
          <a:prstGeom prst="roundRect">
            <a:avLst>
              <a:gd name="adj" fmla="val 3355"/>
            </a:avLst>
          </a:prstGeom>
          <a:noFill/>
          <a:ln>
            <a:noFill/>
          </a:ln>
        </p:spPr>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Split Page 10">
  <p:cSld name="CUSTOM_6_1_1_1_1_2_1_1_1_1_1_1_1_1">
    <p:spTree>
      <p:nvGrpSpPr>
        <p:cNvPr id="1" name="Shape 2700"/>
        <p:cNvGrpSpPr/>
        <p:nvPr/>
      </p:nvGrpSpPr>
      <p:grpSpPr>
        <a:xfrm>
          <a:off x="0" y="0"/>
          <a:ext cx="0" cy="0"/>
          <a:chOff x="0" y="0"/>
          <a:chExt cx="0" cy="0"/>
        </a:xfrm>
      </p:grpSpPr>
      <p:sp>
        <p:nvSpPr>
          <p:cNvPr id="2701" name="Google Shape;2701;p219"/>
          <p:cNvSpPr>
            <a:spLocks noGrp="1"/>
          </p:cNvSpPr>
          <p:nvPr>
            <p:ph type="pic" idx="2"/>
          </p:nvPr>
        </p:nvSpPr>
        <p:spPr>
          <a:xfrm>
            <a:off x="5376725" y="1504625"/>
            <a:ext cx="3538800" cy="3410400"/>
          </a:xfrm>
          <a:prstGeom prst="roundRect">
            <a:avLst>
              <a:gd name="adj" fmla="val 1511"/>
            </a:avLst>
          </a:prstGeom>
          <a:noFill/>
          <a:ln>
            <a:noFill/>
          </a:ln>
        </p:spPr>
      </p:sp>
      <p:grpSp>
        <p:nvGrpSpPr>
          <p:cNvPr id="2702" name="Google Shape;2702;p219"/>
          <p:cNvGrpSpPr/>
          <p:nvPr/>
        </p:nvGrpSpPr>
        <p:grpSpPr>
          <a:xfrm>
            <a:off x="228588" y="228700"/>
            <a:ext cx="216600" cy="216600"/>
            <a:chOff x="228588" y="228700"/>
            <a:chExt cx="216600" cy="216600"/>
          </a:xfrm>
        </p:grpSpPr>
        <p:sp>
          <p:nvSpPr>
            <p:cNvPr id="2703" name="Google Shape;2703;p219"/>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04" name="Google Shape;2704;p219"/>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705" name="Google Shape;2705;p219"/>
          <p:cNvSpPr txBox="1">
            <a:spLocks noGrp="1"/>
          </p:cNvSpPr>
          <p:nvPr>
            <p:ph type="subTitle" idx="1"/>
          </p:nvPr>
        </p:nvSpPr>
        <p:spPr>
          <a:xfrm>
            <a:off x="3905825" y="228700"/>
            <a:ext cx="4412400" cy="11877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2pPr>
            <a:lvl3pPr lvl="2"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3pPr>
            <a:lvl4pPr lvl="3"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4pPr>
            <a:lvl5pPr lvl="4"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5pPr>
            <a:lvl6pPr lvl="5"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6pPr>
            <a:lvl7pPr lvl="6"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7pPr>
            <a:lvl8pPr lvl="7"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8pPr>
            <a:lvl9pPr lvl="8"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9pPr>
          </a:lstStyle>
          <a:p>
            <a:endParaRPr/>
          </a:p>
        </p:txBody>
      </p:sp>
      <p:sp>
        <p:nvSpPr>
          <p:cNvPr id="2706" name="Google Shape;2706;p219"/>
          <p:cNvSpPr txBox="1">
            <a:spLocks noGrp="1"/>
          </p:cNvSpPr>
          <p:nvPr>
            <p:ph type="title"/>
          </p:nvPr>
        </p:nvSpPr>
        <p:spPr>
          <a:xfrm>
            <a:off x="228600" y="621000"/>
            <a:ext cx="2941800" cy="795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800"/>
              <a:buFont typeface="Schibsted Grotesk SemiBold"/>
              <a:buNone/>
              <a:defRPr sz="18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2707" name="Google Shape;2707;p219"/>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2708" name="Google Shape;2708;p219"/>
          <p:cNvSpPr>
            <a:spLocks noGrp="1"/>
          </p:cNvSpPr>
          <p:nvPr>
            <p:ph type="pic" idx="3"/>
          </p:nvPr>
        </p:nvSpPr>
        <p:spPr>
          <a:xfrm>
            <a:off x="228600" y="1504625"/>
            <a:ext cx="2443200" cy="1648800"/>
          </a:xfrm>
          <a:prstGeom prst="roundRect">
            <a:avLst>
              <a:gd name="adj" fmla="val 3439"/>
            </a:avLst>
          </a:prstGeom>
          <a:noFill/>
          <a:ln>
            <a:noFill/>
          </a:ln>
        </p:spPr>
      </p:sp>
      <p:sp>
        <p:nvSpPr>
          <p:cNvPr id="2709" name="Google Shape;2709;p219"/>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710" name="Google Shape;2710;p219"/>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711" name="Google Shape;2711;p219"/>
          <p:cNvSpPr txBox="1">
            <a:spLocks noGrp="1"/>
          </p:cNvSpPr>
          <p:nvPr>
            <p:ph type="subTitle" idx="4"/>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712" name="Google Shape;2712;p219"/>
          <p:cNvSpPr txBox="1">
            <a:spLocks noGrp="1"/>
          </p:cNvSpPr>
          <p:nvPr>
            <p:ph type="subTitle" idx="5"/>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713" name="Google Shape;2713;p219"/>
          <p:cNvSpPr>
            <a:spLocks noGrp="1"/>
          </p:cNvSpPr>
          <p:nvPr>
            <p:ph type="pic" idx="6"/>
          </p:nvPr>
        </p:nvSpPr>
        <p:spPr>
          <a:xfrm>
            <a:off x="228600" y="3266225"/>
            <a:ext cx="2443200" cy="1648800"/>
          </a:xfrm>
          <a:prstGeom prst="roundRect">
            <a:avLst>
              <a:gd name="adj" fmla="val 3439"/>
            </a:avLst>
          </a:prstGeom>
          <a:noFill/>
          <a:ln>
            <a:noFill/>
          </a:ln>
        </p:spPr>
      </p:sp>
      <p:sp>
        <p:nvSpPr>
          <p:cNvPr id="2714" name="Google Shape;2714;p219"/>
          <p:cNvSpPr>
            <a:spLocks noGrp="1"/>
          </p:cNvSpPr>
          <p:nvPr>
            <p:ph type="pic" idx="7"/>
          </p:nvPr>
        </p:nvSpPr>
        <p:spPr>
          <a:xfrm>
            <a:off x="2795063" y="1504625"/>
            <a:ext cx="2443200" cy="1648800"/>
          </a:xfrm>
          <a:prstGeom prst="roundRect">
            <a:avLst>
              <a:gd name="adj" fmla="val 3439"/>
            </a:avLst>
          </a:prstGeom>
          <a:noFill/>
          <a:ln>
            <a:noFill/>
          </a:ln>
        </p:spPr>
      </p:sp>
      <p:sp>
        <p:nvSpPr>
          <p:cNvPr id="2715" name="Google Shape;2715;p219"/>
          <p:cNvSpPr>
            <a:spLocks noGrp="1"/>
          </p:cNvSpPr>
          <p:nvPr>
            <p:ph type="pic" idx="8"/>
          </p:nvPr>
        </p:nvSpPr>
        <p:spPr>
          <a:xfrm>
            <a:off x="2795063" y="3266225"/>
            <a:ext cx="2443200" cy="1648800"/>
          </a:xfrm>
          <a:prstGeom prst="roundRect">
            <a:avLst>
              <a:gd name="adj" fmla="val 3439"/>
            </a:avLst>
          </a:prstGeom>
          <a:noFill/>
          <a:ln>
            <a:noFill/>
          </a:ln>
        </p:spPr>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Split Page 11">
  <p:cSld name="CUSTOM_6_1_1_1_1_2_1_1_1_1_1_1_1_1_1">
    <p:spTree>
      <p:nvGrpSpPr>
        <p:cNvPr id="1" name="Shape 2716"/>
        <p:cNvGrpSpPr/>
        <p:nvPr/>
      </p:nvGrpSpPr>
      <p:grpSpPr>
        <a:xfrm>
          <a:off x="0" y="0"/>
          <a:ext cx="0" cy="0"/>
          <a:chOff x="0" y="0"/>
          <a:chExt cx="0" cy="0"/>
        </a:xfrm>
      </p:grpSpPr>
      <p:sp>
        <p:nvSpPr>
          <p:cNvPr id="2717" name="Google Shape;2717;p220"/>
          <p:cNvSpPr>
            <a:spLocks noGrp="1"/>
          </p:cNvSpPr>
          <p:nvPr>
            <p:ph type="pic" idx="2"/>
          </p:nvPr>
        </p:nvSpPr>
        <p:spPr>
          <a:xfrm>
            <a:off x="228600" y="1504625"/>
            <a:ext cx="8686800" cy="3410400"/>
          </a:xfrm>
          <a:prstGeom prst="roundRect">
            <a:avLst>
              <a:gd name="adj" fmla="val 1455"/>
            </a:avLst>
          </a:prstGeom>
          <a:noFill/>
          <a:ln>
            <a:noFill/>
          </a:ln>
        </p:spPr>
      </p:sp>
      <p:grpSp>
        <p:nvGrpSpPr>
          <p:cNvPr id="2718" name="Google Shape;2718;p220"/>
          <p:cNvGrpSpPr/>
          <p:nvPr/>
        </p:nvGrpSpPr>
        <p:grpSpPr>
          <a:xfrm>
            <a:off x="228588" y="228700"/>
            <a:ext cx="216600" cy="216600"/>
            <a:chOff x="228588" y="228700"/>
            <a:chExt cx="216600" cy="216600"/>
          </a:xfrm>
        </p:grpSpPr>
        <p:sp>
          <p:nvSpPr>
            <p:cNvPr id="2719" name="Google Shape;2719;p220"/>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20" name="Google Shape;2720;p220"/>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721" name="Google Shape;2721;p220"/>
          <p:cNvSpPr txBox="1">
            <a:spLocks noGrp="1"/>
          </p:cNvSpPr>
          <p:nvPr>
            <p:ph type="subTitle" idx="1"/>
          </p:nvPr>
        </p:nvSpPr>
        <p:spPr>
          <a:xfrm>
            <a:off x="3905825" y="228700"/>
            <a:ext cx="4412400" cy="11877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2pPr>
            <a:lvl3pPr lvl="2"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3pPr>
            <a:lvl4pPr lvl="3"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4pPr>
            <a:lvl5pPr lvl="4"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5pPr>
            <a:lvl6pPr lvl="5"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6pPr>
            <a:lvl7pPr lvl="6"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7pPr>
            <a:lvl8pPr lvl="7"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8pPr>
            <a:lvl9pPr lvl="8"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9pPr>
          </a:lstStyle>
          <a:p>
            <a:endParaRPr/>
          </a:p>
        </p:txBody>
      </p:sp>
      <p:sp>
        <p:nvSpPr>
          <p:cNvPr id="2722" name="Google Shape;2722;p220"/>
          <p:cNvSpPr txBox="1">
            <a:spLocks noGrp="1"/>
          </p:cNvSpPr>
          <p:nvPr>
            <p:ph type="title"/>
          </p:nvPr>
        </p:nvSpPr>
        <p:spPr>
          <a:xfrm>
            <a:off x="228600" y="621000"/>
            <a:ext cx="2941800" cy="795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800"/>
              <a:buFont typeface="Schibsted Grotesk SemiBold"/>
              <a:buNone/>
              <a:defRPr sz="18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2723" name="Google Shape;2723;p220"/>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2724" name="Google Shape;2724;p220"/>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725" name="Google Shape;2725;p220"/>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726" name="Google Shape;2726;p220"/>
          <p:cNvSpPr txBox="1">
            <a:spLocks noGrp="1"/>
          </p:cNvSpPr>
          <p:nvPr>
            <p:ph type="subTitle" idx="3"/>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727" name="Google Shape;2727;p220"/>
          <p:cNvSpPr txBox="1">
            <a:spLocks noGrp="1"/>
          </p:cNvSpPr>
          <p:nvPr>
            <p:ph type="subTitle" idx="4"/>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Split Page 12">
  <p:cSld name="CUSTOM_6_1_1_1_1_2_1_1_1_1_1_1_1_1_1_1">
    <p:spTree>
      <p:nvGrpSpPr>
        <p:cNvPr id="1" name="Shape 2728"/>
        <p:cNvGrpSpPr/>
        <p:nvPr/>
      </p:nvGrpSpPr>
      <p:grpSpPr>
        <a:xfrm>
          <a:off x="0" y="0"/>
          <a:ext cx="0" cy="0"/>
          <a:chOff x="0" y="0"/>
          <a:chExt cx="0" cy="0"/>
        </a:xfrm>
      </p:grpSpPr>
      <p:grpSp>
        <p:nvGrpSpPr>
          <p:cNvPr id="2729" name="Google Shape;2729;p221"/>
          <p:cNvGrpSpPr/>
          <p:nvPr/>
        </p:nvGrpSpPr>
        <p:grpSpPr>
          <a:xfrm>
            <a:off x="228588" y="228700"/>
            <a:ext cx="216600" cy="216600"/>
            <a:chOff x="228588" y="228700"/>
            <a:chExt cx="216600" cy="216600"/>
          </a:xfrm>
        </p:grpSpPr>
        <p:sp>
          <p:nvSpPr>
            <p:cNvPr id="2730" name="Google Shape;2730;p221"/>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31" name="Google Shape;2731;p221"/>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732" name="Google Shape;2732;p221"/>
          <p:cNvSpPr txBox="1">
            <a:spLocks noGrp="1"/>
          </p:cNvSpPr>
          <p:nvPr>
            <p:ph type="subTitle" idx="1"/>
          </p:nvPr>
        </p:nvSpPr>
        <p:spPr>
          <a:xfrm>
            <a:off x="3905825" y="228700"/>
            <a:ext cx="2067900" cy="1187700"/>
          </a:xfrm>
          <a:prstGeom prst="rect">
            <a:avLst/>
          </a:prstGeom>
          <a:noFill/>
          <a:ln>
            <a:noFill/>
          </a:ln>
        </p:spPr>
        <p:txBody>
          <a:bodyPr spcFirstLastPara="1" wrap="square" lIns="0" tIns="0" rIns="91425" bIns="0" anchor="ctr" anchorCtr="0">
            <a:normAutofit/>
          </a:bodyPr>
          <a:lstStyle>
            <a:lvl1pPr lvl="0" algn="l">
              <a:lnSpc>
                <a:spcPct val="115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l">
              <a:lnSpc>
                <a:spcPct val="115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l">
              <a:lnSpc>
                <a:spcPct val="115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l">
              <a:lnSpc>
                <a:spcPct val="115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l">
              <a:lnSpc>
                <a:spcPct val="115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l">
              <a:lnSpc>
                <a:spcPct val="115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l">
              <a:lnSpc>
                <a:spcPct val="115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l">
              <a:lnSpc>
                <a:spcPct val="115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733" name="Google Shape;2733;p221"/>
          <p:cNvSpPr txBox="1">
            <a:spLocks noGrp="1"/>
          </p:cNvSpPr>
          <p:nvPr>
            <p:ph type="title"/>
          </p:nvPr>
        </p:nvSpPr>
        <p:spPr>
          <a:xfrm>
            <a:off x="228600" y="621000"/>
            <a:ext cx="2941800" cy="795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800"/>
              <a:buFont typeface="Schibsted Grotesk SemiBold"/>
              <a:buNone/>
              <a:defRPr sz="18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2734" name="Google Shape;2734;p221"/>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2735" name="Google Shape;2735;p221"/>
          <p:cNvSpPr txBox="1">
            <a:spLocks noGrp="1"/>
          </p:cNvSpPr>
          <p:nvPr>
            <p:ph type="subTitle" idx="2"/>
          </p:nvPr>
        </p:nvSpPr>
        <p:spPr>
          <a:xfrm>
            <a:off x="6116675" y="228700"/>
            <a:ext cx="2067900" cy="1187700"/>
          </a:xfrm>
          <a:prstGeom prst="rect">
            <a:avLst/>
          </a:prstGeom>
          <a:noFill/>
          <a:ln>
            <a:noFill/>
          </a:ln>
        </p:spPr>
        <p:txBody>
          <a:bodyPr spcFirstLastPara="1" wrap="square" lIns="0" tIns="0" rIns="91425" bIns="0" anchor="ctr" anchorCtr="0">
            <a:normAutofit/>
          </a:bodyPr>
          <a:lstStyle>
            <a:lvl1pPr lvl="0" algn="l">
              <a:lnSpc>
                <a:spcPct val="115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l">
              <a:lnSpc>
                <a:spcPct val="115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l">
              <a:lnSpc>
                <a:spcPct val="115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l">
              <a:lnSpc>
                <a:spcPct val="115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l">
              <a:lnSpc>
                <a:spcPct val="115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l">
              <a:lnSpc>
                <a:spcPct val="115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l">
              <a:lnSpc>
                <a:spcPct val="115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l">
              <a:lnSpc>
                <a:spcPct val="115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736" name="Google Shape;2736;p221"/>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737" name="Google Shape;2737;p221"/>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738" name="Google Shape;2738;p221"/>
          <p:cNvSpPr txBox="1">
            <a:spLocks noGrp="1"/>
          </p:cNvSpPr>
          <p:nvPr>
            <p:ph type="subTitle" idx="3"/>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739" name="Google Shape;2739;p221"/>
          <p:cNvSpPr txBox="1">
            <a:spLocks noGrp="1"/>
          </p:cNvSpPr>
          <p:nvPr>
            <p:ph type="subTitle" idx="4"/>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740" name="Google Shape;2740;p221"/>
          <p:cNvSpPr>
            <a:spLocks noGrp="1"/>
          </p:cNvSpPr>
          <p:nvPr>
            <p:ph type="pic" idx="5"/>
          </p:nvPr>
        </p:nvSpPr>
        <p:spPr>
          <a:xfrm>
            <a:off x="228600" y="1504625"/>
            <a:ext cx="8686800" cy="3410400"/>
          </a:xfrm>
          <a:prstGeom prst="roundRect">
            <a:avLst>
              <a:gd name="adj" fmla="val 1455"/>
            </a:avLst>
          </a:prstGeom>
          <a:noFill/>
          <a:ln>
            <a:noFill/>
          </a:ln>
        </p:spPr>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Photo and Caption 1">
  <p:cSld name="CUSTOM_6_1_1_1_1_1_1_1_1_1_1_1_1_1_1_1_1_2">
    <p:spTree>
      <p:nvGrpSpPr>
        <p:cNvPr id="1" name="Shape 2741"/>
        <p:cNvGrpSpPr/>
        <p:nvPr/>
      </p:nvGrpSpPr>
      <p:grpSpPr>
        <a:xfrm>
          <a:off x="0" y="0"/>
          <a:ext cx="0" cy="0"/>
          <a:chOff x="0" y="0"/>
          <a:chExt cx="0" cy="0"/>
        </a:xfrm>
      </p:grpSpPr>
      <p:sp>
        <p:nvSpPr>
          <p:cNvPr id="2742" name="Google Shape;2742;p222"/>
          <p:cNvSpPr>
            <a:spLocks noGrp="1"/>
          </p:cNvSpPr>
          <p:nvPr>
            <p:ph type="pic" idx="2"/>
          </p:nvPr>
        </p:nvSpPr>
        <p:spPr>
          <a:xfrm>
            <a:off x="228600" y="648625"/>
            <a:ext cx="8686800" cy="3627600"/>
          </a:xfrm>
          <a:prstGeom prst="roundRect">
            <a:avLst>
              <a:gd name="adj" fmla="val 1377"/>
            </a:avLst>
          </a:prstGeom>
          <a:noFill/>
          <a:ln>
            <a:noFill/>
          </a:ln>
        </p:spPr>
      </p:sp>
      <p:grpSp>
        <p:nvGrpSpPr>
          <p:cNvPr id="2743" name="Google Shape;2743;p222"/>
          <p:cNvGrpSpPr/>
          <p:nvPr/>
        </p:nvGrpSpPr>
        <p:grpSpPr>
          <a:xfrm>
            <a:off x="228588" y="228700"/>
            <a:ext cx="216600" cy="216600"/>
            <a:chOff x="228588" y="228700"/>
            <a:chExt cx="216600" cy="216600"/>
          </a:xfrm>
        </p:grpSpPr>
        <p:sp>
          <p:nvSpPr>
            <p:cNvPr id="2744" name="Google Shape;2744;p222"/>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45" name="Google Shape;2745;p222"/>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746" name="Google Shape;2746;p222"/>
          <p:cNvSpPr txBox="1">
            <a:spLocks noGrp="1"/>
          </p:cNvSpPr>
          <p:nvPr>
            <p:ph type="subTitle" idx="1"/>
          </p:nvPr>
        </p:nvSpPr>
        <p:spPr>
          <a:xfrm>
            <a:off x="228600" y="4446550"/>
            <a:ext cx="8686800" cy="488100"/>
          </a:xfrm>
          <a:prstGeom prst="rect">
            <a:avLst/>
          </a:prstGeom>
          <a:noFill/>
          <a:ln>
            <a:noFill/>
          </a:ln>
        </p:spPr>
        <p:txBody>
          <a:bodyPr spcFirstLastPara="1" wrap="square" lIns="0" tIns="0" rIns="91425" bIns="0" anchor="ctr" anchorCtr="0">
            <a:normAutofit/>
          </a:bodyPr>
          <a:lstStyle>
            <a:lvl1pPr lvl="0" algn="l">
              <a:lnSpc>
                <a:spcPct val="100000"/>
              </a:lnSpc>
              <a:spcBef>
                <a:spcPts val="0"/>
              </a:spcBef>
              <a:spcAft>
                <a:spcPts val="0"/>
              </a:spcAft>
              <a:buClr>
                <a:schemeClr val="dk1"/>
              </a:buClr>
              <a:buSzPts val="1000"/>
              <a:buFont typeface="Schibsted Grotesk"/>
              <a:buNone/>
              <a:defRPr sz="10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2pPr>
            <a:lvl3pPr lvl="2"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3pPr>
            <a:lvl4pPr lvl="3"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4pPr>
            <a:lvl5pPr lvl="4"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5pPr>
            <a:lvl6pPr lvl="5"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6pPr>
            <a:lvl7pPr lvl="6"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7pPr>
            <a:lvl8pPr lvl="7"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8pPr>
            <a:lvl9pPr lvl="8"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9pPr>
          </a:lstStyle>
          <a:p>
            <a:endParaRPr/>
          </a:p>
        </p:txBody>
      </p:sp>
      <p:sp>
        <p:nvSpPr>
          <p:cNvPr id="2747" name="Google Shape;2747;p222"/>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748" name="Google Shape;2748;p222"/>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749" name="Google Shape;2749;p222"/>
          <p:cNvSpPr txBox="1">
            <a:spLocks noGrp="1"/>
          </p:cNvSpPr>
          <p:nvPr>
            <p:ph type="subTitle" idx="3"/>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750" name="Google Shape;2750;p222"/>
          <p:cNvSpPr txBox="1">
            <a:spLocks noGrp="1"/>
          </p:cNvSpPr>
          <p:nvPr>
            <p:ph type="subTitle" idx="4"/>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751" name="Google Shape;2751;p222"/>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Photo and Caption 2">
  <p:cSld name="CUSTOM_6_1_1_1_1_1_1_1_1_1_1_1_1_1_1_1_1_2_3">
    <p:spTree>
      <p:nvGrpSpPr>
        <p:cNvPr id="1" name="Shape 2752"/>
        <p:cNvGrpSpPr/>
        <p:nvPr/>
      </p:nvGrpSpPr>
      <p:grpSpPr>
        <a:xfrm>
          <a:off x="0" y="0"/>
          <a:ext cx="0" cy="0"/>
          <a:chOff x="0" y="0"/>
          <a:chExt cx="0" cy="0"/>
        </a:xfrm>
      </p:grpSpPr>
      <p:sp>
        <p:nvSpPr>
          <p:cNvPr id="2753" name="Google Shape;2753;p223"/>
          <p:cNvSpPr>
            <a:spLocks noGrp="1"/>
          </p:cNvSpPr>
          <p:nvPr>
            <p:ph type="pic" idx="2"/>
          </p:nvPr>
        </p:nvSpPr>
        <p:spPr>
          <a:xfrm>
            <a:off x="228600" y="648625"/>
            <a:ext cx="4268100" cy="3627600"/>
          </a:xfrm>
          <a:prstGeom prst="roundRect">
            <a:avLst>
              <a:gd name="adj" fmla="val 1378"/>
            </a:avLst>
          </a:prstGeom>
          <a:noFill/>
          <a:ln>
            <a:noFill/>
          </a:ln>
        </p:spPr>
      </p:sp>
      <p:grpSp>
        <p:nvGrpSpPr>
          <p:cNvPr id="2754" name="Google Shape;2754;p223"/>
          <p:cNvGrpSpPr/>
          <p:nvPr/>
        </p:nvGrpSpPr>
        <p:grpSpPr>
          <a:xfrm>
            <a:off x="228588" y="228700"/>
            <a:ext cx="216600" cy="216600"/>
            <a:chOff x="228588" y="228700"/>
            <a:chExt cx="216600" cy="216600"/>
          </a:xfrm>
        </p:grpSpPr>
        <p:sp>
          <p:nvSpPr>
            <p:cNvPr id="2755" name="Google Shape;2755;p223"/>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56" name="Google Shape;2756;p223"/>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757" name="Google Shape;2757;p223"/>
          <p:cNvSpPr txBox="1">
            <a:spLocks noGrp="1"/>
          </p:cNvSpPr>
          <p:nvPr>
            <p:ph type="subTitle" idx="1"/>
          </p:nvPr>
        </p:nvSpPr>
        <p:spPr>
          <a:xfrm>
            <a:off x="228600" y="4446550"/>
            <a:ext cx="4270200" cy="488100"/>
          </a:xfrm>
          <a:prstGeom prst="rect">
            <a:avLst/>
          </a:prstGeom>
          <a:noFill/>
          <a:ln>
            <a:noFill/>
          </a:ln>
        </p:spPr>
        <p:txBody>
          <a:bodyPr spcFirstLastPara="1" wrap="square" lIns="0" tIns="0" rIns="91425" bIns="0" anchor="ctr" anchorCtr="0">
            <a:normAutofit/>
          </a:bodyPr>
          <a:lstStyle>
            <a:lvl1pPr lvl="0" algn="l">
              <a:lnSpc>
                <a:spcPct val="100000"/>
              </a:lnSpc>
              <a:spcBef>
                <a:spcPts val="0"/>
              </a:spcBef>
              <a:spcAft>
                <a:spcPts val="0"/>
              </a:spcAft>
              <a:buClr>
                <a:schemeClr val="dk1"/>
              </a:buClr>
              <a:buSzPts val="1000"/>
              <a:buFont typeface="Schibsted Grotesk"/>
              <a:buNone/>
              <a:defRPr sz="10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2pPr>
            <a:lvl3pPr lvl="2"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3pPr>
            <a:lvl4pPr lvl="3"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4pPr>
            <a:lvl5pPr lvl="4"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5pPr>
            <a:lvl6pPr lvl="5"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6pPr>
            <a:lvl7pPr lvl="6"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7pPr>
            <a:lvl8pPr lvl="7"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8pPr>
            <a:lvl9pPr lvl="8"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9pPr>
          </a:lstStyle>
          <a:p>
            <a:endParaRPr/>
          </a:p>
        </p:txBody>
      </p:sp>
      <p:sp>
        <p:nvSpPr>
          <p:cNvPr id="2758" name="Google Shape;2758;p223"/>
          <p:cNvSpPr txBox="1">
            <a:spLocks noGrp="1"/>
          </p:cNvSpPr>
          <p:nvPr>
            <p:ph type="subTitle" idx="3"/>
          </p:nvPr>
        </p:nvSpPr>
        <p:spPr>
          <a:xfrm>
            <a:off x="4645337" y="4446550"/>
            <a:ext cx="4270200" cy="488100"/>
          </a:xfrm>
          <a:prstGeom prst="rect">
            <a:avLst/>
          </a:prstGeom>
          <a:noFill/>
          <a:ln>
            <a:noFill/>
          </a:ln>
        </p:spPr>
        <p:txBody>
          <a:bodyPr spcFirstLastPara="1" wrap="square" lIns="0" tIns="0" rIns="91425" bIns="0" anchor="ctr" anchorCtr="0">
            <a:normAutofit/>
          </a:bodyPr>
          <a:lstStyle>
            <a:lvl1pPr lvl="0" algn="l">
              <a:lnSpc>
                <a:spcPct val="100000"/>
              </a:lnSpc>
              <a:spcBef>
                <a:spcPts val="0"/>
              </a:spcBef>
              <a:spcAft>
                <a:spcPts val="0"/>
              </a:spcAft>
              <a:buClr>
                <a:schemeClr val="dk1"/>
              </a:buClr>
              <a:buSzPts val="1000"/>
              <a:buFont typeface="Schibsted Grotesk"/>
              <a:buNone/>
              <a:defRPr sz="10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2pPr>
            <a:lvl3pPr lvl="2"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3pPr>
            <a:lvl4pPr lvl="3"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4pPr>
            <a:lvl5pPr lvl="4"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5pPr>
            <a:lvl6pPr lvl="5"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6pPr>
            <a:lvl7pPr lvl="6"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7pPr>
            <a:lvl8pPr lvl="7"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8pPr>
            <a:lvl9pPr lvl="8"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9pPr>
          </a:lstStyle>
          <a:p>
            <a:endParaRPr/>
          </a:p>
        </p:txBody>
      </p:sp>
      <p:sp>
        <p:nvSpPr>
          <p:cNvPr id="2759" name="Google Shape;2759;p223"/>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760" name="Google Shape;2760;p223"/>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761" name="Google Shape;2761;p223"/>
          <p:cNvSpPr txBox="1">
            <a:spLocks noGrp="1"/>
          </p:cNvSpPr>
          <p:nvPr>
            <p:ph type="subTitle" idx="4"/>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762" name="Google Shape;2762;p223"/>
          <p:cNvSpPr txBox="1">
            <a:spLocks noGrp="1"/>
          </p:cNvSpPr>
          <p:nvPr>
            <p:ph type="subTitle" idx="5"/>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763" name="Google Shape;2763;p223"/>
          <p:cNvSpPr>
            <a:spLocks noGrp="1"/>
          </p:cNvSpPr>
          <p:nvPr>
            <p:ph type="pic" idx="6"/>
          </p:nvPr>
        </p:nvSpPr>
        <p:spPr>
          <a:xfrm>
            <a:off x="4646375" y="648625"/>
            <a:ext cx="4268100" cy="3627600"/>
          </a:xfrm>
          <a:prstGeom prst="roundRect">
            <a:avLst>
              <a:gd name="adj" fmla="val 1378"/>
            </a:avLst>
          </a:prstGeom>
          <a:noFill/>
          <a:ln>
            <a:noFill/>
          </a:ln>
        </p:spPr>
      </p:sp>
      <p:sp>
        <p:nvSpPr>
          <p:cNvPr id="2764" name="Google Shape;2764;p223"/>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5 1 1 1 1 1">
  <p:cSld name="CUSTOM_5_1_1_1_1_1">
    <p:bg>
      <p:bgPr>
        <a:solidFill>
          <a:schemeClr val="lt1"/>
        </a:solidFill>
        <a:effectLst/>
      </p:bgPr>
    </p:bg>
    <p:spTree>
      <p:nvGrpSpPr>
        <p:cNvPr id="1" name="Shape 137"/>
        <p:cNvGrpSpPr/>
        <p:nvPr/>
      </p:nvGrpSpPr>
      <p:grpSpPr>
        <a:xfrm>
          <a:off x="0" y="0"/>
          <a:ext cx="0" cy="0"/>
          <a:chOff x="0" y="0"/>
          <a:chExt cx="0" cy="0"/>
        </a:xfrm>
      </p:grpSpPr>
      <p:pic>
        <p:nvPicPr>
          <p:cNvPr id="138" name="Google Shape;138;p23"/>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139" name="Google Shape;139;p23"/>
          <p:cNvSpPr/>
          <p:nvPr/>
        </p:nvSpPr>
        <p:spPr>
          <a:xfrm>
            <a:off x="0" y="344644"/>
            <a:ext cx="3681900" cy="325800"/>
          </a:xfrm>
          <a:prstGeom prst="rect">
            <a:avLst/>
          </a:prstGeom>
          <a:solidFill>
            <a:srgbClr val="93D0A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0" name="Google Shape;140;p23"/>
          <p:cNvSpPr txBox="1">
            <a:spLocks noGrp="1"/>
          </p:cNvSpPr>
          <p:nvPr>
            <p:ph type="title"/>
          </p:nvPr>
        </p:nvSpPr>
        <p:spPr>
          <a:xfrm>
            <a:off x="287944" y="366694"/>
            <a:ext cx="3451200" cy="281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292929"/>
              </a:buClr>
              <a:buSzPts val="1400"/>
              <a:buNone/>
              <a:defRPr sz="1400" b="1">
                <a:solidFill>
                  <a:srgbClr val="292929"/>
                </a:solidFill>
              </a:defRPr>
            </a:lvl1pPr>
            <a:lvl2pPr lvl="1"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2pPr>
            <a:lvl3pPr lvl="2"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3pPr>
            <a:lvl4pPr lvl="3"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4pPr>
            <a:lvl5pPr lvl="4"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5pPr>
            <a:lvl6pPr lvl="5"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6pPr>
            <a:lvl7pPr lvl="6"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7pPr>
            <a:lvl8pPr lvl="7"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8pPr>
            <a:lvl9pPr lvl="8"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9pPr>
          </a:lstStyle>
          <a:p>
            <a:endParaRPr/>
          </a:p>
        </p:txBody>
      </p:sp>
      <p:sp>
        <p:nvSpPr>
          <p:cNvPr id="141" name="Google Shape;141;p23"/>
          <p:cNvSpPr txBox="1">
            <a:spLocks noGrp="1"/>
          </p:cNvSpPr>
          <p:nvPr>
            <p:ph type="title" idx="2"/>
          </p:nvPr>
        </p:nvSpPr>
        <p:spPr>
          <a:xfrm>
            <a:off x="402938" y="1545244"/>
            <a:ext cx="3054900" cy="149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700"/>
              <a:buNone/>
              <a:defRPr sz="2700" b="1"/>
            </a:lvl1pPr>
            <a:lvl2pPr lvl="1" algn="l" rtl="0">
              <a:lnSpc>
                <a:spcPct val="100000"/>
              </a:lnSpc>
              <a:spcBef>
                <a:spcPts val="0"/>
              </a:spcBef>
              <a:spcAft>
                <a:spcPts val="0"/>
              </a:spcAft>
              <a:buSzPts val="2700"/>
              <a:buFont typeface="Inter"/>
              <a:buNone/>
              <a:defRPr sz="2700" b="1">
                <a:latin typeface="Inter"/>
                <a:ea typeface="Inter"/>
                <a:cs typeface="Inter"/>
                <a:sym typeface="Inter"/>
              </a:defRPr>
            </a:lvl2pPr>
            <a:lvl3pPr lvl="2" algn="l" rtl="0">
              <a:lnSpc>
                <a:spcPct val="100000"/>
              </a:lnSpc>
              <a:spcBef>
                <a:spcPts val="0"/>
              </a:spcBef>
              <a:spcAft>
                <a:spcPts val="0"/>
              </a:spcAft>
              <a:buSzPts val="2700"/>
              <a:buFont typeface="Inter"/>
              <a:buNone/>
              <a:defRPr sz="2700" b="1">
                <a:latin typeface="Inter"/>
                <a:ea typeface="Inter"/>
                <a:cs typeface="Inter"/>
                <a:sym typeface="Inter"/>
              </a:defRPr>
            </a:lvl3pPr>
            <a:lvl4pPr lvl="3" algn="l" rtl="0">
              <a:lnSpc>
                <a:spcPct val="100000"/>
              </a:lnSpc>
              <a:spcBef>
                <a:spcPts val="0"/>
              </a:spcBef>
              <a:spcAft>
                <a:spcPts val="0"/>
              </a:spcAft>
              <a:buSzPts val="2700"/>
              <a:buFont typeface="Inter"/>
              <a:buNone/>
              <a:defRPr sz="2700" b="1">
                <a:latin typeface="Inter"/>
                <a:ea typeface="Inter"/>
                <a:cs typeface="Inter"/>
                <a:sym typeface="Inter"/>
              </a:defRPr>
            </a:lvl4pPr>
            <a:lvl5pPr lvl="4" algn="l" rtl="0">
              <a:lnSpc>
                <a:spcPct val="100000"/>
              </a:lnSpc>
              <a:spcBef>
                <a:spcPts val="0"/>
              </a:spcBef>
              <a:spcAft>
                <a:spcPts val="0"/>
              </a:spcAft>
              <a:buSzPts val="2700"/>
              <a:buFont typeface="Inter"/>
              <a:buNone/>
              <a:defRPr sz="2700" b="1">
                <a:latin typeface="Inter"/>
                <a:ea typeface="Inter"/>
                <a:cs typeface="Inter"/>
                <a:sym typeface="Inter"/>
              </a:defRPr>
            </a:lvl5pPr>
            <a:lvl6pPr lvl="5" algn="l" rtl="0">
              <a:lnSpc>
                <a:spcPct val="100000"/>
              </a:lnSpc>
              <a:spcBef>
                <a:spcPts val="0"/>
              </a:spcBef>
              <a:spcAft>
                <a:spcPts val="0"/>
              </a:spcAft>
              <a:buSzPts val="2700"/>
              <a:buFont typeface="Inter"/>
              <a:buNone/>
              <a:defRPr sz="2700" b="1">
                <a:latin typeface="Inter"/>
                <a:ea typeface="Inter"/>
                <a:cs typeface="Inter"/>
                <a:sym typeface="Inter"/>
              </a:defRPr>
            </a:lvl6pPr>
            <a:lvl7pPr lvl="6" algn="l" rtl="0">
              <a:lnSpc>
                <a:spcPct val="100000"/>
              </a:lnSpc>
              <a:spcBef>
                <a:spcPts val="0"/>
              </a:spcBef>
              <a:spcAft>
                <a:spcPts val="0"/>
              </a:spcAft>
              <a:buSzPts val="2700"/>
              <a:buFont typeface="Inter"/>
              <a:buNone/>
              <a:defRPr sz="2700" b="1">
                <a:latin typeface="Inter"/>
                <a:ea typeface="Inter"/>
                <a:cs typeface="Inter"/>
                <a:sym typeface="Inter"/>
              </a:defRPr>
            </a:lvl7pPr>
            <a:lvl8pPr lvl="7" algn="l" rtl="0">
              <a:lnSpc>
                <a:spcPct val="100000"/>
              </a:lnSpc>
              <a:spcBef>
                <a:spcPts val="0"/>
              </a:spcBef>
              <a:spcAft>
                <a:spcPts val="0"/>
              </a:spcAft>
              <a:buSzPts val="2700"/>
              <a:buFont typeface="Inter"/>
              <a:buNone/>
              <a:defRPr sz="2700" b="1">
                <a:latin typeface="Inter"/>
                <a:ea typeface="Inter"/>
                <a:cs typeface="Inter"/>
                <a:sym typeface="Inter"/>
              </a:defRPr>
            </a:lvl8pPr>
            <a:lvl9pPr lvl="8" algn="l" rtl="0">
              <a:lnSpc>
                <a:spcPct val="100000"/>
              </a:lnSpc>
              <a:spcBef>
                <a:spcPts val="0"/>
              </a:spcBef>
              <a:spcAft>
                <a:spcPts val="0"/>
              </a:spcAft>
              <a:buSzPts val="2700"/>
              <a:buFont typeface="Inter"/>
              <a:buNone/>
              <a:defRPr sz="2700" b="1">
                <a:latin typeface="Inter"/>
                <a:ea typeface="Inter"/>
                <a:cs typeface="Inter"/>
                <a:sym typeface="Inter"/>
              </a:defRPr>
            </a:lvl9pPr>
          </a:lstStyle>
          <a:p>
            <a:endParaRPr/>
          </a:p>
        </p:txBody>
      </p:sp>
      <p:sp>
        <p:nvSpPr>
          <p:cNvPr id="142" name="Google Shape;142;p23"/>
          <p:cNvSpPr/>
          <p:nvPr/>
        </p:nvSpPr>
        <p:spPr>
          <a:xfrm>
            <a:off x="4587975" y="0"/>
            <a:ext cx="4556100" cy="5143500"/>
          </a:xfrm>
          <a:prstGeom prst="rect">
            <a:avLst/>
          </a:prstGeom>
          <a:solidFill>
            <a:srgbClr val="59595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143" name="Google Shape;143;p23"/>
          <p:cNvSpPr>
            <a:spLocks noGrp="1"/>
          </p:cNvSpPr>
          <p:nvPr>
            <p:ph type="pic" idx="3"/>
          </p:nvPr>
        </p:nvSpPr>
        <p:spPr>
          <a:xfrm>
            <a:off x="5127413" y="450563"/>
            <a:ext cx="3681900" cy="4242300"/>
          </a:xfrm>
          <a:prstGeom prst="rect">
            <a:avLst/>
          </a:prstGeom>
          <a:noFill/>
          <a:ln>
            <a:noFill/>
          </a:ln>
        </p:spPr>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Photo and Caption 3">
  <p:cSld name="CUSTOM_6_1_1_1_1_1_1_1_1_1_1_1_1_1_1_1_1_2_2">
    <p:spTree>
      <p:nvGrpSpPr>
        <p:cNvPr id="1" name="Shape 2765"/>
        <p:cNvGrpSpPr/>
        <p:nvPr/>
      </p:nvGrpSpPr>
      <p:grpSpPr>
        <a:xfrm>
          <a:off x="0" y="0"/>
          <a:ext cx="0" cy="0"/>
          <a:chOff x="0" y="0"/>
          <a:chExt cx="0" cy="0"/>
        </a:xfrm>
      </p:grpSpPr>
      <p:sp>
        <p:nvSpPr>
          <p:cNvPr id="2766" name="Google Shape;2766;p224"/>
          <p:cNvSpPr>
            <a:spLocks noGrp="1"/>
          </p:cNvSpPr>
          <p:nvPr>
            <p:ph type="pic" idx="2"/>
          </p:nvPr>
        </p:nvSpPr>
        <p:spPr>
          <a:xfrm>
            <a:off x="228600" y="648625"/>
            <a:ext cx="2803200" cy="3627600"/>
          </a:xfrm>
          <a:prstGeom prst="roundRect">
            <a:avLst>
              <a:gd name="adj" fmla="val 1859"/>
            </a:avLst>
          </a:prstGeom>
          <a:noFill/>
          <a:ln>
            <a:noFill/>
          </a:ln>
        </p:spPr>
      </p:sp>
      <p:grpSp>
        <p:nvGrpSpPr>
          <p:cNvPr id="2767" name="Google Shape;2767;p224"/>
          <p:cNvGrpSpPr/>
          <p:nvPr/>
        </p:nvGrpSpPr>
        <p:grpSpPr>
          <a:xfrm>
            <a:off x="228588" y="228700"/>
            <a:ext cx="216600" cy="216600"/>
            <a:chOff x="228588" y="228700"/>
            <a:chExt cx="216600" cy="216600"/>
          </a:xfrm>
        </p:grpSpPr>
        <p:sp>
          <p:nvSpPr>
            <p:cNvPr id="2768" name="Google Shape;2768;p224"/>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69" name="Google Shape;2769;p224"/>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770" name="Google Shape;2770;p224"/>
          <p:cNvSpPr txBox="1">
            <a:spLocks noGrp="1"/>
          </p:cNvSpPr>
          <p:nvPr>
            <p:ph type="subTitle" idx="1"/>
          </p:nvPr>
        </p:nvSpPr>
        <p:spPr>
          <a:xfrm>
            <a:off x="228600" y="4446550"/>
            <a:ext cx="2803200" cy="488100"/>
          </a:xfrm>
          <a:prstGeom prst="rect">
            <a:avLst/>
          </a:prstGeom>
          <a:noFill/>
          <a:ln>
            <a:noFill/>
          </a:ln>
        </p:spPr>
        <p:txBody>
          <a:bodyPr spcFirstLastPara="1" wrap="square" lIns="0" tIns="0" rIns="91425" bIns="0" anchor="ctr" anchorCtr="0">
            <a:normAutofit/>
          </a:bodyPr>
          <a:lstStyle>
            <a:lvl1pPr lvl="0" algn="l">
              <a:lnSpc>
                <a:spcPct val="100000"/>
              </a:lnSpc>
              <a:spcBef>
                <a:spcPts val="0"/>
              </a:spcBef>
              <a:spcAft>
                <a:spcPts val="0"/>
              </a:spcAft>
              <a:buClr>
                <a:schemeClr val="dk1"/>
              </a:buClr>
              <a:buSzPts val="1000"/>
              <a:buFont typeface="Schibsted Grotesk"/>
              <a:buNone/>
              <a:defRPr sz="10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2pPr>
            <a:lvl3pPr lvl="2"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3pPr>
            <a:lvl4pPr lvl="3"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4pPr>
            <a:lvl5pPr lvl="4"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5pPr>
            <a:lvl6pPr lvl="5"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6pPr>
            <a:lvl7pPr lvl="6"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7pPr>
            <a:lvl8pPr lvl="7"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8pPr>
            <a:lvl9pPr lvl="8"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9pPr>
          </a:lstStyle>
          <a:p>
            <a:endParaRPr/>
          </a:p>
        </p:txBody>
      </p:sp>
      <p:sp>
        <p:nvSpPr>
          <p:cNvPr id="2771" name="Google Shape;2771;p224"/>
          <p:cNvSpPr txBox="1">
            <a:spLocks noGrp="1"/>
          </p:cNvSpPr>
          <p:nvPr>
            <p:ph type="subTitle" idx="3"/>
          </p:nvPr>
        </p:nvSpPr>
        <p:spPr>
          <a:xfrm>
            <a:off x="3170396" y="4446550"/>
            <a:ext cx="2803200" cy="488100"/>
          </a:xfrm>
          <a:prstGeom prst="rect">
            <a:avLst/>
          </a:prstGeom>
          <a:noFill/>
          <a:ln>
            <a:noFill/>
          </a:ln>
        </p:spPr>
        <p:txBody>
          <a:bodyPr spcFirstLastPara="1" wrap="square" lIns="0" tIns="0" rIns="91425" bIns="0" anchor="ctr" anchorCtr="0">
            <a:normAutofit/>
          </a:bodyPr>
          <a:lstStyle>
            <a:lvl1pPr lvl="0" algn="l">
              <a:lnSpc>
                <a:spcPct val="100000"/>
              </a:lnSpc>
              <a:spcBef>
                <a:spcPts val="0"/>
              </a:spcBef>
              <a:spcAft>
                <a:spcPts val="0"/>
              </a:spcAft>
              <a:buClr>
                <a:schemeClr val="dk1"/>
              </a:buClr>
              <a:buSzPts val="1000"/>
              <a:buFont typeface="Schibsted Grotesk"/>
              <a:buNone/>
              <a:defRPr sz="10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2pPr>
            <a:lvl3pPr lvl="2"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3pPr>
            <a:lvl4pPr lvl="3"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4pPr>
            <a:lvl5pPr lvl="4"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5pPr>
            <a:lvl6pPr lvl="5"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6pPr>
            <a:lvl7pPr lvl="6"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7pPr>
            <a:lvl8pPr lvl="7"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8pPr>
            <a:lvl9pPr lvl="8"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9pPr>
          </a:lstStyle>
          <a:p>
            <a:endParaRPr/>
          </a:p>
        </p:txBody>
      </p:sp>
      <p:sp>
        <p:nvSpPr>
          <p:cNvPr id="2772" name="Google Shape;2772;p224"/>
          <p:cNvSpPr txBox="1">
            <a:spLocks noGrp="1"/>
          </p:cNvSpPr>
          <p:nvPr>
            <p:ph type="subTitle" idx="4"/>
          </p:nvPr>
        </p:nvSpPr>
        <p:spPr>
          <a:xfrm>
            <a:off x="6112175" y="4446550"/>
            <a:ext cx="2803200" cy="488100"/>
          </a:xfrm>
          <a:prstGeom prst="rect">
            <a:avLst/>
          </a:prstGeom>
          <a:noFill/>
          <a:ln>
            <a:noFill/>
          </a:ln>
        </p:spPr>
        <p:txBody>
          <a:bodyPr spcFirstLastPara="1" wrap="square" lIns="0" tIns="0" rIns="91425" bIns="0" anchor="ctr" anchorCtr="0">
            <a:normAutofit/>
          </a:bodyPr>
          <a:lstStyle>
            <a:lvl1pPr lvl="0" algn="l">
              <a:lnSpc>
                <a:spcPct val="100000"/>
              </a:lnSpc>
              <a:spcBef>
                <a:spcPts val="0"/>
              </a:spcBef>
              <a:spcAft>
                <a:spcPts val="0"/>
              </a:spcAft>
              <a:buClr>
                <a:schemeClr val="dk1"/>
              </a:buClr>
              <a:buSzPts val="1000"/>
              <a:buFont typeface="Schibsted Grotesk"/>
              <a:buNone/>
              <a:defRPr sz="10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2pPr>
            <a:lvl3pPr lvl="2"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3pPr>
            <a:lvl4pPr lvl="3"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4pPr>
            <a:lvl5pPr lvl="4"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5pPr>
            <a:lvl6pPr lvl="5"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6pPr>
            <a:lvl7pPr lvl="6"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7pPr>
            <a:lvl8pPr lvl="7"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8pPr>
            <a:lvl9pPr lvl="8"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9pPr>
          </a:lstStyle>
          <a:p>
            <a:endParaRPr/>
          </a:p>
        </p:txBody>
      </p:sp>
      <p:sp>
        <p:nvSpPr>
          <p:cNvPr id="2773" name="Google Shape;2773;p224"/>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774" name="Google Shape;2774;p224"/>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775" name="Google Shape;2775;p224"/>
          <p:cNvSpPr txBox="1">
            <a:spLocks noGrp="1"/>
          </p:cNvSpPr>
          <p:nvPr>
            <p:ph type="subTitle" idx="5"/>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776" name="Google Shape;2776;p224"/>
          <p:cNvSpPr txBox="1">
            <a:spLocks noGrp="1"/>
          </p:cNvSpPr>
          <p:nvPr>
            <p:ph type="subTitle" idx="6"/>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777" name="Google Shape;2777;p224"/>
          <p:cNvSpPr>
            <a:spLocks noGrp="1"/>
          </p:cNvSpPr>
          <p:nvPr>
            <p:ph type="pic" idx="7"/>
          </p:nvPr>
        </p:nvSpPr>
        <p:spPr>
          <a:xfrm>
            <a:off x="3170388" y="648625"/>
            <a:ext cx="2803200" cy="3627600"/>
          </a:xfrm>
          <a:prstGeom prst="roundRect">
            <a:avLst>
              <a:gd name="adj" fmla="val 1859"/>
            </a:avLst>
          </a:prstGeom>
          <a:noFill/>
          <a:ln>
            <a:noFill/>
          </a:ln>
        </p:spPr>
      </p:sp>
      <p:sp>
        <p:nvSpPr>
          <p:cNvPr id="2778" name="Google Shape;2778;p224"/>
          <p:cNvSpPr>
            <a:spLocks noGrp="1"/>
          </p:cNvSpPr>
          <p:nvPr>
            <p:ph type="pic" idx="8"/>
          </p:nvPr>
        </p:nvSpPr>
        <p:spPr>
          <a:xfrm>
            <a:off x="6112175" y="648625"/>
            <a:ext cx="2803200" cy="3627600"/>
          </a:xfrm>
          <a:prstGeom prst="roundRect">
            <a:avLst>
              <a:gd name="adj" fmla="val 1859"/>
            </a:avLst>
          </a:prstGeom>
          <a:noFill/>
          <a:ln>
            <a:noFill/>
          </a:ln>
        </p:spPr>
      </p:sp>
      <p:sp>
        <p:nvSpPr>
          <p:cNvPr id="2779" name="Google Shape;2779;p224"/>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Moodboard 1">
  <p:cSld name="CUSTOM_6_1_1_1_1_1_1_1_1_1_1_1_1_1_1_1_1_2_1">
    <p:spTree>
      <p:nvGrpSpPr>
        <p:cNvPr id="1" name="Shape 2780"/>
        <p:cNvGrpSpPr/>
        <p:nvPr/>
      </p:nvGrpSpPr>
      <p:grpSpPr>
        <a:xfrm>
          <a:off x="0" y="0"/>
          <a:ext cx="0" cy="0"/>
          <a:chOff x="0" y="0"/>
          <a:chExt cx="0" cy="0"/>
        </a:xfrm>
      </p:grpSpPr>
      <p:sp>
        <p:nvSpPr>
          <p:cNvPr id="2781" name="Google Shape;2781;p225"/>
          <p:cNvSpPr>
            <a:spLocks noGrp="1"/>
          </p:cNvSpPr>
          <p:nvPr>
            <p:ph type="pic" idx="2"/>
          </p:nvPr>
        </p:nvSpPr>
        <p:spPr>
          <a:xfrm>
            <a:off x="3170375" y="2800000"/>
            <a:ext cx="2803200" cy="2115000"/>
          </a:xfrm>
          <a:prstGeom prst="roundRect">
            <a:avLst>
              <a:gd name="adj" fmla="val 2375"/>
            </a:avLst>
          </a:prstGeom>
          <a:noFill/>
          <a:ln>
            <a:noFill/>
          </a:ln>
        </p:spPr>
      </p:sp>
      <p:sp>
        <p:nvSpPr>
          <p:cNvPr id="2782" name="Google Shape;2782;p225"/>
          <p:cNvSpPr>
            <a:spLocks noGrp="1"/>
          </p:cNvSpPr>
          <p:nvPr>
            <p:ph type="pic" idx="3"/>
          </p:nvPr>
        </p:nvSpPr>
        <p:spPr>
          <a:xfrm>
            <a:off x="3170375" y="648625"/>
            <a:ext cx="5745000" cy="2061600"/>
          </a:xfrm>
          <a:prstGeom prst="roundRect">
            <a:avLst>
              <a:gd name="adj" fmla="val 2570"/>
            </a:avLst>
          </a:prstGeom>
          <a:noFill/>
          <a:ln>
            <a:noFill/>
          </a:ln>
        </p:spPr>
      </p:sp>
      <p:sp>
        <p:nvSpPr>
          <p:cNvPr id="2783" name="Google Shape;2783;p225"/>
          <p:cNvSpPr>
            <a:spLocks noGrp="1"/>
          </p:cNvSpPr>
          <p:nvPr>
            <p:ph type="pic" idx="4"/>
          </p:nvPr>
        </p:nvSpPr>
        <p:spPr>
          <a:xfrm>
            <a:off x="228600" y="648625"/>
            <a:ext cx="2803200" cy="4266300"/>
          </a:xfrm>
          <a:prstGeom prst="roundRect">
            <a:avLst>
              <a:gd name="adj" fmla="val 1768"/>
            </a:avLst>
          </a:prstGeom>
          <a:noFill/>
          <a:ln>
            <a:noFill/>
          </a:ln>
        </p:spPr>
      </p:sp>
      <p:grpSp>
        <p:nvGrpSpPr>
          <p:cNvPr id="2784" name="Google Shape;2784;p225"/>
          <p:cNvGrpSpPr/>
          <p:nvPr/>
        </p:nvGrpSpPr>
        <p:grpSpPr>
          <a:xfrm>
            <a:off x="228588" y="228700"/>
            <a:ext cx="216600" cy="216600"/>
            <a:chOff x="228588" y="228700"/>
            <a:chExt cx="216600" cy="216600"/>
          </a:xfrm>
        </p:grpSpPr>
        <p:sp>
          <p:nvSpPr>
            <p:cNvPr id="2785" name="Google Shape;2785;p225"/>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86" name="Google Shape;2786;p225"/>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787" name="Google Shape;2787;p225"/>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788" name="Google Shape;2788;p225"/>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789" name="Google Shape;2789;p225"/>
          <p:cNvSpPr txBox="1">
            <a:spLocks noGrp="1"/>
          </p:cNvSpPr>
          <p:nvPr>
            <p:ph type="subTitle" idx="1"/>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790" name="Google Shape;2790;p225"/>
          <p:cNvSpPr txBox="1">
            <a:spLocks noGrp="1"/>
          </p:cNvSpPr>
          <p:nvPr>
            <p:ph type="subTitle" idx="5"/>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791" name="Google Shape;2791;p225"/>
          <p:cNvSpPr>
            <a:spLocks noGrp="1"/>
          </p:cNvSpPr>
          <p:nvPr>
            <p:ph type="pic" idx="6"/>
          </p:nvPr>
        </p:nvSpPr>
        <p:spPr>
          <a:xfrm>
            <a:off x="6112150" y="2800000"/>
            <a:ext cx="2803200" cy="2115000"/>
          </a:xfrm>
          <a:prstGeom prst="roundRect">
            <a:avLst>
              <a:gd name="adj" fmla="val 2375"/>
            </a:avLst>
          </a:prstGeom>
          <a:noFill/>
          <a:ln>
            <a:noFill/>
          </a:ln>
        </p:spPr>
      </p:sp>
      <p:sp>
        <p:nvSpPr>
          <p:cNvPr id="2792" name="Google Shape;2792;p225"/>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Moodboard 2">
  <p:cSld name="CUSTOM_6_1_1_1_1_1_1_1_1_1_1_1_1_1_1_1_1_2_1_1">
    <p:spTree>
      <p:nvGrpSpPr>
        <p:cNvPr id="1" name="Shape 2793"/>
        <p:cNvGrpSpPr/>
        <p:nvPr/>
      </p:nvGrpSpPr>
      <p:grpSpPr>
        <a:xfrm>
          <a:off x="0" y="0"/>
          <a:ext cx="0" cy="0"/>
          <a:chOff x="0" y="0"/>
          <a:chExt cx="0" cy="0"/>
        </a:xfrm>
      </p:grpSpPr>
      <p:sp>
        <p:nvSpPr>
          <p:cNvPr id="2794" name="Google Shape;2794;p226"/>
          <p:cNvSpPr>
            <a:spLocks noGrp="1"/>
          </p:cNvSpPr>
          <p:nvPr>
            <p:ph type="pic" idx="2"/>
          </p:nvPr>
        </p:nvSpPr>
        <p:spPr>
          <a:xfrm>
            <a:off x="3170375" y="648625"/>
            <a:ext cx="2807100" cy="2061600"/>
          </a:xfrm>
          <a:prstGeom prst="roundRect">
            <a:avLst>
              <a:gd name="adj" fmla="val 2319"/>
            </a:avLst>
          </a:prstGeom>
          <a:noFill/>
          <a:ln>
            <a:noFill/>
          </a:ln>
        </p:spPr>
      </p:sp>
      <p:grpSp>
        <p:nvGrpSpPr>
          <p:cNvPr id="2795" name="Google Shape;2795;p226"/>
          <p:cNvGrpSpPr/>
          <p:nvPr/>
        </p:nvGrpSpPr>
        <p:grpSpPr>
          <a:xfrm>
            <a:off x="228588" y="228700"/>
            <a:ext cx="216600" cy="216600"/>
            <a:chOff x="228588" y="228700"/>
            <a:chExt cx="216600" cy="216600"/>
          </a:xfrm>
        </p:grpSpPr>
        <p:sp>
          <p:nvSpPr>
            <p:cNvPr id="2796" name="Google Shape;2796;p226"/>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97" name="Google Shape;2797;p226"/>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798" name="Google Shape;2798;p226"/>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799" name="Google Shape;2799;p226"/>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800" name="Google Shape;2800;p226"/>
          <p:cNvSpPr txBox="1">
            <a:spLocks noGrp="1"/>
          </p:cNvSpPr>
          <p:nvPr>
            <p:ph type="subTitle" idx="1"/>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801" name="Google Shape;2801;p226"/>
          <p:cNvSpPr txBox="1">
            <a:spLocks noGrp="1"/>
          </p:cNvSpPr>
          <p:nvPr>
            <p:ph type="subTitle" idx="3"/>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802" name="Google Shape;2802;p226"/>
          <p:cNvSpPr>
            <a:spLocks noGrp="1"/>
          </p:cNvSpPr>
          <p:nvPr>
            <p:ph type="pic" idx="4"/>
          </p:nvPr>
        </p:nvSpPr>
        <p:spPr>
          <a:xfrm>
            <a:off x="228600" y="648625"/>
            <a:ext cx="2803200" cy="4266300"/>
          </a:xfrm>
          <a:prstGeom prst="roundRect">
            <a:avLst>
              <a:gd name="adj" fmla="val 1768"/>
            </a:avLst>
          </a:prstGeom>
          <a:noFill/>
          <a:ln>
            <a:noFill/>
          </a:ln>
        </p:spPr>
      </p:sp>
      <p:sp>
        <p:nvSpPr>
          <p:cNvPr id="2803" name="Google Shape;2803;p226"/>
          <p:cNvSpPr>
            <a:spLocks noGrp="1"/>
          </p:cNvSpPr>
          <p:nvPr>
            <p:ph type="pic" idx="5"/>
          </p:nvPr>
        </p:nvSpPr>
        <p:spPr>
          <a:xfrm>
            <a:off x="3170375" y="2800000"/>
            <a:ext cx="2803200" cy="2115000"/>
          </a:xfrm>
          <a:prstGeom prst="roundRect">
            <a:avLst>
              <a:gd name="adj" fmla="val 2375"/>
            </a:avLst>
          </a:prstGeom>
          <a:noFill/>
          <a:ln>
            <a:noFill/>
          </a:ln>
        </p:spPr>
      </p:sp>
      <p:sp>
        <p:nvSpPr>
          <p:cNvPr id="2804" name="Google Shape;2804;p226"/>
          <p:cNvSpPr>
            <a:spLocks noGrp="1"/>
          </p:cNvSpPr>
          <p:nvPr>
            <p:ph type="pic" idx="6"/>
          </p:nvPr>
        </p:nvSpPr>
        <p:spPr>
          <a:xfrm>
            <a:off x="6112150" y="2800000"/>
            <a:ext cx="2803200" cy="2115000"/>
          </a:xfrm>
          <a:prstGeom prst="roundRect">
            <a:avLst>
              <a:gd name="adj" fmla="val 2375"/>
            </a:avLst>
          </a:prstGeom>
          <a:noFill/>
          <a:ln>
            <a:noFill/>
          </a:ln>
        </p:spPr>
      </p:sp>
      <p:sp>
        <p:nvSpPr>
          <p:cNvPr id="2805" name="Google Shape;2805;p226"/>
          <p:cNvSpPr>
            <a:spLocks noGrp="1"/>
          </p:cNvSpPr>
          <p:nvPr>
            <p:ph type="pic" idx="7"/>
          </p:nvPr>
        </p:nvSpPr>
        <p:spPr>
          <a:xfrm>
            <a:off x="6108250" y="648625"/>
            <a:ext cx="2807100" cy="2061600"/>
          </a:xfrm>
          <a:prstGeom prst="roundRect">
            <a:avLst>
              <a:gd name="adj" fmla="val 2319"/>
            </a:avLst>
          </a:prstGeom>
          <a:noFill/>
          <a:ln>
            <a:noFill/>
          </a:ln>
        </p:spPr>
      </p:sp>
      <p:sp>
        <p:nvSpPr>
          <p:cNvPr id="2806" name="Google Shape;2806;p226"/>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Moodboard 3">
  <p:cSld name="CUSTOM_6_1_1_1_1_1_1_1_1_1_1_1_1_1_1_1_1_2_1_1_2">
    <p:spTree>
      <p:nvGrpSpPr>
        <p:cNvPr id="1" name="Shape 2807"/>
        <p:cNvGrpSpPr/>
        <p:nvPr/>
      </p:nvGrpSpPr>
      <p:grpSpPr>
        <a:xfrm>
          <a:off x="0" y="0"/>
          <a:ext cx="0" cy="0"/>
          <a:chOff x="0" y="0"/>
          <a:chExt cx="0" cy="0"/>
        </a:xfrm>
      </p:grpSpPr>
      <p:sp>
        <p:nvSpPr>
          <p:cNvPr id="2808" name="Google Shape;2808;p227"/>
          <p:cNvSpPr>
            <a:spLocks noGrp="1"/>
          </p:cNvSpPr>
          <p:nvPr>
            <p:ph type="pic" idx="2"/>
          </p:nvPr>
        </p:nvSpPr>
        <p:spPr>
          <a:xfrm>
            <a:off x="3170375" y="648625"/>
            <a:ext cx="1836900" cy="2061600"/>
          </a:xfrm>
          <a:prstGeom prst="roundRect">
            <a:avLst>
              <a:gd name="adj" fmla="val 2732"/>
            </a:avLst>
          </a:prstGeom>
          <a:noFill/>
          <a:ln>
            <a:noFill/>
          </a:ln>
        </p:spPr>
      </p:sp>
      <p:grpSp>
        <p:nvGrpSpPr>
          <p:cNvPr id="2809" name="Google Shape;2809;p227"/>
          <p:cNvGrpSpPr/>
          <p:nvPr/>
        </p:nvGrpSpPr>
        <p:grpSpPr>
          <a:xfrm>
            <a:off x="228588" y="228700"/>
            <a:ext cx="216600" cy="216600"/>
            <a:chOff x="228588" y="228700"/>
            <a:chExt cx="216600" cy="216600"/>
          </a:xfrm>
        </p:grpSpPr>
        <p:sp>
          <p:nvSpPr>
            <p:cNvPr id="2810" name="Google Shape;2810;p227"/>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11" name="Google Shape;2811;p227"/>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812" name="Google Shape;2812;p227"/>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813" name="Google Shape;2813;p227"/>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814" name="Google Shape;2814;p227"/>
          <p:cNvSpPr txBox="1">
            <a:spLocks noGrp="1"/>
          </p:cNvSpPr>
          <p:nvPr>
            <p:ph type="subTitle" idx="1"/>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815" name="Google Shape;2815;p227"/>
          <p:cNvSpPr txBox="1">
            <a:spLocks noGrp="1"/>
          </p:cNvSpPr>
          <p:nvPr>
            <p:ph type="subTitle" idx="3"/>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816" name="Google Shape;2816;p227"/>
          <p:cNvSpPr>
            <a:spLocks noGrp="1"/>
          </p:cNvSpPr>
          <p:nvPr>
            <p:ph type="pic" idx="4"/>
          </p:nvPr>
        </p:nvSpPr>
        <p:spPr>
          <a:xfrm>
            <a:off x="228600" y="648625"/>
            <a:ext cx="2803200" cy="4266300"/>
          </a:xfrm>
          <a:prstGeom prst="roundRect">
            <a:avLst>
              <a:gd name="adj" fmla="val 1768"/>
            </a:avLst>
          </a:prstGeom>
          <a:noFill/>
          <a:ln>
            <a:noFill/>
          </a:ln>
        </p:spPr>
      </p:sp>
      <p:sp>
        <p:nvSpPr>
          <p:cNvPr id="2817" name="Google Shape;2817;p227"/>
          <p:cNvSpPr>
            <a:spLocks noGrp="1"/>
          </p:cNvSpPr>
          <p:nvPr>
            <p:ph type="pic" idx="5"/>
          </p:nvPr>
        </p:nvSpPr>
        <p:spPr>
          <a:xfrm>
            <a:off x="3170375" y="2800000"/>
            <a:ext cx="2803200" cy="2115000"/>
          </a:xfrm>
          <a:prstGeom prst="roundRect">
            <a:avLst>
              <a:gd name="adj" fmla="val 2375"/>
            </a:avLst>
          </a:prstGeom>
          <a:noFill/>
          <a:ln>
            <a:noFill/>
          </a:ln>
        </p:spPr>
      </p:sp>
      <p:sp>
        <p:nvSpPr>
          <p:cNvPr id="2818" name="Google Shape;2818;p227"/>
          <p:cNvSpPr>
            <a:spLocks noGrp="1"/>
          </p:cNvSpPr>
          <p:nvPr>
            <p:ph type="pic" idx="6"/>
          </p:nvPr>
        </p:nvSpPr>
        <p:spPr>
          <a:xfrm>
            <a:off x="6112150" y="2800000"/>
            <a:ext cx="2803200" cy="2115000"/>
          </a:xfrm>
          <a:prstGeom prst="roundRect">
            <a:avLst>
              <a:gd name="adj" fmla="val 2375"/>
            </a:avLst>
          </a:prstGeom>
          <a:noFill/>
          <a:ln>
            <a:noFill/>
          </a:ln>
        </p:spPr>
      </p:sp>
      <p:sp>
        <p:nvSpPr>
          <p:cNvPr id="2819" name="Google Shape;2819;p227"/>
          <p:cNvSpPr>
            <a:spLocks noGrp="1"/>
          </p:cNvSpPr>
          <p:nvPr>
            <p:ph type="pic" idx="7"/>
          </p:nvPr>
        </p:nvSpPr>
        <p:spPr>
          <a:xfrm>
            <a:off x="5124413" y="648625"/>
            <a:ext cx="1836900" cy="2061600"/>
          </a:xfrm>
          <a:prstGeom prst="roundRect">
            <a:avLst>
              <a:gd name="adj" fmla="val 2732"/>
            </a:avLst>
          </a:prstGeom>
          <a:noFill/>
          <a:ln>
            <a:noFill/>
          </a:ln>
        </p:spPr>
      </p:sp>
      <p:sp>
        <p:nvSpPr>
          <p:cNvPr id="2820" name="Google Shape;2820;p227"/>
          <p:cNvSpPr>
            <a:spLocks noGrp="1"/>
          </p:cNvSpPr>
          <p:nvPr>
            <p:ph type="pic" idx="8"/>
          </p:nvPr>
        </p:nvSpPr>
        <p:spPr>
          <a:xfrm>
            <a:off x="7078450" y="648625"/>
            <a:ext cx="1836900" cy="2061600"/>
          </a:xfrm>
          <a:prstGeom prst="roundRect">
            <a:avLst>
              <a:gd name="adj" fmla="val 2732"/>
            </a:avLst>
          </a:prstGeom>
          <a:noFill/>
          <a:ln>
            <a:noFill/>
          </a:ln>
        </p:spPr>
      </p:sp>
      <p:sp>
        <p:nvSpPr>
          <p:cNvPr id="2821" name="Google Shape;2821;p227"/>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Moodboard 4">
  <p:cSld name="CUSTOM_6_1_1_1_1_1_1_1_1_1_1_1_1_1_1_1_1_2_1_1_2_1">
    <p:spTree>
      <p:nvGrpSpPr>
        <p:cNvPr id="1" name="Shape 2822"/>
        <p:cNvGrpSpPr/>
        <p:nvPr/>
      </p:nvGrpSpPr>
      <p:grpSpPr>
        <a:xfrm>
          <a:off x="0" y="0"/>
          <a:ext cx="0" cy="0"/>
          <a:chOff x="0" y="0"/>
          <a:chExt cx="0" cy="0"/>
        </a:xfrm>
      </p:grpSpPr>
      <p:sp>
        <p:nvSpPr>
          <p:cNvPr id="2823" name="Google Shape;2823;p228"/>
          <p:cNvSpPr>
            <a:spLocks noGrp="1"/>
          </p:cNvSpPr>
          <p:nvPr>
            <p:ph type="pic" idx="2"/>
          </p:nvPr>
        </p:nvSpPr>
        <p:spPr>
          <a:xfrm>
            <a:off x="228600" y="2800000"/>
            <a:ext cx="2803200" cy="2115000"/>
          </a:xfrm>
          <a:prstGeom prst="roundRect">
            <a:avLst>
              <a:gd name="adj" fmla="val 2584"/>
            </a:avLst>
          </a:prstGeom>
          <a:noFill/>
          <a:ln>
            <a:noFill/>
          </a:ln>
        </p:spPr>
      </p:sp>
      <p:sp>
        <p:nvSpPr>
          <p:cNvPr id="2824" name="Google Shape;2824;p228"/>
          <p:cNvSpPr>
            <a:spLocks noGrp="1"/>
          </p:cNvSpPr>
          <p:nvPr>
            <p:ph type="pic" idx="3"/>
          </p:nvPr>
        </p:nvSpPr>
        <p:spPr>
          <a:xfrm>
            <a:off x="228575" y="648625"/>
            <a:ext cx="2067900" cy="2061600"/>
          </a:xfrm>
          <a:prstGeom prst="roundRect">
            <a:avLst>
              <a:gd name="adj" fmla="val 2722"/>
            </a:avLst>
          </a:prstGeom>
          <a:noFill/>
          <a:ln>
            <a:noFill/>
          </a:ln>
        </p:spPr>
      </p:sp>
      <p:grpSp>
        <p:nvGrpSpPr>
          <p:cNvPr id="2825" name="Google Shape;2825;p228"/>
          <p:cNvGrpSpPr/>
          <p:nvPr/>
        </p:nvGrpSpPr>
        <p:grpSpPr>
          <a:xfrm>
            <a:off x="228588" y="228700"/>
            <a:ext cx="216600" cy="216600"/>
            <a:chOff x="228588" y="228700"/>
            <a:chExt cx="216600" cy="216600"/>
          </a:xfrm>
        </p:grpSpPr>
        <p:sp>
          <p:nvSpPr>
            <p:cNvPr id="2826" name="Google Shape;2826;p228"/>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27" name="Google Shape;2827;p228"/>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828" name="Google Shape;2828;p228"/>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829" name="Google Shape;2829;p228"/>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830" name="Google Shape;2830;p228"/>
          <p:cNvSpPr txBox="1">
            <a:spLocks noGrp="1"/>
          </p:cNvSpPr>
          <p:nvPr>
            <p:ph type="subTitle" idx="1"/>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831" name="Google Shape;2831;p228"/>
          <p:cNvSpPr txBox="1">
            <a:spLocks noGrp="1"/>
          </p:cNvSpPr>
          <p:nvPr>
            <p:ph type="subTitle" idx="4"/>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832" name="Google Shape;2832;p228"/>
          <p:cNvSpPr>
            <a:spLocks noGrp="1"/>
          </p:cNvSpPr>
          <p:nvPr>
            <p:ph type="pic" idx="5"/>
          </p:nvPr>
        </p:nvSpPr>
        <p:spPr>
          <a:xfrm>
            <a:off x="3170388" y="2800000"/>
            <a:ext cx="2803200" cy="2115000"/>
          </a:xfrm>
          <a:prstGeom prst="roundRect">
            <a:avLst>
              <a:gd name="adj" fmla="val 2584"/>
            </a:avLst>
          </a:prstGeom>
          <a:noFill/>
          <a:ln>
            <a:noFill/>
          </a:ln>
        </p:spPr>
      </p:sp>
      <p:sp>
        <p:nvSpPr>
          <p:cNvPr id="2833" name="Google Shape;2833;p228"/>
          <p:cNvSpPr>
            <a:spLocks noGrp="1"/>
          </p:cNvSpPr>
          <p:nvPr>
            <p:ph type="pic" idx="6"/>
          </p:nvPr>
        </p:nvSpPr>
        <p:spPr>
          <a:xfrm>
            <a:off x="6112175" y="2800000"/>
            <a:ext cx="2803200" cy="2115000"/>
          </a:xfrm>
          <a:prstGeom prst="roundRect">
            <a:avLst>
              <a:gd name="adj" fmla="val 2584"/>
            </a:avLst>
          </a:prstGeom>
          <a:noFill/>
          <a:ln>
            <a:noFill/>
          </a:ln>
        </p:spPr>
      </p:sp>
      <p:sp>
        <p:nvSpPr>
          <p:cNvPr id="2834" name="Google Shape;2834;p228"/>
          <p:cNvSpPr>
            <a:spLocks noGrp="1"/>
          </p:cNvSpPr>
          <p:nvPr>
            <p:ph type="pic" idx="7"/>
          </p:nvPr>
        </p:nvSpPr>
        <p:spPr>
          <a:xfrm>
            <a:off x="2434875" y="648625"/>
            <a:ext cx="2067900" cy="2061600"/>
          </a:xfrm>
          <a:prstGeom prst="roundRect">
            <a:avLst>
              <a:gd name="adj" fmla="val 2722"/>
            </a:avLst>
          </a:prstGeom>
          <a:noFill/>
          <a:ln>
            <a:noFill/>
          </a:ln>
        </p:spPr>
      </p:sp>
      <p:sp>
        <p:nvSpPr>
          <p:cNvPr id="2835" name="Google Shape;2835;p228"/>
          <p:cNvSpPr>
            <a:spLocks noGrp="1"/>
          </p:cNvSpPr>
          <p:nvPr>
            <p:ph type="pic" idx="8"/>
          </p:nvPr>
        </p:nvSpPr>
        <p:spPr>
          <a:xfrm>
            <a:off x="4641175" y="648625"/>
            <a:ext cx="2067900" cy="2061600"/>
          </a:xfrm>
          <a:prstGeom prst="roundRect">
            <a:avLst>
              <a:gd name="adj" fmla="val 2722"/>
            </a:avLst>
          </a:prstGeom>
          <a:noFill/>
          <a:ln>
            <a:noFill/>
          </a:ln>
        </p:spPr>
      </p:sp>
      <p:sp>
        <p:nvSpPr>
          <p:cNvPr id="2836" name="Google Shape;2836;p228"/>
          <p:cNvSpPr>
            <a:spLocks noGrp="1"/>
          </p:cNvSpPr>
          <p:nvPr>
            <p:ph type="pic" idx="9"/>
          </p:nvPr>
        </p:nvSpPr>
        <p:spPr>
          <a:xfrm>
            <a:off x="6847475" y="648625"/>
            <a:ext cx="2067900" cy="2061600"/>
          </a:xfrm>
          <a:prstGeom prst="roundRect">
            <a:avLst>
              <a:gd name="adj" fmla="val 2722"/>
            </a:avLst>
          </a:prstGeom>
          <a:noFill/>
          <a:ln>
            <a:noFill/>
          </a:ln>
        </p:spPr>
      </p:sp>
      <p:sp>
        <p:nvSpPr>
          <p:cNvPr id="2837" name="Google Shape;2837;p228"/>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Moodboard 5">
  <p:cSld name="CUSTOM_6_1_1_1_1_1_1_1_1_1_1_1_1_1_1_1_1_2_1_1_1">
    <p:spTree>
      <p:nvGrpSpPr>
        <p:cNvPr id="1" name="Shape 2838"/>
        <p:cNvGrpSpPr/>
        <p:nvPr/>
      </p:nvGrpSpPr>
      <p:grpSpPr>
        <a:xfrm>
          <a:off x="0" y="0"/>
          <a:ext cx="0" cy="0"/>
          <a:chOff x="0" y="0"/>
          <a:chExt cx="0" cy="0"/>
        </a:xfrm>
      </p:grpSpPr>
      <p:sp>
        <p:nvSpPr>
          <p:cNvPr id="2839" name="Google Shape;2839;p229"/>
          <p:cNvSpPr>
            <a:spLocks noGrp="1"/>
          </p:cNvSpPr>
          <p:nvPr>
            <p:ph type="pic" idx="2"/>
          </p:nvPr>
        </p:nvSpPr>
        <p:spPr>
          <a:xfrm>
            <a:off x="228600" y="2800000"/>
            <a:ext cx="5745000" cy="2115000"/>
          </a:xfrm>
          <a:prstGeom prst="roundRect">
            <a:avLst>
              <a:gd name="adj" fmla="val 2507"/>
            </a:avLst>
          </a:prstGeom>
          <a:noFill/>
          <a:ln>
            <a:noFill/>
          </a:ln>
        </p:spPr>
      </p:sp>
      <p:sp>
        <p:nvSpPr>
          <p:cNvPr id="2840" name="Google Shape;2840;p229"/>
          <p:cNvSpPr>
            <a:spLocks noGrp="1"/>
          </p:cNvSpPr>
          <p:nvPr>
            <p:ph type="pic" idx="3"/>
          </p:nvPr>
        </p:nvSpPr>
        <p:spPr>
          <a:xfrm>
            <a:off x="6112350" y="2800000"/>
            <a:ext cx="2803200" cy="2115000"/>
          </a:xfrm>
          <a:prstGeom prst="roundRect">
            <a:avLst>
              <a:gd name="adj" fmla="val 2604"/>
            </a:avLst>
          </a:prstGeom>
          <a:noFill/>
          <a:ln>
            <a:noFill/>
          </a:ln>
        </p:spPr>
      </p:sp>
      <p:sp>
        <p:nvSpPr>
          <p:cNvPr id="2841" name="Google Shape;2841;p229"/>
          <p:cNvSpPr>
            <a:spLocks noGrp="1"/>
          </p:cNvSpPr>
          <p:nvPr>
            <p:ph type="pic" idx="4"/>
          </p:nvPr>
        </p:nvSpPr>
        <p:spPr>
          <a:xfrm>
            <a:off x="5120250" y="648625"/>
            <a:ext cx="3795300" cy="2061600"/>
          </a:xfrm>
          <a:prstGeom prst="roundRect">
            <a:avLst>
              <a:gd name="adj" fmla="val 2721"/>
            </a:avLst>
          </a:prstGeom>
          <a:noFill/>
          <a:ln>
            <a:noFill/>
          </a:ln>
        </p:spPr>
      </p:sp>
      <p:sp>
        <p:nvSpPr>
          <p:cNvPr id="2842" name="Google Shape;2842;p229"/>
          <p:cNvSpPr>
            <a:spLocks noGrp="1"/>
          </p:cNvSpPr>
          <p:nvPr>
            <p:ph type="pic" idx="5"/>
          </p:nvPr>
        </p:nvSpPr>
        <p:spPr>
          <a:xfrm>
            <a:off x="228600" y="648625"/>
            <a:ext cx="2803200" cy="2061600"/>
          </a:xfrm>
          <a:prstGeom prst="roundRect">
            <a:avLst>
              <a:gd name="adj" fmla="val 2657"/>
            </a:avLst>
          </a:prstGeom>
          <a:noFill/>
          <a:ln>
            <a:noFill/>
          </a:ln>
        </p:spPr>
      </p:sp>
      <p:sp>
        <p:nvSpPr>
          <p:cNvPr id="2843" name="Google Shape;2843;p229"/>
          <p:cNvSpPr>
            <a:spLocks noGrp="1"/>
          </p:cNvSpPr>
          <p:nvPr>
            <p:ph type="pic" idx="6"/>
          </p:nvPr>
        </p:nvSpPr>
        <p:spPr>
          <a:xfrm>
            <a:off x="3170375" y="648625"/>
            <a:ext cx="1824000" cy="2061600"/>
          </a:xfrm>
          <a:prstGeom prst="roundRect">
            <a:avLst>
              <a:gd name="adj" fmla="val 3106"/>
            </a:avLst>
          </a:prstGeom>
          <a:noFill/>
          <a:ln>
            <a:noFill/>
          </a:ln>
        </p:spPr>
      </p:sp>
      <p:grpSp>
        <p:nvGrpSpPr>
          <p:cNvPr id="2844" name="Google Shape;2844;p229"/>
          <p:cNvGrpSpPr/>
          <p:nvPr/>
        </p:nvGrpSpPr>
        <p:grpSpPr>
          <a:xfrm>
            <a:off x="228588" y="228700"/>
            <a:ext cx="216600" cy="216600"/>
            <a:chOff x="228588" y="228700"/>
            <a:chExt cx="216600" cy="216600"/>
          </a:xfrm>
        </p:grpSpPr>
        <p:sp>
          <p:nvSpPr>
            <p:cNvPr id="2845" name="Google Shape;2845;p229"/>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46" name="Google Shape;2846;p229"/>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847" name="Google Shape;2847;p229"/>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848" name="Google Shape;2848;p229"/>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849" name="Google Shape;2849;p229"/>
          <p:cNvSpPr txBox="1">
            <a:spLocks noGrp="1"/>
          </p:cNvSpPr>
          <p:nvPr>
            <p:ph type="subTitle" idx="1"/>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850" name="Google Shape;2850;p229"/>
          <p:cNvSpPr txBox="1">
            <a:spLocks noGrp="1"/>
          </p:cNvSpPr>
          <p:nvPr>
            <p:ph type="subTitle" idx="7"/>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851" name="Google Shape;2851;p229"/>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Quote 1">
  <p:cSld name="CUSTOM_6_1_1_1_1_1_1_1_1_1_1_1_1_1_1_1_1_2_1_1_1_1">
    <p:bg>
      <p:bgPr>
        <a:solidFill>
          <a:schemeClr val="dk1"/>
        </a:solidFill>
        <a:effectLst/>
      </p:bgPr>
    </p:bg>
    <p:spTree>
      <p:nvGrpSpPr>
        <p:cNvPr id="1" name="Shape 2852"/>
        <p:cNvGrpSpPr/>
        <p:nvPr/>
      </p:nvGrpSpPr>
      <p:grpSpPr>
        <a:xfrm>
          <a:off x="0" y="0"/>
          <a:ext cx="0" cy="0"/>
          <a:chOff x="0" y="0"/>
          <a:chExt cx="0" cy="0"/>
        </a:xfrm>
      </p:grpSpPr>
      <p:grpSp>
        <p:nvGrpSpPr>
          <p:cNvPr id="2853" name="Google Shape;2853;p230"/>
          <p:cNvGrpSpPr/>
          <p:nvPr/>
        </p:nvGrpSpPr>
        <p:grpSpPr>
          <a:xfrm>
            <a:off x="228588" y="228700"/>
            <a:ext cx="216600" cy="216600"/>
            <a:chOff x="228588" y="228700"/>
            <a:chExt cx="216600" cy="216600"/>
          </a:xfrm>
        </p:grpSpPr>
        <p:sp>
          <p:nvSpPr>
            <p:cNvPr id="2854" name="Google Shape;2854;p230"/>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55" name="Google Shape;2855;p230"/>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856" name="Google Shape;2856;p230"/>
          <p:cNvSpPr txBox="1">
            <a:spLocks noGrp="1"/>
          </p:cNvSpPr>
          <p:nvPr>
            <p:ph type="title"/>
          </p:nvPr>
        </p:nvSpPr>
        <p:spPr>
          <a:xfrm>
            <a:off x="963900" y="917925"/>
            <a:ext cx="7216200" cy="270420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SzPts val="2400"/>
              <a:buNone/>
              <a:defRPr sz="3000">
                <a:solidFill>
                  <a:schemeClr val="accent2"/>
                </a:solidFill>
                <a:latin typeface="Schibsted Grotesk SemiBold"/>
                <a:ea typeface="Schibsted Grotesk SemiBold"/>
                <a:cs typeface="Schibsted Grotesk SemiBold"/>
                <a:sym typeface="Schibsted Grotesk SemiBold"/>
              </a:defRPr>
            </a:lvl1pPr>
            <a:lvl2pPr lvl="1" algn="ctr">
              <a:lnSpc>
                <a:spcPct val="100000"/>
              </a:lnSpc>
              <a:spcBef>
                <a:spcPts val="0"/>
              </a:spcBef>
              <a:spcAft>
                <a:spcPts val="0"/>
              </a:spcAft>
              <a:buSzPts val="2400"/>
              <a:buNone/>
              <a:defRPr/>
            </a:lvl2pPr>
            <a:lvl3pPr lvl="2" algn="ctr">
              <a:lnSpc>
                <a:spcPct val="100000"/>
              </a:lnSpc>
              <a:spcBef>
                <a:spcPts val="0"/>
              </a:spcBef>
              <a:spcAft>
                <a:spcPts val="0"/>
              </a:spcAft>
              <a:buSzPts val="2400"/>
              <a:buNone/>
              <a:defRPr/>
            </a:lvl3pPr>
            <a:lvl4pPr lvl="3" algn="ctr">
              <a:lnSpc>
                <a:spcPct val="100000"/>
              </a:lnSpc>
              <a:spcBef>
                <a:spcPts val="0"/>
              </a:spcBef>
              <a:spcAft>
                <a:spcPts val="0"/>
              </a:spcAft>
              <a:buSzPts val="2400"/>
              <a:buNone/>
              <a:defRPr/>
            </a:lvl4pPr>
            <a:lvl5pPr lvl="4" algn="ctr">
              <a:lnSpc>
                <a:spcPct val="100000"/>
              </a:lnSpc>
              <a:spcBef>
                <a:spcPts val="0"/>
              </a:spcBef>
              <a:spcAft>
                <a:spcPts val="0"/>
              </a:spcAft>
              <a:buSzPts val="2400"/>
              <a:buNone/>
              <a:defRPr/>
            </a:lvl5pPr>
            <a:lvl6pPr lvl="5" algn="ctr">
              <a:lnSpc>
                <a:spcPct val="100000"/>
              </a:lnSpc>
              <a:spcBef>
                <a:spcPts val="0"/>
              </a:spcBef>
              <a:spcAft>
                <a:spcPts val="0"/>
              </a:spcAft>
              <a:buSzPts val="2400"/>
              <a:buNone/>
              <a:defRPr/>
            </a:lvl6pPr>
            <a:lvl7pPr lvl="6" algn="ctr">
              <a:lnSpc>
                <a:spcPct val="100000"/>
              </a:lnSpc>
              <a:spcBef>
                <a:spcPts val="0"/>
              </a:spcBef>
              <a:spcAft>
                <a:spcPts val="0"/>
              </a:spcAft>
              <a:buSzPts val="2400"/>
              <a:buNone/>
              <a:defRPr/>
            </a:lvl7pPr>
            <a:lvl8pPr lvl="7" algn="ctr">
              <a:lnSpc>
                <a:spcPct val="100000"/>
              </a:lnSpc>
              <a:spcBef>
                <a:spcPts val="0"/>
              </a:spcBef>
              <a:spcAft>
                <a:spcPts val="0"/>
              </a:spcAft>
              <a:buSzPts val="2400"/>
              <a:buNone/>
              <a:defRPr/>
            </a:lvl8pPr>
            <a:lvl9pPr lvl="8" algn="ctr">
              <a:lnSpc>
                <a:spcPct val="100000"/>
              </a:lnSpc>
              <a:spcBef>
                <a:spcPts val="0"/>
              </a:spcBef>
              <a:spcAft>
                <a:spcPts val="0"/>
              </a:spcAft>
              <a:buSzPts val="2400"/>
              <a:buNone/>
              <a:defRPr/>
            </a:lvl9pPr>
          </a:lstStyle>
          <a:p>
            <a:endParaRPr/>
          </a:p>
        </p:txBody>
      </p:sp>
      <p:sp>
        <p:nvSpPr>
          <p:cNvPr id="2857" name="Google Shape;2857;p230"/>
          <p:cNvSpPr txBox="1">
            <a:spLocks noGrp="1"/>
          </p:cNvSpPr>
          <p:nvPr>
            <p:ph type="subTitle" idx="1"/>
          </p:nvPr>
        </p:nvSpPr>
        <p:spPr>
          <a:xfrm>
            <a:off x="965400" y="3754875"/>
            <a:ext cx="7214700" cy="470700"/>
          </a:xfrm>
          <a:prstGeom prst="rect">
            <a:avLst/>
          </a:prstGeom>
          <a:noFill/>
          <a:ln>
            <a:noFill/>
          </a:ln>
        </p:spPr>
        <p:txBody>
          <a:bodyPr spcFirstLastPara="1" wrap="square" lIns="0" tIns="0" rIns="0" bIns="0" anchor="ctr" anchorCtr="0">
            <a:normAutofit/>
          </a:bodyPr>
          <a:lstStyle>
            <a:lvl1pPr lvl="0" algn="ctr">
              <a:lnSpc>
                <a:spcPct val="115000"/>
              </a:lnSpc>
              <a:spcBef>
                <a:spcPts val="0"/>
              </a:spcBef>
              <a:spcAft>
                <a:spcPts val="0"/>
              </a:spcAft>
              <a:buClr>
                <a:schemeClr val="accent2"/>
              </a:buClr>
              <a:buSzPts val="1000"/>
              <a:buFont typeface="Schibsted Grotesk"/>
              <a:buNone/>
              <a:defRPr>
                <a:solidFill>
                  <a:schemeClr val="accent2"/>
                </a:solidFill>
                <a:latin typeface="Schibsted Grotesk"/>
                <a:ea typeface="Schibsted Grotesk"/>
                <a:cs typeface="Schibsted Grotesk"/>
                <a:sym typeface="Schibsted Grotesk"/>
              </a:defRPr>
            </a:lvl1pPr>
            <a:lvl2pPr lvl="1" algn="l">
              <a:lnSpc>
                <a:spcPct val="115000"/>
              </a:lnSpc>
              <a:spcBef>
                <a:spcPts val="0"/>
              </a:spcBef>
              <a:spcAft>
                <a:spcPts val="0"/>
              </a:spcAft>
              <a:buSzPts val="1000"/>
              <a:buFont typeface="Schibsted Grotesk"/>
              <a:buNone/>
              <a:defRPr>
                <a:latin typeface="Schibsted Grotesk"/>
                <a:ea typeface="Schibsted Grotesk"/>
                <a:cs typeface="Schibsted Grotesk"/>
                <a:sym typeface="Schibsted Grotesk"/>
              </a:defRPr>
            </a:lvl2pPr>
            <a:lvl3pPr lvl="2" algn="l">
              <a:lnSpc>
                <a:spcPct val="115000"/>
              </a:lnSpc>
              <a:spcBef>
                <a:spcPts val="0"/>
              </a:spcBef>
              <a:spcAft>
                <a:spcPts val="0"/>
              </a:spcAft>
              <a:buSzPts val="1000"/>
              <a:buFont typeface="Schibsted Grotesk"/>
              <a:buNone/>
              <a:defRPr>
                <a:latin typeface="Schibsted Grotesk"/>
                <a:ea typeface="Schibsted Grotesk"/>
                <a:cs typeface="Schibsted Grotesk"/>
                <a:sym typeface="Schibsted Grotesk"/>
              </a:defRPr>
            </a:lvl3pPr>
            <a:lvl4pPr lvl="3" algn="l">
              <a:lnSpc>
                <a:spcPct val="115000"/>
              </a:lnSpc>
              <a:spcBef>
                <a:spcPts val="0"/>
              </a:spcBef>
              <a:spcAft>
                <a:spcPts val="0"/>
              </a:spcAft>
              <a:buSzPts val="1000"/>
              <a:buFont typeface="Schibsted Grotesk"/>
              <a:buNone/>
              <a:defRPr>
                <a:latin typeface="Schibsted Grotesk"/>
                <a:ea typeface="Schibsted Grotesk"/>
                <a:cs typeface="Schibsted Grotesk"/>
                <a:sym typeface="Schibsted Grotesk"/>
              </a:defRPr>
            </a:lvl4pPr>
            <a:lvl5pPr lvl="4" algn="l">
              <a:lnSpc>
                <a:spcPct val="115000"/>
              </a:lnSpc>
              <a:spcBef>
                <a:spcPts val="0"/>
              </a:spcBef>
              <a:spcAft>
                <a:spcPts val="0"/>
              </a:spcAft>
              <a:buSzPts val="1000"/>
              <a:buFont typeface="Schibsted Grotesk"/>
              <a:buNone/>
              <a:defRPr>
                <a:latin typeface="Schibsted Grotesk"/>
                <a:ea typeface="Schibsted Grotesk"/>
                <a:cs typeface="Schibsted Grotesk"/>
                <a:sym typeface="Schibsted Grotesk"/>
              </a:defRPr>
            </a:lvl5pPr>
            <a:lvl6pPr lvl="5" algn="l">
              <a:lnSpc>
                <a:spcPct val="115000"/>
              </a:lnSpc>
              <a:spcBef>
                <a:spcPts val="0"/>
              </a:spcBef>
              <a:spcAft>
                <a:spcPts val="0"/>
              </a:spcAft>
              <a:buSzPts val="1000"/>
              <a:buFont typeface="Schibsted Grotesk"/>
              <a:buNone/>
              <a:defRPr>
                <a:latin typeface="Schibsted Grotesk"/>
                <a:ea typeface="Schibsted Grotesk"/>
                <a:cs typeface="Schibsted Grotesk"/>
                <a:sym typeface="Schibsted Grotesk"/>
              </a:defRPr>
            </a:lvl6pPr>
            <a:lvl7pPr lvl="6" algn="l">
              <a:lnSpc>
                <a:spcPct val="115000"/>
              </a:lnSpc>
              <a:spcBef>
                <a:spcPts val="0"/>
              </a:spcBef>
              <a:spcAft>
                <a:spcPts val="0"/>
              </a:spcAft>
              <a:buSzPts val="1000"/>
              <a:buFont typeface="Schibsted Grotesk"/>
              <a:buNone/>
              <a:defRPr>
                <a:latin typeface="Schibsted Grotesk"/>
                <a:ea typeface="Schibsted Grotesk"/>
                <a:cs typeface="Schibsted Grotesk"/>
                <a:sym typeface="Schibsted Grotesk"/>
              </a:defRPr>
            </a:lvl7pPr>
            <a:lvl8pPr lvl="7" algn="l">
              <a:lnSpc>
                <a:spcPct val="115000"/>
              </a:lnSpc>
              <a:spcBef>
                <a:spcPts val="0"/>
              </a:spcBef>
              <a:spcAft>
                <a:spcPts val="0"/>
              </a:spcAft>
              <a:buSzPts val="1000"/>
              <a:buFont typeface="Schibsted Grotesk"/>
              <a:buNone/>
              <a:defRPr>
                <a:latin typeface="Schibsted Grotesk"/>
                <a:ea typeface="Schibsted Grotesk"/>
                <a:cs typeface="Schibsted Grotesk"/>
                <a:sym typeface="Schibsted Grotesk"/>
              </a:defRPr>
            </a:lvl8pPr>
            <a:lvl9pPr lvl="8" algn="l">
              <a:lnSpc>
                <a:spcPct val="115000"/>
              </a:lnSpc>
              <a:spcBef>
                <a:spcPts val="0"/>
              </a:spcBef>
              <a:spcAft>
                <a:spcPts val="0"/>
              </a:spcAft>
              <a:buSzPts val="1000"/>
              <a:buFont typeface="Schibsted Grotesk"/>
              <a:buNone/>
              <a:defRPr>
                <a:latin typeface="Schibsted Grotesk"/>
                <a:ea typeface="Schibsted Grotesk"/>
                <a:cs typeface="Schibsted Grotesk"/>
                <a:sym typeface="Schibsted Grotesk"/>
              </a:defRPr>
            </a:lvl9pPr>
          </a:lstStyle>
          <a:p>
            <a:endParaRPr/>
          </a:p>
        </p:txBody>
      </p:sp>
      <p:sp>
        <p:nvSpPr>
          <p:cNvPr id="2858" name="Google Shape;2858;p230"/>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859" name="Google Shape;2859;p230"/>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860" name="Google Shape;2860;p230"/>
          <p:cNvSpPr txBox="1">
            <a:spLocks noGrp="1"/>
          </p:cNvSpPr>
          <p:nvPr>
            <p:ph type="subTitle" idx="2"/>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861" name="Google Shape;2861;p230"/>
          <p:cNvSpPr txBox="1">
            <a:spLocks noGrp="1"/>
          </p:cNvSpPr>
          <p:nvPr>
            <p:ph type="subTitle" idx="3"/>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862" name="Google Shape;2862;p230"/>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Quote 2">
  <p:cSld name="CUSTOM_6_1_1_1_1_1_1_1_1_1_1_1_1_1_1_1_1_2_1_1_1_1_2">
    <p:bg>
      <p:bgPr>
        <a:solidFill>
          <a:schemeClr val="dk1"/>
        </a:solidFill>
        <a:effectLst/>
      </p:bgPr>
    </p:bg>
    <p:spTree>
      <p:nvGrpSpPr>
        <p:cNvPr id="1" name="Shape 2863"/>
        <p:cNvGrpSpPr/>
        <p:nvPr/>
      </p:nvGrpSpPr>
      <p:grpSpPr>
        <a:xfrm>
          <a:off x="0" y="0"/>
          <a:ext cx="0" cy="0"/>
          <a:chOff x="0" y="0"/>
          <a:chExt cx="0" cy="0"/>
        </a:xfrm>
      </p:grpSpPr>
      <p:sp>
        <p:nvSpPr>
          <p:cNvPr id="2864" name="Google Shape;2864;p231"/>
          <p:cNvSpPr>
            <a:spLocks noGrp="1"/>
          </p:cNvSpPr>
          <p:nvPr>
            <p:ph type="pic" idx="2"/>
          </p:nvPr>
        </p:nvSpPr>
        <p:spPr>
          <a:xfrm>
            <a:off x="4502775" y="228450"/>
            <a:ext cx="4412700" cy="4686600"/>
          </a:xfrm>
          <a:prstGeom prst="roundRect">
            <a:avLst>
              <a:gd name="adj" fmla="val 1271"/>
            </a:avLst>
          </a:prstGeom>
          <a:noFill/>
          <a:ln>
            <a:noFill/>
          </a:ln>
        </p:spPr>
      </p:sp>
      <p:grpSp>
        <p:nvGrpSpPr>
          <p:cNvPr id="2865" name="Google Shape;2865;p231"/>
          <p:cNvGrpSpPr/>
          <p:nvPr/>
        </p:nvGrpSpPr>
        <p:grpSpPr>
          <a:xfrm>
            <a:off x="228588" y="228700"/>
            <a:ext cx="216600" cy="216600"/>
            <a:chOff x="228588" y="228700"/>
            <a:chExt cx="216600" cy="216600"/>
          </a:xfrm>
        </p:grpSpPr>
        <p:sp>
          <p:nvSpPr>
            <p:cNvPr id="2866" name="Google Shape;2866;p231"/>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67" name="Google Shape;2867;p231"/>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868" name="Google Shape;2868;p231"/>
          <p:cNvSpPr txBox="1">
            <a:spLocks noGrp="1"/>
          </p:cNvSpPr>
          <p:nvPr>
            <p:ph type="title"/>
          </p:nvPr>
        </p:nvSpPr>
        <p:spPr>
          <a:xfrm>
            <a:off x="228600" y="917925"/>
            <a:ext cx="3538500" cy="270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3000">
                <a:solidFill>
                  <a:schemeClr val="accent2"/>
                </a:solidFill>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869" name="Google Shape;2869;p231"/>
          <p:cNvSpPr txBox="1">
            <a:spLocks noGrp="1"/>
          </p:cNvSpPr>
          <p:nvPr>
            <p:ph type="subTitle" idx="1"/>
          </p:nvPr>
        </p:nvSpPr>
        <p:spPr>
          <a:xfrm>
            <a:off x="229336" y="3754875"/>
            <a:ext cx="3537900" cy="4707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Clr>
                <a:schemeClr val="accent2"/>
              </a:buClr>
              <a:buSzPts val="1000"/>
              <a:buFont typeface="Schibsted Grotesk"/>
              <a:buNone/>
              <a:defRPr>
                <a:solidFill>
                  <a:schemeClr val="accent2"/>
                </a:solidFill>
                <a:latin typeface="Schibsted Grotesk"/>
                <a:ea typeface="Schibsted Grotesk"/>
                <a:cs typeface="Schibsted Grotesk"/>
                <a:sym typeface="Schibsted Grotesk"/>
              </a:defRPr>
            </a:lvl1pPr>
            <a:lvl2pPr lvl="1" algn="l">
              <a:lnSpc>
                <a:spcPct val="115000"/>
              </a:lnSpc>
              <a:spcBef>
                <a:spcPts val="0"/>
              </a:spcBef>
              <a:spcAft>
                <a:spcPts val="0"/>
              </a:spcAft>
              <a:buSzPts val="1000"/>
              <a:buFont typeface="Schibsted Grotesk"/>
              <a:buNone/>
              <a:defRPr>
                <a:latin typeface="Schibsted Grotesk"/>
                <a:ea typeface="Schibsted Grotesk"/>
                <a:cs typeface="Schibsted Grotesk"/>
                <a:sym typeface="Schibsted Grotesk"/>
              </a:defRPr>
            </a:lvl2pPr>
            <a:lvl3pPr lvl="2" algn="l">
              <a:lnSpc>
                <a:spcPct val="115000"/>
              </a:lnSpc>
              <a:spcBef>
                <a:spcPts val="0"/>
              </a:spcBef>
              <a:spcAft>
                <a:spcPts val="0"/>
              </a:spcAft>
              <a:buSzPts val="1000"/>
              <a:buFont typeface="Schibsted Grotesk"/>
              <a:buNone/>
              <a:defRPr>
                <a:latin typeface="Schibsted Grotesk"/>
                <a:ea typeface="Schibsted Grotesk"/>
                <a:cs typeface="Schibsted Grotesk"/>
                <a:sym typeface="Schibsted Grotesk"/>
              </a:defRPr>
            </a:lvl3pPr>
            <a:lvl4pPr lvl="3" algn="l">
              <a:lnSpc>
                <a:spcPct val="115000"/>
              </a:lnSpc>
              <a:spcBef>
                <a:spcPts val="0"/>
              </a:spcBef>
              <a:spcAft>
                <a:spcPts val="0"/>
              </a:spcAft>
              <a:buSzPts val="1000"/>
              <a:buFont typeface="Schibsted Grotesk"/>
              <a:buNone/>
              <a:defRPr>
                <a:latin typeface="Schibsted Grotesk"/>
                <a:ea typeface="Schibsted Grotesk"/>
                <a:cs typeface="Schibsted Grotesk"/>
                <a:sym typeface="Schibsted Grotesk"/>
              </a:defRPr>
            </a:lvl4pPr>
            <a:lvl5pPr lvl="4" algn="l">
              <a:lnSpc>
                <a:spcPct val="115000"/>
              </a:lnSpc>
              <a:spcBef>
                <a:spcPts val="0"/>
              </a:spcBef>
              <a:spcAft>
                <a:spcPts val="0"/>
              </a:spcAft>
              <a:buSzPts val="1000"/>
              <a:buFont typeface="Schibsted Grotesk"/>
              <a:buNone/>
              <a:defRPr>
                <a:latin typeface="Schibsted Grotesk"/>
                <a:ea typeface="Schibsted Grotesk"/>
                <a:cs typeface="Schibsted Grotesk"/>
                <a:sym typeface="Schibsted Grotesk"/>
              </a:defRPr>
            </a:lvl5pPr>
            <a:lvl6pPr lvl="5" algn="l">
              <a:lnSpc>
                <a:spcPct val="115000"/>
              </a:lnSpc>
              <a:spcBef>
                <a:spcPts val="0"/>
              </a:spcBef>
              <a:spcAft>
                <a:spcPts val="0"/>
              </a:spcAft>
              <a:buSzPts val="1000"/>
              <a:buFont typeface="Schibsted Grotesk"/>
              <a:buNone/>
              <a:defRPr>
                <a:latin typeface="Schibsted Grotesk"/>
                <a:ea typeface="Schibsted Grotesk"/>
                <a:cs typeface="Schibsted Grotesk"/>
                <a:sym typeface="Schibsted Grotesk"/>
              </a:defRPr>
            </a:lvl6pPr>
            <a:lvl7pPr lvl="6" algn="l">
              <a:lnSpc>
                <a:spcPct val="115000"/>
              </a:lnSpc>
              <a:spcBef>
                <a:spcPts val="0"/>
              </a:spcBef>
              <a:spcAft>
                <a:spcPts val="0"/>
              </a:spcAft>
              <a:buSzPts val="1000"/>
              <a:buFont typeface="Schibsted Grotesk"/>
              <a:buNone/>
              <a:defRPr>
                <a:latin typeface="Schibsted Grotesk"/>
                <a:ea typeface="Schibsted Grotesk"/>
                <a:cs typeface="Schibsted Grotesk"/>
                <a:sym typeface="Schibsted Grotesk"/>
              </a:defRPr>
            </a:lvl7pPr>
            <a:lvl8pPr lvl="7" algn="l">
              <a:lnSpc>
                <a:spcPct val="115000"/>
              </a:lnSpc>
              <a:spcBef>
                <a:spcPts val="0"/>
              </a:spcBef>
              <a:spcAft>
                <a:spcPts val="0"/>
              </a:spcAft>
              <a:buSzPts val="1000"/>
              <a:buFont typeface="Schibsted Grotesk"/>
              <a:buNone/>
              <a:defRPr>
                <a:latin typeface="Schibsted Grotesk"/>
                <a:ea typeface="Schibsted Grotesk"/>
                <a:cs typeface="Schibsted Grotesk"/>
                <a:sym typeface="Schibsted Grotesk"/>
              </a:defRPr>
            </a:lvl8pPr>
            <a:lvl9pPr lvl="8" algn="l">
              <a:lnSpc>
                <a:spcPct val="115000"/>
              </a:lnSpc>
              <a:spcBef>
                <a:spcPts val="0"/>
              </a:spcBef>
              <a:spcAft>
                <a:spcPts val="0"/>
              </a:spcAft>
              <a:buSzPts val="1000"/>
              <a:buFont typeface="Schibsted Grotesk"/>
              <a:buNone/>
              <a:defRPr>
                <a:latin typeface="Schibsted Grotesk"/>
                <a:ea typeface="Schibsted Grotesk"/>
                <a:cs typeface="Schibsted Grotesk"/>
                <a:sym typeface="Schibsted Grotesk"/>
              </a:defRPr>
            </a:lvl9pPr>
          </a:lstStyle>
          <a:p>
            <a:endParaRPr/>
          </a:p>
        </p:txBody>
      </p:sp>
      <p:sp>
        <p:nvSpPr>
          <p:cNvPr id="2870" name="Google Shape;2870;p231"/>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871" name="Google Shape;2871;p231"/>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872" name="Google Shape;2872;p231"/>
          <p:cNvSpPr txBox="1">
            <a:spLocks noGrp="1"/>
          </p:cNvSpPr>
          <p:nvPr>
            <p:ph type="subTitle" idx="3"/>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873" name="Google Shape;2873;p231"/>
          <p:cNvSpPr txBox="1">
            <a:spLocks noGrp="1"/>
          </p:cNvSpPr>
          <p:nvPr>
            <p:ph type="subTitle" idx="4"/>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874" name="Google Shape;2874;p2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Quote 3">
  <p:cSld name="CUSTOM_6_1_1_1_1_1_1_1_1_1_1_1_1_1_1_1_1_2_1_1_1_1_2_1">
    <p:bg>
      <p:bgPr>
        <a:solidFill>
          <a:schemeClr val="lt2"/>
        </a:solidFill>
        <a:effectLst/>
      </p:bgPr>
    </p:bg>
    <p:spTree>
      <p:nvGrpSpPr>
        <p:cNvPr id="1" name="Shape 2875"/>
        <p:cNvGrpSpPr/>
        <p:nvPr/>
      </p:nvGrpSpPr>
      <p:grpSpPr>
        <a:xfrm>
          <a:off x="0" y="0"/>
          <a:ext cx="0" cy="0"/>
          <a:chOff x="0" y="0"/>
          <a:chExt cx="0" cy="0"/>
        </a:xfrm>
      </p:grpSpPr>
      <p:sp>
        <p:nvSpPr>
          <p:cNvPr id="2876" name="Google Shape;2876;p232"/>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accent4"/>
                </a:solidFill>
                <a:latin typeface="Schibsted Grotesk"/>
                <a:ea typeface="Schibsted Grotesk"/>
                <a:cs typeface="Schibsted Grotesk"/>
                <a:sym typeface="Schibsted Grotesk"/>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accent4"/>
                </a:solidFill>
                <a:latin typeface="Schibsted Grotesk"/>
                <a:ea typeface="Schibsted Grotesk"/>
                <a:cs typeface="Schibsted Grotesk"/>
                <a:sym typeface="Schibsted Grotesk"/>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accent4"/>
                </a:solidFill>
                <a:latin typeface="Schibsted Grotesk"/>
                <a:ea typeface="Schibsted Grotesk"/>
                <a:cs typeface="Schibsted Grotesk"/>
                <a:sym typeface="Schibsted Grotesk"/>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accent4"/>
                </a:solidFill>
                <a:latin typeface="Schibsted Grotesk"/>
                <a:ea typeface="Schibsted Grotesk"/>
                <a:cs typeface="Schibsted Grotesk"/>
                <a:sym typeface="Schibsted Grotesk"/>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accent4"/>
                </a:solidFill>
                <a:latin typeface="Schibsted Grotesk"/>
                <a:ea typeface="Schibsted Grotesk"/>
                <a:cs typeface="Schibsted Grotesk"/>
                <a:sym typeface="Schibsted Grotesk"/>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accent4"/>
                </a:solidFill>
                <a:latin typeface="Schibsted Grotesk"/>
                <a:ea typeface="Schibsted Grotesk"/>
                <a:cs typeface="Schibsted Grotesk"/>
                <a:sym typeface="Schibsted Grotesk"/>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accent4"/>
                </a:solidFill>
                <a:latin typeface="Schibsted Grotesk"/>
                <a:ea typeface="Schibsted Grotesk"/>
                <a:cs typeface="Schibsted Grotesk"/>
                <a:sym typeface="Schibsted Grotesk"/>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accent4"/>
                </a:solidFill>
                <a:latin typeface="Schibsted Grotesk"/>
                <a:ea typeface="Schibsted Grotesk"/>
                <a:cs typeface="Schibsted Grotesk"/>
                <a:sym typeface="Schibsted Grotesk"/>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accent4"/>
                </a:solidFill>
                <a:latin typeface="Schibsted Grotesk"/>
                <a:ea typeface="Schibsted Grotesk"/>
                <a:cs typeface="Schibsted Grotesk"/>
                <a:sym typeface="Schibsted Grotesk"/>
              </a:defRPr>
            </a:lvl9pPr>
          </a:lstStyle>
          <a:p>
            <a:pPr marL="0" lvl="0" indent="0" algn="l" rtl="0">
              <a:spcBef>
                <a:spcPts val="0"/>
              </a:spcBef>
              <a:spcAft>
                <a:spcPts val="0"/>
              </a:spcAft>
              <a:buNone/>
            </a:pPr>
            <a:fld id="{00000000-1234-1234-1234-123412341234}" type="slidenum">
              <a:rPr lang="en"/>
              <a:t>‹#›</a:t>
            </a:fld>
            <a:endParaRPr/>
          </a:p>
        </p:txBody>
      </p:sp>
      <p:grpSp>
        <p:nvGrpSpPr>
          <p:cNvPr id="2877" name="Google Shape;2877;p232"/>
          <p:cNvGrpSpPr/>
          <p:nvPr/>
        </p:nvGrpSpPr>
        <p:grpSpPr>
          <a:xfrm>
            <a:off x="228588" y="228700"/>
            <a:ext cx="216600" cy="216600"/>
            <a:chOff x="228588" y="228700"/>
            <a:chExt cx="216600" cy="216600"/>
          </a:xfrm>
        </p:grpSpPr>
        <p:sp>
          <p:nvSpPr>
            <p:cNvPr id="2878" name="Google Shape;2878;p232"/>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79" name="Google Shape;2879;p232"/>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880" name="Google Shape;2880;p232"/>
          <p:cNvSpPr txBox="1">
            <a:spLocks noGrp="1"/>
          </p:cNvSpPr>
          <p:nvPr>
            <p:ph type="title"/>
          </p:nvPr>
        </p:nvSpPr>
        <p:spPr>
          <a:xfrm>
            <a:off x="228600" y="917925"/>
            <a:ext cx="3538500" cy="33486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2400"/>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881" name="Google Shape;2881;p232"/>
          <p:cNvSpPr txBox="1">
            <a:spLocks noGrp="1"/>
          </p:cNvSpPr>
          <p:nvPr>
            <p:ph type="subTitle" idx="1"/>
          </p:nvPr>
        </p:nvSpPr>
        <p:spPr>
          <a:xfrm>
            <a:off x="229336" y="4444350"/>
            <a:ext cx="3537900" cy="470700"/>
          </a:xfrm>
          <a:prstGeom prst="rect">
            <a:avLst/>
          </a:prstGeom>
          <a:noFill/>
          <a:ln>
            <a:noFill/>
          </a:ln>
        </p:spPr>
        <p:txBody>
          <a:bodyPr spcFirstLastPara="1" wrap="square" lIns="0" tIns="0" rIns="0" bIns="0" anchor="ctr" anchorCtr="0">
            <a:normAutofit/>
          </a:bodyPr>
          <a:lstStyle>
            <a:lvl1pPr lvl="0"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2pPr>
            <a:lvl3pPr lvl="2"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3pPr>
            <a:lvl4pPr lvl="3"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4pPr>
            <a:lvl5pPr lvl="4"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5pPr>
            <a:lvl6pPr lvl="5"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6pPr>
            <a:lvl7pPr lvl="6"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7pPr>
            <a:lvl8pPr lvl="7"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8pPr>
            <a:lvl9pPr lvl="8" algn="l">
              <a:lnSpc>
                <a:spcPct val="115000"/>
              </a:lnSpc>
              <a:spcBef>
                <a:spcPts val="0"/>
              </a:spcBef>
              <a:spcAft>
                <a:spcPts val="0"/>
              </a:spcAft>
              <a:buClr>
                <a:schemeClr val="dk1"/>
              </a:buClr>
              <a:buSzPts val="1000"/>
              <a:buFont typeface="Schibsted Grotesk"/>
              <a:buNone/>
              <a:defRPr>
                <a:solidFill>
                  <a:schemeClr val="dk1"/>
                </a:solidFill>
                <a:latin typeface="Schibsted Grotesk"/>
                <a:ea typeface="Schibsted Grotesk"/>
                <a:cs typeface="Schibsted Grotesk"/>
                <a:sym typeface="Schibsted Grotesk"/>
              </a:defRPr>
            </a:lvl9pPr>
          </a:lstStyle>
          <a:p>
            <a:endParaRPr/>
          </a:p>
        </p:txBody>
      </p:sp>
      <p:sp>
        <p:nvSpPr>
          <p:cNvPr id="2882" name="Google Shape;2882;p232"/>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883" name="Google Shape;2883;p232"/>
          <p:cNvSpPr/>
          <p:nvPr/>
        </p:nvSpPr>
        <p:spPr>
          <a:xfrm>
            <a:off x="1561050" y="228600"/>
            <a:ext cx="957300" cy="216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884" name="Google Shape;2884;p232"/>
          <p:cNvSpPr txBox="1">
            <a:spLocks noGrp="1"/>
          </p:cNvSpPr>
          <p:nvPr>
            <p:ph type="subTitle" idx="2"/>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885" name="Google Shape;2885;p232"/>
          <p:cNvSpPr txBox="1">
            <a:spLocks noGrp="1"/>
          </p:cNvSpPr>
          <p:nvPr>
            <p:ph type="subTitle" idx="3"/>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886" name="Google Shape;2886;p232"/>
          <p:cNvSpPr>
            <a:spLocks noGrp="1"/>
          </p:cNvSpPr>
          <p:nvPr>
            <p:ph type="pic" idx="4"/>
          </p:nvPr>
        </p:nvSpPr>
        <p:spPr>
          <a:xfrm>
            <a:off x="4502775" y="228450"/>
            <a:ext cx="4412700" cy="4686600"/>
          </a:xfrm>
          <a:prstGeom prst="roundRect">
            <a:avLst>
              <a:gd name="adj" fmla="val 1271"/>
            </a:avLst>
          </a:prstGeom>
          <a:noFill/>
          <a:ln>
            <a:noFill/>
          </a:ln>
        </p:spPr>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Quote 4">
  <p:cSld name="CUSTOM_6_1_1_1_1_1_1_1_1_1_1_1_1_1_1_1_1_2_1_1_1_1_1_1_1">
    <p:bg>
      <p:bgPr>
        <a:solidFill>
          <a:schemeClr val="dk1"/>
        </a:solidFill>
        <a:effectLst/>
      </p:bgPr>
    </p:bg>
    <p:spTree>
      <p:nvGrpSpPr>
        <p:cNvPr id="1" name="Shape 2887"/>
        <p:cNvGrpSpPr/>
        <p:nvPr/>
      </p:nvGrpSpPr>
      <p:grpSpPr>
        <a:xfrm>
          <a:off x="0" y="0"/>
          <a:ext cx="0" cy="0"/>
          <a:chOff x="0" y="0"/>
          <a:chExt cx="0" cy="0"/>
        </a:xfrm>
      </p:grpSpPr>
      <p:sp>
        <p:nvSpPr>
          <p:cNvPr id="2888" name="Google Shape;2888;p233"/>
          <p:cNvSpPr>
            <a:spLocks noGrp="1"/>
          </p:cNvSpPr>
          <p:nvPr>
            <p:ph type="pic" idx="2"/>
          </p:nvPr>
        </p:nvSpPr>
        <p:spPr>
          <a:xfrm>
            <a:off x="228600" y="616275"/>
            <a:ext cx="2803200" cy="4298700"/>
          </a:xfrm>
          <a:prstGeom prst="roundRect">
            <a:avLst>
              <a:gd name="adj" fmla="val 1870"/>
            </a:avLst>
          </a:prstGeom>
          <a:noFill/>
          <a:ln>
            <a:noFill/>
          </a:ln>
        </p:spPr>
      </p:sp>
      <p:grpSp>
        <p:nvGrpSpPr>
          <p:cNvPr id="2889" name="Google Shape;2889;p233"/>
          <p:cNvGrpSpPr/>
          <p:nvPr/>
        </p:nvGrpSpPr>
        <p:grpSpPr>
          <a:xfrm>
            <a:off x="228588" y="228700"/>
            <a:ext cx="216600" cy="216600"/>
            <a:chOff x="228588" y="228700"/>
            <a:chExt cx="216600" cy="216600"/>
          </a:xfrm>
        </p:grpSpPr>
        <p:sp>
          <p:nvSpPr>
            <p:cNvPr id="2890" name="Google Shape;2890;p233"/>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91" name="Google Shape;2891;p233"/>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892" name="Google Shape;2892;p233"/>
          <p:cNvSpPr txBox="1">
            <a:spLocks noGrp="1"/>
          </p:cNvSpPr>
          <p:nvPr>
            <p:ph type="title"/>
          </p:nvPr>
        </p:nvSpPr>
        <p:spPr>
          <a:xfrm>
            <a:off x="3165925" y="616275"/>
            <a:ext cx="5745300" cy="3375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accent2"/>
              </a:buClr>
              <a:buSzPts val="1800"/>
              <a:buFont typeface="Schibsted Grotesk SemiBold"/>
              <a:buNone/>
              <a:defRPr sz="1800">
                <a:solidFill>
                  <a:schemeClr val="accent2"/>
                </a:solidFill>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Clr>
                <a:schemeClr val="accent2"/>
              </a:buClr>
              <a:buSzPts val="1800"/>
              <a:buFont typeface="Schibsted Grotesk SemiBold"/>
              <a:buNone/>
              <a:defRPr sz="1800">
                <a:solidFill>
                  <a:schemeClr val="accent2"/>
                </a:solidFill>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Clr>
                <a:schemeClr val="accent2"/>
              </a:buClr>
              <a:buSzPts val="1800"/>
              <a:buFont typeface="Schibsted Grotesk SemiBold"/>
              <a:buNone/>
              <a:defRPr sz="1800">
                <a:solidFill>
                  <a:schemeClr val="accent2"/>
                </a:solidFill>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Clr>
                <a:schemeClr val="accent2"/>
              </a:buClr>
              <a:buSzPts val="1800"/>
              <a:buFont typeface="Schibsted Grotesk SemiBold"/>
              <a:buNone/>
              <a:defRPr sz="1800">
                <a:solidFill>
                  <a:schemeClr val="accent2"/>
                </a:solidFill>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Clr>
                <a:schemeClr val="accent2"/>
              </a:buClr>
              <a:buSzPts val="1800"/>
              <a:buFont typeface="Schibsted Grotesk SemiBold"/>
              <a:buNone/>
              <a:defRPr sz="1800">
                <a:solidFill>
                  <a:schemeClr val="accent2"/>
                </a:solidFill>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Clr>
                <a:schemeClr val="accent2"/>
              </a:buClr>
              <a:buSzPts val="1800"/>
              <a:buFont typeface="Schibsted Grotesk SemiBold"/>
              <a:buNone/>
              <a:defRPr sz="1800">
                <a:solidFill>
                  <a:schemeClr val="accent2"/>
                </a:solidFill>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Clr>
                <a:schemeClr val="accent2"/>
              </a:buClr>
              <a:buSzPts val="1800"/>
              <a:buFont typeface="Schibsted Grotesk SemiBold"/>
              <a:buNone/>
              <a:defRPr sz="1800">
                <a:solidFill>
                  <a:schemeClr val="accent2"/>
                </a:solidFill>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Clr>
                <a:schemeClr val="accent2"/>
              </a:buClr>
              <a:buSzPts val="1800"/>
              <a:buFont typeface="Schibsted Grotesk SemiBold"/>
              <a:buNone/>
              <a:defRPr sz="1800">
                <a:solidFill>
                  <a:schemeClr val="accent2"/>
                </a:solidFill>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Clr>
                <a:schemeClr val="accent2"/>
              </a:buClr>
              <a:buSzPts val="1800"/>
              <a:buFont typeface="Schibsted Grotesk SemiBold"/>
              <a:buNone/>
              <a:defRPr sz="1800">
                <a:solidFill>
                  <a:schemeClr val="accent2"/>
                </a:solidFill>
                <a:latin typeface="Schibsted Grotesk SemiBold"/>
                <a:ea typeface="Schibsted Grotesk SemiBold"/>
                <a:cs typeface="Schibsted Grotesk SemiBold"/>
                <a:sym typeface="Schibsted Grotesk SemiBold"/>
              </a:defRPr>
            </a:lvl9pPr>
          </a:lstStyle>
          <a:p>
            <a:endParaRPr/>
          </a:p>
        </p:txBody>
      </p:sp>
      <p:sp>
        <p:nvSpPr>
          <p:cNvPr id="2893" name="Google Shape;2893;p233"/>
          <p:cNvSpPr txBox="1">
            <a:spLocks noGrp="1"/>
          </p:cNvSpPr>
          <p:nvPr>
            <p:ph type="subTitle" idx="1"/>
          </p:nvPr>
        </p:nvSpPr>
        <p:spPr>
          <a:xfrm>
            <a:off x="3165925" y="4446550"/>
            <a:ext cx="5742300" cy="4881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accent2"/>
              </a:buClr>
              <a:buSzPts val="1000"/>
              <a:buFont typeface="Schibsted Grotesk SemiBold"/>
              <a:buNone/>
              <a:defRPr sz="1000">
                <a:solidFill>
                  <a:schemeClr val="accent2"/>
                </a:solidFill>
                <a:latin typeface="Schibsted Grotesk SemiBold"/>
                <a:ea typeface="Schibsted Grotesk SemiBold"/>
                <a:cs typeface="Schibsted Grotesk SemiBold"/>
                <a:sym typeface="Schibsted Grotesk SemiBold"/>
              </a:defRPr>
            </a:lvl1pPr>
            <a:lvl2pPr lvl="1" algn="l">
              <a:lnSpc>
                <a:spcPct val="115000"/>
              </a:lnSpc>
              <a:spcBef>
                <a:spcPts val="0"/>
              </a:spcBef>
              <a:spcAft>
                <a:spcPts val="0"/>
              </a:spcAft>
              <a:buSzPts val="1000"/>
              <a:buNone/>
              <a:defRPr/>
            </a:lvl2pPr>
            <a:lvl3pPr lvl="2" algn="l">
              <a:lnSpc>
                <a:spcPct val="115000"/>
              </a:lnSpc>
              <a:spcBef>
                <a:spcPts val="0"/>
              </a:spcBef>
              <a:spcAft>
                <a:spcPts val="0"/>
              </a:spcAft>
              <a:buSzPts val="1000"/>
              <a:buNone/>
              <a:defRPr/>
            </a:lvl3pPr>
            <a:lvl4pPr lvl="3" algn="l">
              <a:lnSpc>
                <a:spcPct val="115000"/>
              </a:lnSpc>
              <a:spcBef>
                <a:spcPts val="0"/>
              </a:spcBef>
              <a:spcAft>
                <a:spcPts val="0"/>
              </a:spcAft>
              <a:buSzPts val="10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1000"/>
              <a:buNone/>
              <a:defRPr/>
            </a:lvl8pPr>
            <a:lvl9pPr lvl="8" algn="l">
              <a:lnSpc>
                <a:spcPct val="115000"/>
              </a:lnSpc>
              <a:spcBef>
                <a:spcPts val="0"/>
              </a:spcBef>
              <a:spcAft>
                <a:spcPts val="0"/>
              </a:spcAft>
              <a:buSzPts val="1000"/>
              <a:buNone/>
              <a:defRPr/>
            </a:lvl9pPr>
          </a:lstStyle>
          <a:p>
            <a:endParaRPr/>
          </a:p>
        </p:txBody>
      </p:sp>
      <p:sp>
        <p:nvSpPr>
          <p:cNvPr id="2894" name="Google Shape;2894;p233"/>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895" name="Google Shape;2895;p233"/>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896" name="Google Shape;2896;p233"/>
          <p:cNvSpPr txBox="1">
            <a:spLocks noGrp="1"/>
          </p:cNvSpPr>
          <p:nvPr>
            <p:ph type="subTitle" idx="3"/>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897" name="Google Shape;2897;p233"/>
          <p:cNvSpPr txBox="1">
            <a:spLocks noGrp="1"/>
          </p:cNvSpPr>
          <p:nvPr>
            <p:ph type="subTitle" idx="4"/>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898" name="Google Shape;2898;p233"/>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5 1 1 1 1 1 1">
  <p:cSld name="CUSTOM_5_1_1_1_1_1_1">
    <p:bg>
      <p:bgPr>
        <a:solidFill>
          <a:schemeClr val="lt1"/>
        </a:solidFill>
        <a:effectLst/>
      </p:bgPr>
    </p:bg>
    <p:spTree>
      <p:nvGrpSpPr>
        <p:cNvPr id="1" name="Shape 144"/>
        <p:cNvGrpSpPr/>
        <p:nvPr/>
      </p:nvGrpSpPr>
      <p:grpSpPr>
        <a:xfrm>
          <a:off x="0" y="0"/>
          <a:ext cx="0" cy="0"/>
          <a:chOff x="0" y="0"/>
          <a:chExt cx="0" cy="0"/>
        </a:xfrm>
      </p:grpSpPr>
      <p:pic>
        <p:nvPicPr>
          <p:cNvPr id="145" name="Google Shape;145;p24"/>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146" name="Google Shape;146;p24"/>
          <p:cNvSpPr/>
          <p:nvPr/>
        </p:nvSpPr>
        <p:spPr>
          <a:xfrm>
            <a:off x="0" y="344644"/>
            <a:ext cx="3681900" cy="325800"/>
          </a:xfrm>
          <a:prstGeom prst="rect">
            <a:avLst/>
          </a:prstGeom>
          <a:solidFill>
            <a:srgbClr val="93D0A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47" name="Google Shape;147;p24"/>
          <p:cNvSpPr txBox="1">
            <a:spLocks noGrp="1"/>
          </p:cNvSpPr>
          <p:nvPr>
            <p:ph type="title"/>
          </p:nvPr>
        </p:nvSpPr>
        <p:spPr>
          <a:xfrm>
            <a:off x="287944" y="366694"/>
            <a:ext cx="3451200" cy="281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292929"/>
              </a:buClr>
              <a:buSzPts val="1400"/>
              <a:buNone/>
              <a:defRPr sz="1400" b="1">
                <a:solidFill>
                  <a:srgbClr val="292929"/>
                </a:solidFill>
              </a:defRPr>
            </a:lvl1pPr>
            <a:lvl2pPr lvl="1"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2pPr>
            <a:lvl3pPr lvl="2"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3pPr>
            <a:lvl4pPr lvl="3"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4pPr>
            <a:lvl5pPr lvl="4"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5pPr>
            <a:lvl6pPr lvl="5"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6pPr>
            <a:lvl7pPr lvl="6"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7pPr>
            <a:lvl8pPr lvl="7"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8pPr>
            <a:lvl9pPr lvl="8"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9pPr>
          </a:lstStyle>
          <a:p>
            <a:endParaRPr/>
          </a:p>
        </p:txBody>
      </p:sp>
      <p:sp>
        <p:nvSpPr>
          <p:cNvPr id="148" name="Google Shape;148;p24"/>
          <p:cNvSpPr txBox="1">
            <a:spLocks noGrp="1"/>
          </p:cNvSpPr>
          <p:nvPr>
            <p:ph type="title" idx="2"/>
          </p:nvPr>
        </p:nvSpPr>
        <p:spPr>
          <a:xfrm>
            <a:off x="402938" y="1545244"/>
            <a:ext cx="3054900" cy="1490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700"/>
              <a:buNone/>
              <a:defRPr sz="2700" b="1"/>
            </a:lvl1pPr>
            <a:lvl2pPr lvl="1" algn="l" rtl="0">
              <a:lnSpc>
                <a:spcPct val="100000"/>
              </a:lnSpc>
              <a:spcBef>
                <a:spcPts val="0"/>
              </a:spcBef>
              <a:spcAft>
                <a:spcPts val="0"/>
              </a:spcAft>
              <a:buSzPts val="2700"/>
              <a:buFont typeface="Inter"/>
              <a:buNone/>
              <a:defRPr sz="2700" b="1">
                <a:latin typeface="Inter"/>
                <a:ea typeface="Inter"/>
                <a:cs typeface="Inter"/>
                <a:sym typeface="Inter"/>
              </a:defRPr>
            </a:lvl2pPr>
            <a:lvl3pPr lvl="2" algn="l" rtl="0">
              <a:lnSpc>
                <a:spcPct val="100000"/>
              </a:lnSpc>
              <a:spcBef>
                <a:spcPts val="0"/>
              </a:spcBef>
              <a:spcAft>
                <a:spcPts val="0"/>
              </a:spcAft>
              <a:buSzPts val="2700"/>
              <a:buFont typeface="Inter"/>
              <a:buNone/>
              <a:defRPr sz="2700" b="1">
                <a:latin typeface="Inter"/>
                <a:ea typeface="Inter"/>
                <a:cs typeface="Inter"/>
                <a:sym typeface="Inter"/>
              </a:defRPr>
            </a:lvl3pPr>
            <a:lvl4pPr lvl="3" algn="l" rtl="0">
              <a:lnSpc>
                <a:spcPct val="100000"/>
              </a:lnSpc>
              <a:spcBef>
                <a:spcPts val="0"/>
              </a:spcBef>
              <a:spcAft>
                <a:spcPts val="0"/>
              </a:spcAft>
              <a:buSzPts val="2700"/>
              <a:buFont typeface="Inter"/>
              <a:buNone/>
              <a:defRPr sz="2700" b="1">
                <a:latin typeface="Inter"/>
                <a:ea typeface="Inter"/>
                <a:cs typeface="Inter"/>
                <a:sym typeface="Inter"/>
              </a:defRPr>
            </a:lvl4pPr>
            <a:lvl5pPr lvl="4" algn="l" rtl="0">
              <a:lnSpc>
                <a:spcPct val="100000"/>
              </a:lnSpc>
              <a:spcBef>
                <a:spcPts val="0"/>
              </a:spcBef>
              <a:spcAft>
                <a:spcPts val="0"/>
              </a:spcAft>
              <a:buSzPts val="2700"/>
              <a:buFont typeface="Inter"/>
              <a:buNone/>
              <a:defRPr sz="2700" b="1">
                <a:latin typeface="Inter"/>
                <a:ea typeface="Inter"/>
                <a:cs typeface="Inter"/>
                <a:sym typeface="Inter"/>
              </a:defRPr>
            </a:lvl5pPr>
            <a:lvl6pPr lvl="5" algn="l" rtl="0">
              <a:lnSpc>
                <a:spcPct val="100000"/>
              </a:lnSpc>
              <a:spcBef>
                <a:spcPts val="0"/>
              </a:spcBef>
              <a:spcAft>
                <a:spcPts val="0"/>
              </a:spcAft>
              <a:buSzPts val="2700"/>
              <a:buFont typeface="Inter"/>
              <a:buNone/>
              <a:defRPr sz="2700" b="1">
                <a:latin typeface="Inter"/>
                <a:ea typeface="Inter"/>
                <a:cs typeface="Inter"/>
                <a:sym typeface="Inter"/>
              </a:defRPr>
            </a:lvl6pPr>
            <a:lvl7pPr lvl="6" algn="l" rtl="0">
              <a:lnSpc>
                <a:spcPct val="100000"/>
              </a:lnSpc>
              <a:spcBef>
                <a:spcPts val="0"/>
              </a:spcBef>
              <a:spcAft>
                <a:spcPts val="0"/>
              </a:spcAft>
              <a:buSzPts val="2700"/>
              <a:buFont typeface="Inter"/>
              <a:buNone/>
              <a:defRPr sz="2700" b="1">
                <a:latin typeface="Inter"/>
                <a:ea typeface="Inter"/>
                <a:cs typeface="Inter"/>
                <a:sym typeface="Inter"/>
              </a:defRPr>
            </a:lvl7pPr>
            <a:lvl8pPr lvl="7" algn="l" rtl="0">
              <a:lnSpc>
                <a:spcPct val="100000"/>
              </a:lnSpc>
              <a:spcBef>
                <a:spcPts val="0"/>
              </a:spcBef>
              <a:spcAft>
                <a:spcPts val="0"/>
              </a:spcAft>
              <a:buSzPts val="2700"/>
              <a:buFont typeface="Inter"/>
              <a:buNone/>
              <a:defRPr sz="2700" b="1">
                <a:latin typeface="Inter"/>
                <a:ea typeface="Inter"/>
                <a:cs typeface="Inter"/>
                <a:sym typeface="Inter"/>
              </a:defRPr>
            </a:lvl8pPr>
            <a:lvl9pPr lvl="8" algn="l" rtl="0">
              <a:lnSpc>
                <a:spcPct val="100000"/>
              </a:lnSpc>
              <a:spcBef>
                <a:spcPts val="0"/>
              </a:spcBef>
              <a:spcAft>
                <a:spcPts val="0"/>
              </a:spcAft>
              <a:buSzPts val="2700"/>
              <a:buFont typeface="Inter"/>
              <a:buNone/>
              <a:defRPr sz="2700" b="1">
                <a:latin typeface="Inter"/>
                <a:ea typeface="Inter"/>
                <a:cs typeface="Inter"/>
                <a:sym typeface="Inter"/>
              </a:defRPr>
            </a:lvl9pPr>
          </a:lstStyle>
          <a:p>
            <a:endParaRPr/>
          </a:p>
        </p:txBody>
      </p:sp>
      <p:sp>
        <p:nvSpPr>
          <p:cNvPr id="149" name="Google Shape;149;p24"/>
          <p:cNvSpPr/>
          <p:nvPr/>
        </p:nvSpPr>
        <p:spPr>
          <a:xfrm>
            <a:off x="4587975" y="0"/>
            <a:ext cx="4556100" cy="5143500"/>
          </a:xfrm>
          <a:prstGeom prst="rect">
            <a:avLst/>
          </a:prstGeom>
          <a:solidFill>
            <a:srgbClr val="59595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150" name="Google Shape;150;p24"/>
          <p:cNvSpPr>
            <a:spLocks noGrp="1"/>
          </p:cNvSpPr>
          <p:nvPr>
            <p:ph type="pic" idx="3"/>
          </p:nvPr>
        </p:nvSpPr>
        <p:spPr>
          <a:xfrm>
            <a:off x="5127413" y="450563"/>
            <a:ext cx="3681900" cy="4242300"/>
          </a:xfrm>
          <a:prstGeom prst="rect">
            <a:avLst/>
          </a:prstGeom>
          <a:noFill/>
          <a:ln>
            <a:noFill/>
          </a:ln>
        </p:spPr>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Quote 5">
  <p:cSld name="CUSTOM_6_1_1_1_1_1_1_1_1_1_1_1_1_1_1_1_1_2_1_1_1_1_1_1_1_2">
    <p:bg>
      <p:bgPr>
        <a:solidFill>
          <a:schemeClr val="lt2"/>
        </a:solidFill>
        <a:effectLst/>
      </p:bgPr>
    </p:bg>
    <p:spTree>
      <p:nvGrpSpPr>
        <p:cNvPr id="1" name="Shape 2899"/>
        <p:cNvGrpSpPr/>
        <p:nvPr/>
      </p:nvGrpSpPr>
      <p:grpSpPr>
        <a:xfrm>
          <a:off x="0" y="0"/>
          <a:ext cx="0" cy="0"/>
          <a:chOff x="0" y="0"/>
          <a:chExt cx="0" cy="0"/>
        </a:xfrm>
      </p:grpSpPr>
      <p:grpSp>
        <p:nvGrpSpPr>
          <p:cNvPr id="2900" name="Google Shape;2900;p234"/>
          <p:cNvGrpSpPr/>
          <p:nvPr/>
        </p:nvGrpSpPr>
        <p:grpSpPr>
          <a:xfrm>
            <a:off x="228588" y="228700"/>
            <a:ext cx="216600" cy="216600"/>
            <a:chOff x="228588" y="228700"/>
            <a:chExt cx="216600" cy="216600"/>
          </a:xfrm>
        </p:grpSpPr>
        <p:sp>
          <p:nvSpPr>
            <p:cNvPr id="2901" name="Google Shape;2901;p234"/>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02" name="Google Shape;2902;p234"/>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903" name="Google Shape;2903;p234"/>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800"/>
              <a:buFont typeface="Arial"/>
              <a:buNone/>
              <a:defRPr sz="800" b="0" i="0" u="none" strike="noStrike" cap="none">
                <a:solidFill>
                  <a:schemeClr val="accent4"/>
                </a:solidFill>
                <a:latin typeface="Schibsted Grotesk"/>
                <a:ea typeface="Schibsted Grotesk"/>
                <a:cs typeface="Schibsted Grotesk"/>
                <a:sym typeface="Schibsted Grotesk"/>
              </a:defRPr>
            </a:lvl1pPr>
            <a:lvl2pPr marL="0" marR="0" lvl="1" indent="0" algn="l">
              <a:lnSpc>
                <a:spcPct val="100000"/>
              </a:lnSpc>
              <a:spcBef>
                <a:spcPts val="0"/>
              </a:spcBef>
              <a:spcAft>
                <a:spcPts val="0"/>
              </a:spcAft>
              <a:buClr>
                <a:srgbClr val="000000"/>
              </a:buClr>
              <a:buSzPts val="800"/>
              <a:buFont typeface="Arial"/>
              <a:buNone/>
              <a:defRPr sz="800" b="0" i="0" u="none" strike="noStrike" cap="none">
                <a:solidFill>
                  <a:schemeClr val="accent4"/>
                </a:solidFill>
                <a:latin typeface="Schibsted Grotesk"/>
                <a:ea typeface="Schibsted Grotesk"/>
                <a:cs typeface="Schibsted Grotesk"/>
                <a:sym typeface="Schibsted Grotesk"/>
              </a:defRPr>
            </a:lvl2pPr>
            <a:lvl3pPr marL="0" marR="0" lvl="2" indent="0" algn="l">
              <a:lnSpc>
                <a:spcPct val="100000"/>
              </a:lnSpc>
              <a:spcBef>
                <a:spcPts val="0"/>
              </a:spcBef>
              <a:spcAft>
                <a:spcPts val="0"/>
              </a:spcAft>
              <a:buClr>
                <a:srgbClr val="000000"/>
              </a:buClr>
              <a:buSzPts val="800"/>
              <a:buFont typeface="Arial"/>
              <a:buNone/>
              <a:defRPr sz="800" b="0" i="0" u="none" strike="noStrike" cap="none">
                <a:solidFill>
                  <a:schemeClr val="accent4"/>
                </a:solidFill>
                <a:latin typeface="Schibsted Grotesk"/>
                <a:ea typeface="Schibsted Grotesk"/>
                <a:cs typeface="Schibsted Grotesk"/>
                <a:sym typeface="Schibsted Grotesk"/>
              </a:defRPr>
            </a:lvl3pPr>
            <a:lvl4pPr marL="0" marR="0" lvl="3" indent="0" algn="l">
              <a:lnSpc>
                <a:spcPct val="100000"/>
              </a:lnSpc>
              <a:spcBef>
                <a:spcPts val="0"/>
              </a:spcBef>
              <a:spcAft>
                <a:spcPts val="0"/>
              </a:spcAft>
              <a:buClr>
                <a:srgbClr val="000000"/>
              </a:buClr>
              <a:buSzPts val="800"/>
              <a:buFont typeface="Arial"/>
              <a:buNone/>
              <a:defRPr sz="800" b="0" i="0" u="none" strike="noStrike" cap="none">
                <a:solidFill>
                  <a:schemeClr val="accent4"/>
                </a:solidFill>
                <a:latin typeface="Schibsted Grotesk"/>
                <a:ea typeface="Schibsted Grotesk"/>
                <a:cs typeface="Schibsted Grotesk"/>
                <a:sym typeface="Schibsted Grotesk"/>
              </a:defRPr>
            </a:lvl4pPr>
            <a:lvl5pPr marL="0" marR="0" lvl="4" indent="0" algn="l">
              <a:lnSpc>
                <a:spcPct val="100000"/>
              </a:lnSpc>
              <a:spcBef>
                <a:spcPts val="0"/>
              </a:spcBef>
              <a:spcAft>
                <a:spcPts val="0"/>
              </a:spcAft>
              <a:buClr>
                <a:srgbClr val="000000"/>
              </a:buClr>
              <a:buSzPts val="800"/>
              <a:buFont typeface="Arial"/>
              <a:buNone/>
              <a:defRPr sz="800" b="0" i="0" u="none" strike="noStrike" cap="none">
                <a:solidFill>
                  <a:schemeClr val="accent4"/>
                </a:solidFill>
                <a:latin typeface="Schibsted Grotesk"/>
                <a:ea typeface="Schibsted Grotesk"/>
                <a:cs typeface="Schibsted Grotesk"/>
                <a:sym typeface="Schibsted Grotesk"/>
              </a:defRPr>
            </a:lvl5pPr>
            <a:lvl6pPr marL="0" marR="0" lvl="5" indent="0" algn="l">
              <a:lnSpc>
                <a:spcPct val="100000"/>
              </a:lnSpc>
              <a:spcBef>
                <a:spcPts val="0"/>
              </a:spcBef>
              <a:spcAft>
                <a:spcPts val="0"/>
              </a:spcAft>
              <a:buClr>
                <a:srgbClr val="000000"/>
              </a:buClr>
              <a:buSzPts val="800"/>
              <a:buFont typeface="Arial"/>
              <a:buNone/>
              <a:defRPr sz="800" b="0" i="0" u="none" strike="noStrike" cap="none">
                <a:solidFill>
                  <a:schemeClr val="accent4"/>
                </a:solidFill>
                <a:latin typeface="Schibsted Grotesk"/>
                <a:ea typeface="Schibsted Grotesk"/>
                <a:cs typeface="Schibsted Grotesk"/>
                <a:sym typeface="Schibsted Grotesk"/>
              </a:defRPr>
            </a:lvl6pPr>
            <a:lvl7pPr marL="0" marR="0" lvl="6" indent="0" algn="l">
              <a:lnSpc>
                <a:spcPct val="100000"/>
              </a:lnSpc>
              <a:spcBef>
                <a:spcPts val="0"/>
              </a:spcBef>
              <a:spcAft>
                <a:spcPts val="0"/>
              </a:spcAft>
              <a:buClr>
                <a:srgbClr val="000000"/>
              </a:buClr>
              <a:buSzPts val="800"/>
              <a:buFont typeface="Arial"/>
              <a:buNone/>
              <a:defRPr sz="800" b="0" i="0" u="none" strike="noStrike" cap="none">
                <a:solidFill>
                  <a:schemeClr val="accent4"/>
                </a:solidFill>
                <a:latin typeface="Schibsted Grotesk"/>
                <a:ea typeface="Schibsted Grotesk"/>
                <a:cs typeface="Schibsted Grotesk"/>
                <a:sym typeface="Schibsted Grotesk"/>
              </a:defRPr>
            </a:lvl7pPr>
            <a:lvl8pPr marL="0" marR="0" lvl="7" indent="0" algn="l">
              <a:lnSpc>
                <a:spcPct val="100000"/>
              </a:lnSpc>
              <a:spcBef>
                <a:spcPts val="0"/>
              </a:spcBef>
              <a:spcAft>
                <a:spcPts val="0"/>
              </a:spcAft>
              <a:buClr>
                <a:srgbClr val="000000"/>
              </a:buClr>
              <a:buSzPts val="800"/>
              <a:buFont typeface="Arial"/>
              <a:buNone/>
              <a:defRPr sz="800" b="0" i="0" u="none" strike="noStrike" cap="none">
                <a:solidFill>
                  <a:schemeClr val="accent4"/>
                </a:solidFill>
                <a:latin typeface="Schibsted Grotesk"/>
                <a:ea typeface="Schibsted Grotesk"/>
                <a:cs typeface="Schibsted Grotesk"/>
                <a:sym typeface="Schibsted Grotesk"/>
              </a:defRPr>
            </a:lvl8pPr>
            <a:lvl9pPr marL="0" marR="0" lvl="8" indent="0" algn="l">
              <a:lnSpc>
                <a:spcPct val="100000"/>
              </a:lnSpc>
              <a:spcBef>
                <a:spcPts val="0"/>
              </a:spcBef>
              <a:spcAft>
                <a:spcPts val="0"/>
              </a:spcAft>
              <a:buClr>
                <a:srgbClr val="000000"/>
              </a:buClr>
              <a:buSzPts val="800"/>
              <a:buFont typeface="Arial"/>
              <a:buNone/>
              <a:defRPr sz="800" b="0" i="0" u="none" strike="noStrike" cap="none">
                <a:solidFill>
                  <a:schemeClr val="accent4"/>
                </a:solidFill>
                <a:latin typeface="Schibsted Grotesk"/>
                <a:ea typeface="Schibsted Grotesk"/>
                <a:cs typeface="Schibsted Grotesk"/>
                <a:sym typeface="Schibsted Grotesk"/>
              </a:defRPr>
            </a:lvl9pPr>
          </a:lstStyle>
          <a:p>
            <a:pPr marL="0" lvl="0" indent="0" algn="l" rtl="0">
              <a:spcBef>
                <a:spcPts val="0"/>
              </a:spcBef>
              <a:spcAft>
                <a:spcPts val="0"/>
              </a:spcAft>
              <a:buNone/>
            </a:pPr>
            <a:fld id="{00000000-1234-1234-1234-123412341234}" type="slidenum">
              <a:rPr lang="en"/>
              <a:t>‹#›</a:t>
            </a:fld>
            <a:endParaRPr/>
          </a:p>
        </p:txBody>
      </p:sp>
      <p:sp>
        <p:nvSpPr>
          <p:cNvPr id="2904" name="Google Shape;2904;p234"/>
          <p:cNvSpPr txBox="1">
            <a:spLocks noGrp="1"/>
          </p:cNvSpPr>
          <p:nvPr>
            <p:ph type="title"/>
          </p:nvPr>
        </p:nvSpPr>
        <p:spPr>
          <a:xfrm>
            <a:off x="3165925" y="616275"/>
            <a:ext cx="5745300" cy="33753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1800"/>
              <a:buFont typeface="Schibsted Grotesk SemiBold"/>
              <a:buNone/>
              <a:defRPr sz="18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1800"/>
              <a:buFont typeface="Schibsted Grotesk SemiBold"/>
              <a:buNone/>
              <a:defRPr sz="18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1800"/>
              <a:buFont typeface="Schibsted Grotesk SemiBold"/>
              <a:buNone/>
              <a:defRPr sz="18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1800"/>
              <a:buFont typeface="Schibsted Grotesk SemiBold"/>
              <a:buNone/>
              <a:defRPr sz="18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1800"/>
              <a:buFont typeface="Schibsted Grotesk SemiBold"/>
              <a:buNone/>
              <a:defRPr sz="18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1800"/>
              <a:buFont typeface="Schibsted Grotesk SemiBold"/>
              <a:buNone/>
              <a:defRPr sz="18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1800"/>
              <a:buFont typeface="Schibsted Grotesk SemiBold"/>
              <a:buNone/>
              <a:defRPr sz="18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1800"/>
              <a:buFont typeface="Schibsted Grotesk SemiBold"/>
              <a:buNone/>
              <a:defRPr sz="18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1800"/>
              <a:buFont typeface="Schibsted Grotesk SemiBold"/>
              <a:buNone/>
              <a:defRPr sz="1800">
                <a:latin typeface="Schibsted Grotesk SemiBold"/>
                <a:ea typeface="Schibsted Grotesk SemiBold"/>
                <a:cs typeface="Schibsted Grotesk SemiBold"/>
                <a:sym typeface="Schibsted Grotesk SemiBold"/>
              </a:defRPr>
            </a:lvl9pPr>
          </a:lstStyle>
          <a:p>
            <a:endParaRPr/>
          </a:p>
        </p:txBody>
      </p:sp>
      <p:sp>
        <p:nvSpPr>
          <p:cNvPr id="2905" name="Google Shape;2905;p234"/>
          <p:cNvSpPr txBox="1">
            <a:spLocks noGrp="1"/>
          </p:cNvSpPr>
          <p:nvPr>
            <p:ph type="subTitle" idx="1"/>
          </p:nvPr>
        </p:nvSpPr>
        <p:spPr>
          <a:xfrm>
            <a:off x="3165925" y="4446550"/>
            <a:ext cx="5742300" cy="488100"/>
          </a:xfrm>
          <a:prstGeom prst="rect">
            <a:avLst/>
          </a:prstGeom>
          <a:noFill/>
          <a:ln>
            <a:noFill/>
          </a:ln>
        </p:spPr>
        <p:txBody>
          <a:bodyPr spcFirstLastPara="1" wrap="square" lIns="0" tIns="0" rIns="0" bIns="0" anchor="b" anchorCtr="0">
            <a:normAutofit/>
          </a:bodyPr>
          <a:lstStyle>
            <a:lvl1pPr lvl="0" algn="l">
              <a:lnSpc>
                <a:spcPct val="115000"/>
              </a:lnSpc>
              <a:spcBef>
                <a:spcPts val="0"/>
              </a:spcBef>
              <a:spcAft>
                <a:spcPts val="0"/>
              </a:spcAft>
              <a:buClr>
                <a:schemeClr val="dk1"/>
              </a:buClr>
              <a:buSzPts val="1000"/>
              <a:buFont typeface="Schibsted Grotesk SemiBold"/>
              <a:buNone/>
              <a:defRPr sz="1000">
                <a:solidFill>
                  <a:schemeClr val="dk1"/>
                </a:solidFill>
                <a:latin typeface="Schibsted Grotesk SemiBold"/>
                <a:ea typeface="Schibsted Grotesk SemiBold"/>
                <a:cs typeface="Schibsted Grotesk SemiBold"/>
                <a:sym typeface="Schibsted Grotesk SemiBold"/>
              </a:defRPr>
            </a:lvl1pPr>
            <a:lvl2pPr lvl="1" algn="l">
              <a:lnSpc>
                <a:spcPct val="115000"/>
              </a:lnSpc>
              <a:spcBef>
                <a:spcPts val="0"/>
              </a:spcBef>
              <a:spcAft>
                <a:spcPts val="0"/>
              </a:spcAft>
              <a:buClr>
                <a:schemeClr val="dk1"/>
              </a:buClr>
              <a:buSzPts val="1000"/>
              <a:buNone/>
              <a:defRPr>
                <a:solidFill>
                  <a:schemeClr val="dk1"/>
                </a:solidFill>
              </a:defRPr>
            </a:lvl2pPr>
            <a:lvl3pPr lvl="2" algn="l">
              <a:lnSpc>
                <a:spcPct val="115000"/>
              </a:lnSpc>
              <a:spcBef>
                <a:spcPts val="0"/>
              </a:spcBef>
              <a:spcAft>
                <a:spcPts val="0"/>
              </a:spcAft>
              <a:buClr>
                <a:schemeClr val="dk1"/>
              </a:buClr>
              <a:buSzPts val="1000"/>
              <a:buNone/>
              <a:defRPr>
                <a:solidFill>
                  <a:schemeClr val="dk1"/>
                </a:solidFill>
              </a:defRPr>
            </a:lvl3pPr>
            <a:lvl4pPr lvl="3" algn="l">
              <a:lnSpc>
                <a:spcPct val="115000"/>
              </a:lnSpc>
              <a:spcBef>
                <a:spcPts val="0"/>
              </a:spcBef>
              <a:spcAft>
                <a:spcPts val="0"/>
              </a:spcAft>
              <a:buClr>
                <a:schemeClr val="dk1"/>
              </a:buClr>
              <a:buSzPts val="1000"/>
              <a:buNone/>
              <a:defRPr>
                <a:solidFill>
                  <a:schemeClr val="dk1"/>
                </a:solidFill>
              </a:defRPr>
            </a:lvl4pPr>
            <a:lvl5pPr lvl="4" algn="l">
              <a:lnSpc>
                <a:spcPct val="115000"/>
              </a:lnSpc>
              <a:spcBef>
                <a:spcPts val="0"/>
              </a:spcBef>
              <a:spcAft>
                <a:spcPts val="0"/>
              </a:spcAft>
              <a:buClr>
                <a:schemeClr val="dk1"/>
              </a:buClr>
              <a:buSzPts val="1000"/>
              <a:buNone/>
              <a:defRPr>
                <a:solidFill>
                  <a:schemeClr val="dk1"/>
                </a:solidFill>
              </a:defRPr>
            </a:lvl5pPr>
            <a:lvl6pPr lvl="5" algn="l">
              <a:lnSpc>
                <a:spcPct val="115000"/>
              </a:lnSpc>
              <a:spcBef>
                <a:spcPts val="0"/>
              </a:spcBef>
              <a:spcAft>
                <a:spcPts val="0"/>
              </a:spcAft>
              <a:buClr>
                <a:schemeClr val="dk1"/>
              </a:buClr>
              <a:buSzPts val="1000"/>
              <a:buNone/>
              <a:defRPr>
                <a:solidFill>
                  <a:schemeClr val="dk1"/>
                </a:solidFill>
              </a:defRPr>
            </a:lvl6pPr>
            <a:lvl7pPr lvl="6" algn="l">
              <a:lnSpc>
                <a:spcPct val="115000"/>
              </a:lnSpc>
              <a:spcBef>
                <a:spcPts val="0"/>
              </a:spcBef>
              <a:spcAft>
                <a:spcPts val="0"/>
              </a:spcAft>
              <a:buClr>
                <a:schemeClr val="dk1"/>
              </a:buClr>
              <a:buSzPts val="1000"/>
              <a:buNone/>
              <a:defRPr>
                <a:solidFill>
                  <a:schemeClr val="dk1"/>
                </a:solidFill>
              </a:defRPr>
            </a:lvl7pPr>
            <a:lvl8pPr lvl="7" algn="l">
              <a:lnSpc>
                <a:spcPct val="115000"/>
              </a:lnSpc>
              <a:spcBef>
                <a:spcPts val="0"/>
              </a:spcBef>
              <a:spcAft>
                <a:spcPts val="0"/>
              </a:spcAft>
              <a:buClr>
                <a:schemeClr val="dk1"/>
              </a:buClr>
              <a:buSzPts val="1000"/>
              <a:buNone/>
              <a:defRPr>
                <a:solidFill>
                  <a:schemeClr val="dk1"/>
                </a:solidFill>
              </a:defRPr>
            </a:lvl8pPr>
            <a:lvl9pPr lvl="8" algn="l">
              <a:lnSpc>
                <a:spcPct val="115000"/>
              </a:lnSpc>
              <a:spcBef>
                <a:spcPts val="0"/>
              </a:spcBef>
              <a:spcAft>
                <a:spcPts val="0"/>
              </a:spcAft>
              <a:buClr>
                <a:schemeClr val="dk1"/>
              </a:buClr>
              <a:buSzPts val="1000"/>
              <a:buNone/>
              <a:defRPr>
                <a:solidFill>
                  <a:schemeClr val="dk1"/>
                </a:solidFill>
              </a:defRPr>
            </a:lvl9pPr>
          </a:lstStyle>
          <a:p>
            <a:endParaRPr/>
          </a:p>
        </p:txBody>
      </p:sp>
      <p:sp>
        <p:nvSpPr>
          <p:cNvPr id="2906" name="Google Shape;2906;p234"/>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907" name="Google Shape;2907;p234"/>
          <p:cNvSpPr/>
          <p:nvPr/>
        </p:nvSpPr>
        <p:spPr>
          <a:xfrm>
            <a:off x="1561050" y="228600"/>
            <a:ext cx="957300" cy="216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908" name="Google Shape;2908;p234"/>
          <p:cNvSpPr txBox="1">
            <a:spLocks noGrp="1"/>
          </p:cNvSpPr>
          <p:nvPr>
            <p:ph type="subTitle" idx="2"/>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909" name="Google Shape;2909;p234"/>
          <p:cNvSpPr txBox="1">
            <a:spLocks noGrp="1"/>
          </p:cNvSpPr>
          <p:nvPr>
            <p:ph type="subTitle" idx="3"/>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910" name="Google Shape;2910;p234"/>
          <p:cNvSpPr>
            <a:spLocks noGrp="1"/>
          </p:cNvSpPr>
          <p:nvPr>
            <p:ph type="pic" idx="4"/>
          </p:nvPr>
        </p:nvSpPr>
        <p:spPr>
          <a:xfrm>
            <a:off x="228600" y="616275"/>
            <a:ext cx="2803200" cy="4298700"/>
          </a:xfrm>
          <a:prstGeom prst="roundRect">
            <a:avLst>
              <a:gd name="adj" fmla="val 1870"/>
            </a:avLst>
          </a:prstGeom>
          <a:noFill/>
          <a:ln>
            <a:noFill/>
          </a:ln>
        </p:spPr>
      </p:sp>
      <p:sp>
        <p:nvSpPr>
          <p:cNvPr id="2911" name="Google Shape;2911;p234"/>
          <p:cNvSpPr txBox="1">
            <a:spLocks noGrp="1"/>
          </p:cNvSpPr>
          <p:nvPr>
            <p:ph type="sldNum" idx="5"/>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Split Page - Callouts 1">
  <p:cSld name="CUSTOM_6_1_1_1_1_1_1_1_1_1_1_1_1_1_1_1_1_2_1_1_1_1_1_1_1_1_1">
    <p:bg>
      <p:bgPr>
        <a:solidFill>
          <a:schemeClr val="accent2"/>
        </a:solidFill>
        <a:effectLst/>
      </p:bgPr>
    </p:bg>
    <p:spTree>
      <p:nvGrpSpPr>
        <p:cNvPr id="1" name="Shape 2912"/>
        <p:cNvGrpSpPr/>
        <p:nvPr/>
      </p:nvGrpSpPr>
      <p:grpSpPr>
        <a:xfrm>
          <a:off x="0" y="0"/>
          <a:ext cx="0" cy="0"/>
          <a:chOff x="0" y="0"/>
          <a:chExt cx="0" cy="0"/>
        </a:xfrm>
      </p:grpSpPr>
      <p:sp>
        <p:nvSpPr>
          <p:cNvPr id="2913" name="Google Shape;2913;p235"/>
          <p:cNvSpPr/>
          <p:nvPr/>
        </p:nvSpPr>
        <p:spPr>
          <a:xfrm>
            <a:off x="228600" y="2886675"/>
            <a:ext cx="2071500" cy="2028000"/>
          </a:xfrm>
          <a:prstGeom prst="roundRect">
            <a:avLst>
              <a:gd name="adj" fmla="val 2663"/>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4" name="Google Shape;2914;p235"/>
          <p:cNvSpPr/>
          <p:nvPr/>
        </p:nvSpPr>
        <p:spPr>
          <a:xfrm>
            <a:off x="2434950" y="2886675"/>
            <a:ext cx="2071500" cy="2028000"/>
          </a:xfrm>
          <a:prstGeom prst="roundRect">
            <a:avLst>
              <a:gd name="adj" fmla="val 2663"/>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5" name="Google Shape;2915;p235"/>
          <p:cNvSpPr/>
          <p:nvPr/>
        </p:nvSpPr>
        <p:spPr>
          <a:xfrm>
            <a:off x="4641300" y="2886675"/>
            <a:ext cx="2071500" cy="2028000"/>
          </a:xfrm>
          <a:prstGeom prst="roundRect">
            <a:avLst>
              <a:gd name="adj" fmla="val 2663"/>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6" name="Google Shape;2916;p235"/>
          <p:cNvSpPr/>
          <p:nvPr/>
        </p:nvSpPr>
        <p:spPr>
          <a:xfrm>
            <a:off x="6847650" y="2886675"/>
            <a:ext cx="2071500" cy="2028000"/>
          </a:xfrm>
          <a:prstGeom prst="roundRect">
            <a:avLst>
              <a:gd name="adj" fmla="val 2663"/>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7" name="Google Shape;2917;p235"/>
          <p:cNvSpPr>
            <a:spLocks noGrp="1"/>
          </p:cNvSpPr>
          <p:nvPr>
            <p:ph type="pic" idx="2"/>
          </p:nvPr>
        </p:nvSpPr>
        <p:spPr>
          <a:xfrm>
            <a:off x="4502825" y="228450"/>
            <a:ext cx="4412700" cy="2518200"/>
          </a:xfrm>
          <a:prstGeom prst="roundRect">
            <a:avLst>
              <a:gd name="adj" fmla="val 2481"/>
            </a:avLst>
          </a:prstGeom>
          <a:noFill/>
          <a:ln>
            <a:noFill/>
          </a:ln>
        </p:spPr>
      </p:sp>
      <p:sp>
        <p:nvSpPr>
          <p:cNvPr id="2918" name="Google Shape;2918;p235"/>
          <p:cNvSpPr txBox="1">
            <a:spLocks noGrp="1"/>
          </p:cNvSpPr>
          <p:nvPr>
            <p:ph type="body" idx="1"/>
          </p:nvPr>
        </p:nvSpPr>
        <p:spPr>
          <a:xfrm>
            <a:off x="391200" y="3693575"/>
            <a:ext cx="1746300" cy="1016100"/>
          </a:xfrm>
          <a:prstGeom prst="rect">
            <a:avLst/>
          </a:prstGeom>
          <a:noFill/>
          <a:ln>
            <a:noFill/>
          </a:ln>
        </p:spPr>
        <p:txBody>
          <a:bodyPr spcFirstLastPara="1" wrap="square" lIns="0" tIns="0" rIns="0" bIns="0" anchor="t" anchorCtr="0">
            <a:normAutofit/>
          </a:bodyPr>
          <a:lstStyle>
            <a:lvl1pPr marL="457200" lvl="0"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1pPr>
            <a:lvl2pPr marL="914400" lvl="1"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2pPr>
            <a:lvl3pPr marL="1371600" lvl="2"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3pPr>
            <a:lvl4pPr marL="1828800" lvl="3"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4pPr>
            <a:lvl5pPr marL="2286000" lvl="4"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5pPr>
            <a:lvl6pPr marL="2743200" lvl="5"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6pPr>
            <a:lvl7pPr marL="3200400" lvl="6"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7pPr>
            <a:lvl8pPr marL="3657600" lvl="7"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8pPr>
            <a:lvl9pPr marL="4114800" lvl="8"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9pPr>
          </a:lstStyle>
          <a:p>
            <a:endParaRPr/>
          </a:p>
        </p:txBody>
      </p:sp>
      <p:sp>
        <p:nvSpPr>
          <p:cNvPr id="2919" name="Google Shape;2919;p235"/>
          <p:cNvSpPr txBox="1">
            <a:spLocks noGrp="1"/>
          </p:cNvSpPr>
          <p:nvPr>
            <p:ph type="title"/>
          </p:nvPr>
        </p:nvSpPr>
        <p:spPr>
          <a:xfrm>
            <a:off x="228600" y="621000"/>
            <a:ext cx="3538800" cy="11814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grpSp>
        <p:nvGrpSpPr>
          <p:cNvPr id="2920" name="Google Shape;2920;p235"/>
          <p:cNvGrpSpPr/>
          <p:nvPr/>
        </p:nvGrpSpPr>
        <p:grpSpPr>
          <a:xfrm>
            <a:off x="228588" y="228700"/>
            <a:ext cx="216600" cy="216600"/>
            <a:chOff x="228588" y="228700"/>
            <a:chExt cx="216600" cy="216600"/>
          </a:xfrm>
        </p:grpSpPr>
        <p:sp>
          <p:nvSpPr>
            <p:cNvPr id="2921" name="Google Shape;2921;p235"/>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22" name="Google Shape;2922;p235"/>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923" name="Google Shape;2923;p235"/>
          <p:cNvSpPr txBox="1">
            <a:spLocks noGrp="1"/>
          </p:cNvSpPr>
          <p:nvPr>
            <p:ph type="subTitle" idx="3"/>
          </p:nvPr>
        </p:nvSpPr>
        <p:spPr>
          <a:xfrm>
            <a:off x="228600" y="1839500"/>
            <a:ext cx="3538800" cy="691200"/>
          </a:xfrm>
          <a:prstGeom prst="rect">
            <a:avLst/>
          </a:prstGeom>
          <a:noFill/>
          <a:ln>
            <a:noFill/>
          </a:ln>
        </p:spPr>
        <p:txBody>
          <a:bodyPr spcFirstLastPara="1" wrap="square" lIns="0" tIns="0" rIns="0" bIns="0" anchor="t" anchorCtr="0">
            <a:normAutofit/>
          </a:bodyPr>
          <a:lstStyle>
            <a:lvl1pPr lvl="0"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2pPr>
            <a:lvl3pPr lvl="2"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3pPr>
            <a:lvl4pPr lvl="3"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4pPr>
            <a:lvl5pPr lvl="4"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5pPr>
            <a:lvl6pPr lvl="5"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6pPr>
            <a:lvl7pPr lvl="6"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7pPr>
            <a:lvl8pPr lvl="7"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8pPr>
            <a:lvl9pPr lvl="8" algn="l">
              <a:lnSpc>
                <a:spcPct val="115000"/>
              </a:lnSpc>
              <a:spcBef>
                <a:spcPts val="0"/>
              </a:spcBef>
              <a:spcAft>
                <a:spcPts val="0"/>
              </a:spcAft>
              <a:buClr>
                <a:schemeClr val="dk1"/>
              </a:buClr>
              <a:buSzPts val="1200"/>
              <a:buFont typeface="Schibsted Grotesk"/>
              <a:buNone/>
              <a:defRPr sz="1200">
                <a:solidFill>
                  <a:schemeClr val="dk1"/>
                </a:solidFill>
                <a:latin typeface="Schibsted Grotesk"/>
                <a:ea typeface="Schibsted Grotesk"/>
                <a:cs typeface="Schibsted Grotesk"/>
                <a:sym typeface="Schibsted Grotesk"/>
              </a:defRPr>
            </a:lvl9pPr>
          </a:lstStyle>
          <a:p>
            <a:endParaRPr/>
          </a:p>
        </p:txBody>
      </p:sp>
      <p:sp>
        <p:nvSpPr>
          <p:cNvPr id="2924" name="Google Shape;2924;p235"/>
          <p:cNvSpPr txBox="1">
            <a:spLocks noGrp="1"/>
          </p:cNvSpPr>
          <p:nvPr>
            <p:ph type="body" idx="4"/>
          </p:nvPr>
        </p:nvSpPr>
        <p:spPr>
          <a:xfrm>
            <a:off x="2597550" y="3693575"/>
            <a:ext cx="1746300" cy="1016100"/>
          </a:xfrm>
          <a:prstGeom prst="rect">
            <a:avLst/>
          </a:prstGeom>
          <a:noFill/>
          <a:ln>
            <a:noFill/>
          </a:ln>
        </p:spPr>
        <p:txBody>
          <a:bodyPr spcFirstLastPara="1" wrap="square" lIns="0" tIns="0" rIns="0" bIns="0" anchor="t" anchorCtr="0">
            <a:normAutofit/>
          </a:bodyPr>
          <a:lstStyle>
            <a:lvl1pPr marL="457200" lvl="0"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1pPr>
            <a:lvl2pPr marL="914400" lvl="1"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2pPr>
            <a:lvl3pPr marL="1371600" lvl="2"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3pPr>
            <a:lvl4pPr marL="1828800" lvl="3"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4pPr>
            <a:lvl5pPr marL="2286000" lvl="4"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5pPr>
            <a:lvl6pPr marL="2743200" lvl="5"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6pPr>
            <a:lvl7pPr marL="3200400" lvl="6"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7pPr>
            <a:lvl8pPr marL="3657600" lvl="7"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8pPr>
            <a:lvl9pPr marL="4114800" lvl="8"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9pPr>
          </a:lstStyle>
          <a:p>
            <a:endParaRPr/>
          </a:p>
        </p:txBody>
      </p:sp>
      <p:sp>
        <p:nvSpPr>
          <p:cNvPr id="2925" name="Google Shape;2925;p235"/>
          <p:cNvSpPr txBox="1">
            <a:spLocks noGrp="1"/>
          </p:cNvSpPr>
          <p:nvPr>
            <p:ph type="body" idx="5"/>
          </p:nvPr>
        </p:nvSpPr>
        <p:spPr>
          <a:xfrm>
            <a:off x="4803900" y="3693575"/>
            <a:ext cx="1746300" cy="1016100"/>
          </a:xfrm>
          <a:prstGeom prst="rect">
            <a:avLst/>
          </a:prstGeom>
          <a:noFill/>
          <a:ln>
            <a:noFill/>
          </a:ln>
        </p:spPr>
        <p:txBody>
          <a:bodyPr spcFirstLastPara="1" wrap="square" lIns="0" tIns="0" rIns="0" bIns="0" anchor="t" anchorCtr="0">
            <a:normAutofit/>
          </a:bodyPr>
          <a:lstStyle>
            <a:lvl1pPr marL="457200" lvl="0"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1pPr>
            <a:lvl2pPr marL="914400" lvl="1"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2pPr>
            <a:lvl3pPr marL="1371600" lvl="2"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3pPr>
            <a:lvl4pPr marL="1828800" lvl="3"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4pPr>
            <a:lvl5pPr marL="2286000" lvl="4"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5pPr>
            <a:lvl6pPr marL="2743200" lvl="5"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6pPr>
            <a:lvl7pPr marL="3200400" lvl="6"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7pPr>
            <a:lvl8pPr marL="3657600" lvl="7"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8pPr>
            <a:lvl9pPr marL="4114800" lvl="8"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9pPr>
          </a:lstStyle>
          <a:p>
            <a:endParaRPr/>
          </a:p>
        </p:txBody>
      </p:sp>
      <p:sp>
        <p:nvSpPr>
          <p:cNvPr id="2926" name="Google Shape;2926;p235"/>
          <p:cNvSpPr txBox="1">
            <a:spLocks noGrp="1"/>
          </p:cNvSpPr>
          <p:nvPr>
            <p:ph type="body" idx="6"/>
          </p:nvPr>
        </p:nvSpPr>
        <p:spPr>
          <a:xfrm>
            <a:off x="7010250" y="3693575"/>
            <a:ext cx="1746300" cy="1016100"/>
          </a:xfrm>
          <a:prstGeom prst="rect">
            <a:avLst/>
          </a:prstGeom>
          <a:noFill/>
          <a:ln>
            <a:noFill/>
          </a:ln>
        </p:spPr>
        <p:txBody>
          <a:bodyPr spcFirstLastPara="1" wrap="square" lIns="0" tIns="0" rIns="0" bIns="0" anchor="t" anchorCtr="0">
            <a:normAutofit/>
          </a:bodyPr>
          <a:lstStyle>
            <a:lvl1pPr marL="457200" lvl="0"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1pPr>
            <a:lvl2pPr marL="914400" lvl="1"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2pPr>
            <a:lvl3pPr marL="1371600" lvl="2"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3pPr>
            <a:lvl4pPr marL="1828800" lvl="3"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4pPr>
            <a:lvl5pPr marL="2286000" lvl="4"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5pPr>
            <a:lvl6pPr marL="2743200" lvl="5"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6pPr>
            <a:lvl7pPr marL="3200400" lvl="6"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7pPr>
            <a:lvl8pPr marL="3657600" lvl="7"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8pPr>
            <a:lvl9pPr marL="4114800" lvl="8" indent="-304800" algn="ctr">
              <a:lnSpc>
                <a:spcPct val="115000"/>
              </a:lnSpc>
              <a:spcBef>
                <a:spcPts val="0"/>
              </a:spcBef>
              <a:spcAft>
                <a:spcPts val="0"/>
              </a:spcAft>
              <a:buClr>
                <a:schemeClr val="dk1"/>
              </a:buClr>
              <a:buSzPts val="1200"/>
              <a:buFont typeface="Schibsted Grotesk"/>
              <a:buChar char="■"/>
              <a:defRPr sz="1200">
                <a:solidFill>
                  <a:schemeClr val="dk1"/>
                </a:solidFill>
                <a:latin typeface="Schibsted Grotesk"/>
                <a:ea typeface="Schibsted Grotesk"/>
                <a:cs typeface="Schibsted Grotesk"/>
                <a:sym typeface="Schibsted Grotesk"/>
              </a:defRPr>
            </a:lvl9pPr>
          </a:lstStyle>
          <a:p>
            <a:endParaRPr/>
          </a:p>
        </p:txBody>
      </p:sp>
      <p:sp>
        <p:nvSpPr>
          <p:cNvPr id="2927" name="Google Shape;2927;p235"/>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928" name="Google Shape;2928;p235"/>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929" name="Google Shape;2929;p235"/>
          <p:cNvSpPr txBox="1">
            <a:spLocks noGrp="1"/>
          </p:cNvSpPr>
          <p:nvPr>
            <p:ph type="subTitle" idx="7"/>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930" name="Google Shape;2930;p235"/>
          <p:cNvSpPr txBox="1">
            <a:spLocks noGrp="1"/>
          </p:cNvSpPr>
          <p:nvPr>
            <p:ph type="subTitle" idx="8"/>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931" name="Google Shape;2931;p235"/>
          <p:cNvSpPr>
            <a:spLocks noGrp="1"/>
          </p:cNvSpPr>
          <p:nvPr>
            <p:ph type="pic" idx="9"/>
          </p:nvPr>
        </p:nvSpPr>
        <p:spPr>
          <a:xfrm>
            <a:off x="1102800" y="3194563"/>
            <a:ext cx="323100" cy="323100"/>
          </a:xfrm>
          <a:prstGeom prst="ellipse">
            <a:avLst/>
          </a:prstGeom>
          <a:noFill/>
          <a:ln>
            <a:noFill/>
          </a:ln>
        </p:spPr>
      </p:sp>
      <p:sp>
        <p:nvSpPr>
          <p:cNvPr id="2932" name="Google Shape;2932;p235"/>
          <p:cNvSpPr>
            <a:spLocks noGrp="1"/>
          </p:cNvSpPr>
          <p:nvPr>
            <p:ph type="pic" idx="13"/>
          </p:nvPr>
        </p:nvSpPr>
        <p:spPr>
          <a:xfrm>
            <a:off x="3309150" y="3194563"/>
            <a:ext cx="323100" cy="323100"/>
          </a:xfrm>
          <a:prstGeom prst="ellipse">
            <a:avLst/>
          </a:prstGeom>
          <a:noFill/>
          <a:ln>
            <a:noFill/>
          </a:ln>
        </p:spPr>
      </p:sp>
      <p:sp>
        <p:nvSpPr>
          <p:cNvPr id="2933" name="Google Shape;2933;p235"/>
          <p:cNvSpPr>
            <a:spLocks noGrp="1"/>
          </p:cNvSpPr>
          <p:nvPr>
            <p:ph type="pic" idx="14"/>
          </p:nvPr>
        </p:nvSpPr>
        <p:spPr>
          <a:xfrm>
            <a:off x="5515500" y="3194563"/>
            <a:ext cx="323100" cy="323100"/>
          </a:xfrm>
          <a:prstGeom prst="ellipse">
            <a:avLst/>
          </a:prstGeom>
          <a:noFill/>
          <a:ln>
            <a:noFill/>
          </a:ln>
        </p:spPr>
      </p:sp>
      <p:sp>
        <p:nvSpPr>
          <p:cNvPr id="2934" name="Google Shape;2934;p235"/>
          <p:cNvSpPr>
            <a:spLocks noGrp="1"/>
          </p:cNvSpPr>
          <p:nvPr>
            <p:ph type="pic" idx="15"/>
          </p:nvPr>
        </p:nvSpPr>
        <p:spPr>
          <a:xfrm>
            <a:off x="7721850" y="3194563"/>
            <a:ext cx="323100" cy="323100"/>
          </a:xfrm>
          <a:prstGeom prst="ellipse">
            <a:avLst/>
          </a:prstGeom>
          <a:noFill/>
          <a:ln>
            <a:noFill/>
          </a:ln>
        </p:spPr>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Split Page - Callouts 2">
  <p:cSld name="CUSTOM_6_1_1_1_1_1_1_1_1_1_1_1_1_1_1_1_1_2_1_1_1_1_1_1_1_1_1_1">
    <p:bg>
      <p:bgPr>
        <a:blipFill>
          <a:blip r:embed="rId2">
            <a:alphaModFix/>
          </a:blip>
          <a:stretch>
            <a:fillRect/>
          </a:stretch>
        </a:blipFill>
        <a:effectLst/>
      </p:bgPr>
    </p:bg>
    <p:spTree>
      <p:nvGrpSpPr>
        <p:cNvPr id="1" name="Shape 2935"/>
        <p:cNvGrpSpPr/>
        <p:nvPr/>
      </p:nvGrpSpPr>
      <p:grpSpPr>
        <a:xfrm>
          <a:off x="0" y="0"/>
          <a:ext cx="0" cy="0"/>
          <a:chOff x="0" y="0"/>
          <a:chExt cx="0" cy="0"/>
        </a:xfrm>
      </p:grpSpPr>
      <p:sp>
        <p:nvSpPr>
          <p:cNvPr id="2936" name="Google Shape;2936;p236"/>
          <p:cNvSpPr/>
          <p:nvPr/>
        </p:nvSpPr>
        <p:spPr>
          <a:xfrm>
            <a:off x="-225" y="0"/>
            <a:ext cx="9144000" cy="5172000"/>
          </a:xfrm>
          <a:prstGeom prst="rect">
            <a:avLst/>
          </a:prstGeom>
          <a:solidFill>
            <a:srgbClr val="000000">
              <a:alpha val="3843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7" name="Google Shape;2937;p236"/>
          <p:cNvSpPr/>
          <p:nvPr/>
        </p:nvSpPr>
        <p:spPr>
          <a:xfrm>
            <a:off x="228600" y="3370675"/>
            <a:ext cx="2075100" cy="1543800"/>
          </a:xfrm>
          <a:prstGeom prst="roundRect">
            <a:avLst>
              <a:gd name="adj" fmla="val 3253"/>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8" name="Google Shape;2938;p236"/>
          <p:cNvSpPr/>
          <p:nvPr/>
        </p:nvSpPr>
        <p:spPr>
          <a:xfrm>
            <a:off x="2432500" y="3370675"/>
            <a:ext cx="2075100" cy="1543800"/>
          </a:xfrm>
          <a:prstGeom prst="roundRect">
            <a:avLst>
              <a:gd name="adj" fmla="val 3253"/>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9" name="Google Shape;2939;p236"/>
          <p:cNvSpPr/>
          <p:nvPr/>
        </p:nvSpPr>
        <p:spPr>
          <a:xfrm>
            <a:off x="4636400" y="3370675"/>
            <a:ext cx="2075100" cy="1543800"/>
          </a:xfrm>
          <a:prstGeom prst="roundRect">
            <a:avLst>
              <a:gd name="adj" fmla="val 3253"/>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0" name="Google Shape;2940;p236"/>
          <p:cNvSpPr/>
          <p:nvPr/>
        </p:nvSpPr>
        <p:spPr>
          <a:xfrm>
            <a:off x="6840300" y="3370675"/>
            <a:ext cx="2075100" cy="1543800"/>
          </a:xfrm>
          <a:prstGeom prst="roundRect">
            <a:avLst>
              <a:gd name="adj" fmla="val 3253"/>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1" name="Google Shape;2941;p236"/>
          <p:cNvSpPr txBox="1">
            <a:spLocks noGrp="1"/>
          </p:cNvSpPr>
          <p:nvPr>
            <p:ph type="body" idx="1"/>
          </p:nvPr>
        </p:nvSpPr>
        <p:spPr>
          <a:xfrm>
            <a:off x="964050" y="3634525"/>
            <a:ext cx="1339800" cy="1016100"/>
          </a:xfrm>
          <a:prstGeom prst="rect">
            <a:avLst/>
          </a:prstGeom>
          <a:noFill/>
          <a:ln>
            <a:noFill/>
          </a:ln>
        </p:spPr>
        <p:txBody>
          <a:bodyPr spcFirstLastPara="1" wrap="square" lIns="0" tIns="0" rIns="91425" bIns="0" anchor="ctr" anchorCtr="0">
            <a:normAutofit/>
          </a:bodyPr>
          <a:lstStyle>
            <a:lvl1pPr marL="457200" lvl="0"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1pPr>
            <a:lvl2pPr marL="914400" lvl="1"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2pPr>
            <a:lvl3pPr marL="1371600" lvl="2"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3pPr>
            <a:lvl4pPr marL="1828800" lvl="3"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4pPr>
            <a:lvl5pPr marL="2286000" lvl="4"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5pPr>
            <a:lvl6pPr marL="2743200" lvl="5"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6pPr>
            <a:lvl7pPr marL="3200400" lvl="6"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7pPr>
            <a:lvl8pPr marL="3657600" lvl="7"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8pPr>
            <a:lvl9pPr marL="4114800" lvl="8"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9pPr>
          </a:lstStyle>
          <a:p>
            <a:endParaRPr/>
          </a:p>
        </p:txBody>
      </p:sp>
      <p:sp>
        <p:nvSpPr>
          <p:cNvPr id="2942" name="Google Shape;2942;p236"/>
          <p:cNvSpPr txBox="1">
            <a:spLocks noGrp="1"/>
          </p:cNvSpPr>
          <p:nvPr>
            <p:ph type="body" idx="2"/>
          </p:nvPr>
        </p:nvSpPr>
        <p:spPr>
          <a:xfrm>
            <a:off x="3167832" y="3634525"/>
            <a:ext cx="1339800" cy="1016100"/>
          </a:xfrm>
          <a:prstGeom prst="rect">
            <a:avLst/>
          </a:prstGeom>
          <a:noFill/>
          <a:ln>
            <a:noFill/>
          </a:ln>
        </p:spPr>
        <p:txBody>
          <a:bodyPr spcFirstLastPara="1" wrap="square" lIns="0" tIns="0" rIns="91425" bIns="0" anchor="ctr" anchorCtr="0">
            <a:normAutofit/>
          </a:bodyPr>
          <a:lstStyle>
            <a:lvl1pPr marL="457200" lvl="0"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1pPr>
            <a:lvl2pPr marL="914400" lvl="1"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2pPr>
            <a:lvl3pPr marL="1371600" lvl="2"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3pPr>
            <a:lvl4pPr marL="1828800" lvl="3"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4pPr>
            <a:lvl5pPr marL="2286000" lvl="4"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5pPr>
            <a:lvl6pPr marL="2743200" lvl="5"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6pPr>
            <a:lvl7pPr marL="3200400" lvl="6"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7pPr>
            <a:lvl8pPr marL="3657600" lvl="7"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8pPr>
            <a:lvl9pPr marL="4114800" lvl="8"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9pPr>
          </a:lstStyle>
          <a:p>
            <a:endParaRPr/>
          </a:p>
        </p:txBody>
      </p:sp>
      <p:sp>
        <p:nvSpPr>
          <p:cNvPr id="2943" name="Google Shape;2943;p236"/>
          <p:cNvSpPr txBox="1">
            <a:spLocks noGrp="1"/>
          </p:cNvSpPr>
          <p:nvPr>
            <p:ph type="body" idx="3"/>
          </p:nvPr>
        </p:nvSpPr>
        <p:spPr>
          <a:xfrm>
            <a:off x="5371765" y="3634525"/>
            <a:ext cx="1339800" cy="1016100"/>
          </a:xfrm>
          <a:prstGeom prst="rect">
            <a:avLst/>
          </a:prstGeom>
          <a:noFill/>
          <a:ln>
            <a:noFill/>
          </a:ln>
        </p:spPr>
        <p:txBody>
          <a:bodyPr spcFirstLastPara="1" wrap="square" lIns="0" tIns="0" rIns="91425" bIns="0" anchor="ctr" anchorCtr="0">
            <a:normAutofit/>
          </a:bodyPr>
          <a:lstStyle>
            <a:lvl1pPr marL="457200" lvl="0"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1pPr>
            <a:lvl2pPr marL="914400" lvl="1"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2pPr>
            <a:lvl3pPr marL="1371600" lvl="2"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3pPr>
            <a:lvl4pPr marL="1828800" lvl="3"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4pPr>
            <a:lvl5pPr marL="2286000" lvl="4"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5pPr>
            <a:lvl6pPr marL="2743200" lvl="5"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6pPr>
            <a:lvl7pPr marL="3200400" lvl="6"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7pPr>
            <a:lvl8pPr marL="3657600" lvl="7"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8pPr>
            <a:lvl9pPr marL="4114800" lvl="8"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9pPr>
          </a:lstStyle>
          <a:p>
            <a:endParaRPr/>
          </a:p>
        </p:txBody>
      </p:sp>
      <p:sp>
        <p:nvSpPr>
          <p:cNvPr id="2944" name="Google Shape;2944;p236"/>
          <p:cNvSpPr txBox="1">
            <a:spLocks noGrp="1"/>
          </p:cNvSpPr>
          <p:nvPr>
            <p:ph type="body" idx="4"/>
          </p:nvPr>
        </p:nvSpPr>
        <p:spPr>
          <a:xfrm>
            <a:off x="7575697" y="3634525"/>
            <a:ext cx="1339800" cy="1016100"/>
          </a:xfrm>
          <a:prstGeom prst="rect">
            <a:avLst/>
          </a:prstGeom>
          <a:noFill/>
          <a:ln>
            <a:noFill/>
          </a:ln>
        </p:spPr>
        <p:txBody>
          <a:bodyPr spcFirstLastPara="1" wrap="square" lIns="0" tIns="0" rIns="91425" bIns="0" anchor="ctr" anchorCtr="0">
            <a:normAutofit/>
          </a:bodyPr>
          <a:lstStyle>
            <a:lvl1pPr marL="457200" lvl="0"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1pPr>
            <a:lvl2pPr marL="914400" lvl="1"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2pPr>
            <a:lvl3pPr marL="1371600" lvl="2"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3pPr>
            <a:lvl4pPr marL="1828800" lvl="3"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4pPr>
            <a:lvl5pPr marL="2286000" lvl="4"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5pPr>
            <a:lvl6pPr marL="2743200" lvl="5"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6pPr>
            <a:lvl7pPr marL="3200400" lvl="6"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7pPr>
            <a:lvl8pPr marL="3657600" lvl="7"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8pPr>
            <a:lvl9pPr marL="4114800" lvl="8" indent="-279400" algn="l">
              <a:lnSpc>
                <a:spcPct val="115000"/>
              </a:lnSpc>
              <a:spcBef>
                <a:spcPts val="0"/>
              </a:spcBef>
              <a:spcAft>
                <a:spcPts val="0"/>
              </a:spcAft>
              <a:buClr>
                <a:schemeClr val="dk1"/>
              </a:buClr>
              <a:buSzPts val="800"/>
              <a:buFont typeface="Schibsted Grotesk"/>
              <a:buChar char="■"/>
              <a:defRPr sz="800">
                <a:solidFill>
                  <a:schemeClr val="dk1"/>
                </a:solidFill>
                <a:latin typeface="Schibsted Grotesk"/>
                <a:ea typeface="Schibsted Grotesk"/>
                <a:cs typeface="Schibsted Grotesk"/>
                <a:sym typeface="Schibsted Grotesk"/>
              </a:defRPr>
            </a:lvl9pPr>
          </a:lstStyle>
          <a:p>
            <a:endParaRPr/>
          </a:p>
        </p:txBody>
      </p:sp>
      <p:pic>
        <p:nvPicPr>
          <p:cNvPr id="2945" name="Google Shape;2945;p236"/>
          <p:cNvPicPr preferRelativeResize="0"/>
          <p:nvPr/>
        </p:nvPicPr>
        <p:blipFill rotWithShape="1">
          <a:blip r:embed="rId3">
            <a:alphaModFix/>
          </a:blip>
          <a:srcRect/>
          <a:stretch/>
        </p:blipFill>
        <p:spPr>
          <a:xfrm>
            <a:off x="7753275" y="0"/>
            <a:ext cx="677325" cy="2921750"/>
          </a:xfrm>
          <a:prstGeom prst="rect">
            <a:avLst/>
          </a:prstGeom>
          <a:noFill/>
          <a:ln>
            <a:noFill/>
          </a:ln>
        </p:spPr>
      </p:pic>
      <p:sp>
        <p:nvSpPr>
          <p:cNvPr id="2946" name="Google Shape;2946;p236"/>
          <p:cNvSpPr>
            <a:spLocks noGrp="1"/>
          </p:cNvSpPr>
          <p:nvPr>
            <p:ph type="pic" idx="5"/>
          </p:nvPr>
        </p:nvSpPr>
        <p:spPr>
          <a:xfrm>
            <a:off x="7572788" y="570621"/>
            <a:ext cx="1042500" cy="1042500"/>
          </a:xfrm>
          <a:prstGeom prst="ellipse">
            <a:avLst/>
          </a:prstGeom>
          <a:noFill/>
          <a:ln>
            <a:noFill/>
          </a:ln>
        </p:spPr>
      </p:sp>
      <p:sp>
        <p:nvSpPr>
          <p:cNvPr id="2947" name="Google Shape;2947;p236"/>
          <p:cNvSpPr txBox="1">
            <a:spLocks noGrp="1"/>
          </p:cNvSpPr>
          <p:nvPr>
            <p:ph type="title"/>
          </p:nvPr>
        </p:nvSpPr>
        <p:spPr>
          <a:xfrm>
            <a:off x="228600" y="621000"/>
            <a:ext cx="6483300" cy="2005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grpSp>
        <p:nvGrpSpPr>
          <p:cNvPr id="2948" name="Google Shape;2948;p236"/>
          <p:cNvGrpSpPr/>
          <p:nvPr/>
        </p:nvGrpSpPr>
        <p:grpSpPr>
          <a:xfrm>
            <a:off x="228588" y="228700"/>
            <a:ext cx="216600" cy="216600"/>
            <a:chOff x="228588" y="228700"/>
            <a:chExt cx="216600" cy="216600"/>
          </a:xfrm>
        </p:grpSpPr>
        <p:sp>
          <p:nvSpPr>
            <p:cNvPr id="2949" name="Google Shape;2949;p236"/>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50" name="Google Shape;2950;p236"/>
            <p:cNvPicPr preferRelativeResize="0"/>
            <p:nvPr/>
          </p:nvPicPr>
          <p:blipFill rotWithShape="1">
            <a:blip r:embed="rId4">
              <a:alphaModFix/>
            </a:blip>
            <a:srcRect b="-10"/>
            <a:stretch/>
          </p:blipFill>
          <p:spPr>
            <a:xfrm>
              <a:off x="293225" y="271763"/>
              <a:ext cx="87350" cy="130475"/>
            </a:xfrm>
            <a:prstGeom prst="rect">
              <a:avLst/>
            </a:prstGeom>
            <a:noFill/>
            <a:ln>
              <a:noFill/>
            </a:ln>
          </p:spPr>
        </p:pic>
      </p:grpSp>
      <p:sp>
        <p:nvSpPr>
          <p:cNvPr id="2951" name="Google Shape;2951;p236"/>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952" name="Google Shape;2952;p236"/>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953" name="Google Shape;2953;p236"/>
          <p:cNvSpPr txBox="1">
            <a:spLocks noGrp="1"/>
          </p:cNvSpPr>
          <p:nvPr>
            <p:ph type="subTitle" idx="6"/>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954" name="Google Shape;2954;p236"/>
          <p:cNvSpPr txBox="1">
            <a:spLocks noGrp="1"/>
          </p:cNvSpPr>
          <p:nvPr>
            <p:ph type="subTitle" idx="7"/>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955" name="Google Shape;2955;p236"/>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2956" name="Google Shape;2956;p236"/>
          <p:cNvSpPr>
            <a:spLocks noGrp="1"/>
          </p:cNvSpPr>
          <p:nvPr>
            <p:ph type="pic" idx="8"/>
          </p:nvPr>
        </p:nvSpPr>
        <p:spPr>
          <a:xfrm>
            <a:off x="322075" y="3634525"/>
            <a:ext cx="503400" cy="1016100"/>
          </a:xfrm>
          <a:prstGeom prst="rect">
            <a:avLst/>
          </a:prstGeom>
          <a:noFill/>
          <a:ln>
            <a:noFill/>
          </a:ln>
        </p:spPr>
      </p:sp>
      <p:sp>
        <p:nvSpPr>
          <p:cNvPr id="2957" name="Google Shape;2957;p236"/>
          <p:cNvSpPr>
            <a:spLocks noGrp="1"/>
          </p:cNvSpPr>
          <p:nvPr>
            <p:ph type="pic" idx="9"/>
          </p:nvPr>
        </p:nvSpPr>
        <p:spPr>
          <a:xfrm>
            <a:off x="2524100" y="3634525"/>
            <a:ext cx="503400" cy="1016100"/>
          </a:xfrm>
          <a:prstGeom prst="rect">
            <a:avLst/>
          </a:prstGeom>
          <a:noFill/>
          <a:ln>
            <a:noFill/>
          </a:ln>
        </p:spPr>
      </p:sp>
      <p:sp>
        <p:nvSpPr>
          <p:cNvPr id="2958" name="Google Shape;2958;p236"/>
          <p:cNvSpPr>
            <a:spLocks noGrp="1"/>
          </p:cNvSpPr>
          <p:nvPr>
            <p:ph type="pic" idx="13"/>
          </p:nvPr>
        </p:nvSpPr>
        <p:spPr>
          <a:xfrm>
            <a:off x="4727538" y="3634525"/>
            <a:ext cx="503400" cy="1016100"/>
          </a:xfrm>
          <a:prstGeom prst="rect">
            <a:avLst/>
          </a:prstGeom>
          <a:noFill/>
          <a:ln>
            <a:noFill/>
          </a:ln>
        </p:spPr>
      </p:sp>
      <p:sp>
        <p:nvSpPr>
          <p:cNvPr id="2959" name="Google Shape;2959;p236"/>
          <p:cNvSpPr>
            <a:spLocks noGrp="1"/>
          </p:cNvSpPr>
          <p:nvPr>
            <p:ph type="pic" idx="14"/>
          </p:nvPr>
        </p:nvSpPr>
        <p:spPr>
          <a:xfrm>
            <a:off x="6940888" y="3634525"/>
            <a:ext cx="503400" cy="1016100"/>
          </a:xfrm>
          <a:prstGeom prst="rect">
            <a:avLst/>
          </a:prstGeom>
          <a:noFill/>
          <a:ln>
            <a:noFill/>
          </a:ln>
        </p:spPr>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imeline 1">
  <p:cSld name="CUSTOM_9">
    <p:spTree>
      <p:nvGrpSpPr>
        <p:cNvPr id="1" name="Shape 2960"/>
        <p:cNvGrpSpPr/>
        <p:nvPr/>
      </p:nvGrpSpPr>
      <p:grpSpPr>
        <a:xfrm>
          <a:off x="0" y="0"/>
          <a:ext cx="0" cy="0"/>
          <a:chOff x="0" y="0"/>
          <a:chExt cx="0" cy="0"/>
        </a:xfrm>
      </p:grpSpPr>
      <p:sp>
        <p:nvSpPr>
          <p:cNvPr id="2961" name="Google Shape;2961;p237"/>
          <p:cNvSpPr txBox="1">
            <a:spLocks noGrp="1"/>
          </p:cNvSpPr>
          <p:nvPr>
            <p:ph type="subTitle" idx="1"/>
          </p:nvPr>
        </p:nvSpPr>
        <p:spPr>
          <a:xfrm>
            <a:off x="228600" y="3117938"/>
            <a:ext cx="400500" cy="21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800"/>
              <a:buFont typeface="Schibsted Grotesk SemiBold"/>
              <a:buNone/>
              <a:defRPr sz="800">
                <a:latin typeface="Schibsted Grotesk SemiBold"/>
                <a:ea typeface="Schibsted Grotesk SemiBold"/>
                <a:cs typeface="Schibsted Grotesk SemiBold"/>
                <a:sym typeface="Schibsted Grotesk SemiBold"/>
              </a:defRPr>
            </a:lvl1pPr>
            <a:lvl2pPr lvl="1" algn="l">
              <a:lnSpc>
                <a:spcPct val="115000"/>
              </a:lnSpc>
              <a:spcBef>
                <a:spcPts val="0"/>
              </a:spcBef>
              <a:spcAft>
                <a:spcPts val="0"/>
              </a:spcAft>
              <a:buSzPts val="800"/>
              <a:buFont typeface="Schibsted Grotesk SemiBold"/>
              <a:buNone/>
              <a:defRPr sz="800">
                <a:latin typeface="Schibsted Grotesk SemiBold"/>
                <a:ea typeface="Schibsted Grotesk SemiBold"/>
                <a:cs typeface="Schibsted Grotesk SemiBold"/>
                <a:sym typeface="Schibsted Grotesk SemiBold"/>
              </a:defRPr>
            </a:lvl2pPr>
            <a:lvl3pPr lvl="2" algn="l">
              <a:lnSpc>
                <a:spcPct val="115000"/>
              </a:lnSpc>
              <a:spcBef>
                <a:spcPts val="0"/>
              </a:spcBef>
              <a:spcAft>
                <a:spcPts val="0"/>
              </a:spcAft>
              <a:buSzPts val="800"/>
              <a:buFont typeface="Schibsted Grotesk SemiBold"/>
              <a:buNone/>
              <a:defRPr sz="800">
                <a:latin typeface="Schibsted Grotesk SemiBold"/>
                <a:ea typeface="Schibsted Grotesk SemiBold"/>
                <a:cs typeface="Schibsted Grotesk SemiBold"/>
                <a:sym typeface="Schibsted Grotesk SemiBold"/>
              </a:defRPr>
            </a:lvl3pPr>
            <a:lvl4pPr lvl="3" algn="l">
              <a:lnSpc>
                <a:spcPct val="115000"/>
              </a:lnSpc>
              <a:spcBef>
                <a:spcPts val="0"/>
              </a:spcBef>
              <a:spcAft>
                <a:spcPts val="0"/>
              </a:spcAft>
              <a:buSzPts val="800"/>
              <a:buFont typeface="Schibsted Grotesk SemiBold"/>
              <a:buNone/>
              <a:defRPr sz="800">
                <a:latin typeface="Schibsted Grotesk SemiBold"/>
                <a:ea typeface="Schibsted Grotesk SemiBold"/>
                <a:cs typeface="Schibsted Grotesk SemiBold"/>
                <a:sym typeface="Schibsted Grotesk SemiBold"/>
              </a:defRPr>
            </a:lvl4pPr>
            <a:lvl5pPr lvl="4" algn="l">
              <a:lnSpc>
                <a:spcPct val="115000"/>
              </a:lnSpc>
              <a:spcBef>
                <a:spcPts val="0"/>
              </a:spcBef>
              <a:spcAft>
                <a:spcPts val="0"/>
              </a:spcAft>
              <a:buSzPts val="800"/>
              <a:buFont typeface="Schibsted Grotesk SemiBold"/>
              <a:buNone/>
              <a:defRPr sz="800">
                <a:latin typeface="Schibsted Grotesk SemiBold"/>
                <a:ea typeface="Schibsted Grotesk SemiBold"/>
                <a:cs typeface="Schibsted Grotesk SemiBold"/>
                <a:sym typeface="Schibsted Grotesk SemiBold"/>
              </a:defRPr>
            </a:lvl5pPr>
            <a:lvl6pPr lvl="5" algn="l">
              <a:lnSpc>
                <a:spcPct val="115000"/>
              </a:lnSpc>
              <a:spcBef>
                <a:spcPts val="0"/>
              </a:spcBef>
              <a:spcAft>
                <a:spcPts val="0"/>
              </a:spcAft>
              <a:buSzPts val="800"/>
              <a:buFont typeface="Schibsted Grotesk SemiBold"/>
              <a:buNone/>
              <a:defRPr sz="800">
                <a:latin typeface="Schibsted Grotesk SemiBold"/>
                <a:ea typeface="Schibsted Grotesk SemiBold"/>
                <a:cs typeface="Schibsted Grotesk SemiBold"/>
                <a:sym typeface="Schibsted Grotesk SemiBold"/>
              </a:defRPr>
            </a:lvl6pPr>
            <a:lvl7pPr lvl="6" algn="l">
              <a:lnSpc>
                <a:spcPct val="115000"/>
              </a:lnSpc>
              <a:spcBef>
                <a:spcPts val="0"/>
              </a:spcBef>
              <a:spcAft>
                <a:spcPts val="0"/>
              </a:spcAft>
              <a:buSzPts val="800"/>
              <a:buFont typeface="Schibsted Grotesk SemiBold"/>
              <a:buNone/>
              <a:defRPr sz="800">
                <a:latin typeface="Schibsted Grotesk SemiBold"/>
                <a:ea typeface="Schibsted Grotesk SemiBold"/>
                <a:cs typeface="Schibsted Grotesk SemiBold"/>
                <a:sym typeface="Schibsted Grotesk SemiBold"/>
              </a:defRPr>
            </a:lvl7pPr>
            <a:lvl8pPr lvl="7" algn="l">
              <a:lnSpc>
                <a:spcPct val="115000"/>
              </a:lnSpc>
              <a:spcBef>
                <a:spcPts val="0"/>
              </a:spcBef>
              <a:spcAft>
                <a:spcPts val="0"/>
              </a:spcAft>
              <a:buSzPts val="800"/>
              <a:buFont typeface="Schibsted Grotesk SemiBold"/>
              <a:buNone/>
              <a:defRPr sz="800">
                <a:latin typeface="Schibsted Grotesk SemiBold"/>
                <a:ea typeface="Schibsted Grotesk SemiBold"/>
                <a:cs typeface="Schibsted Grotesk SemiBold"/>
                <a:sym typeface="Schibsted Grotesk SemiBold"/>
              </a:defRPr>
            </a:lvl8pPr>
            <a:lvl9pPr lvl="8" algn="l">
              <a:lnSpc>
                <a:spcPct val="115000"/>
              </a:lnSpc>
              <a:spcBef>
                <a:spcPts val="0"/>
              </a:spcBef>
              <a:spcAft>
                <a:spcPts val="0"/>
              </a:spcAft>
              <a:buSzPts val="800"/>
              <a:buFont typeface="Schibsted Grotesk SemiBold"/>
              <a:buNone/>
              <a:defRPr sz="800">
                <a:latin typeface="Schibsted Grotesk SemiBold"/>
                <a:ea typeface="Schibsted Grotesk SemiBold"/>
                <a:cs typeface="Schibsted Grotesk SemiBold"/>
                <a:sym typeface="Schibsted Grotesk SemiBold"/>
              </a:defRPr>
            </a:lvl9pPr>
          </a:lstStyle>
          <a:p>
            <a:endParaRPr/>
          </a:p>
        </p:txBody>
      </p:sp>
      <p:sp>
        <p:nvSpPr>
          <p:cNvPr id="2962" name="Google Shape;2962;p237"/>
          <p:cNvSpPr txBox="1">
            <a:spLocks noGrp="1"/>
          </p:cNvSpPr>
          <p:nvPr>
            <p:ph type="body" idx="2"/>
          </p:nvPr>
        </p:nvSpPr>
        <p:spPr>
          <a:xfrm>
            <a:off x="3082632" y="1797750"/>
            <a:ext cx="1463100" cy="841200"/>
          </a:xfrm>
          <a:prstGeom prst="rect">
            <a:avLst/>
          </a:prstGeom>
          <a:noFill/>
          <a:ln>
            <a:noFill/>
          </a:ln>
        </p:spPr>
        <p:txBody>
          <a:bodyPr spcFirstLastPara="1" wrap="square" lIns="0" tIns="0" rIns="0" bIns="0" anchor="t" anchorCtr="0">
            <a:normAutofit/>
          </a:bodyPr>
          <a:lstStyle>
            <a:lvl1pPr marL="457200" lvl="0" indent="-279400" algn="l">
              <a:lnSpc>
                <a:spcPct val="115000"/>
              </a:lnSpc>
              <a:spcBef>
                <a:spcPts val="0"/>
              </a:spcBef>
              <a:spcAft>
                <a:spcPts val="0"/>
              </a:spcAft>
              <a:buSzPts val="800"/>
              <a:buChar char="●"/>
              <a:defRPr sz="800"/>
            </a:lvl1pPr>
            <a:lvl2pPr marL="914400" lvl="1" indent="-279400" algn="l">
              <a:lnSpc>
                <a:spcPct val="115000"/>
              </a:lnSpc>
              <a:spcBef>
                <a:spcPts val="0"/>
              </a:spcBef>
              <a:spcAft>
                <a:spcPts val="0"/>
              </a:spcAft>
              <a:buSzPts val="800"/>
              <a:buChar char="○"/>
              <a:defRPr sz="800"/>
            </a:lvl2pPr>
            <a:lvl3pPr marL="1371600" lvl="2" indent="-279400" algn="l">
              <a:lnSpc>
                <a:spcPct val="115000"/>
              </a:lnSpc>
              <a:spcBef>
                <a:spcPts val="0"/>
              </a:spcBef>
              <a:spcAft>
                <a:spcPts val="0"/>
              </a:spcAft>
              <a:buSzPts val="800"/>
              <a:buChar char="■"/>
              <a:defRPr sz="800"/>
            </a:lvl3pPr>
            <a:lvl4pPr marL="1828800" lvl="3" indent="-279400" algn="l">
              <a:lnSpc>
                <a:spcPct val="115000"/>
              </a:lnSpc>
              <a:spcBef>
                <a:spcPts val="0"/>
              </a:spcBef>
              <a:spcAft>
                <a:spcPts val="0"/>
              </a:spcAft>
              <a:buSzPts val="800"/>
              <a:buChar char="●"/>
              <a:defRPr sz="800"/>
            </a:lvl4pPr>
            <a:lvl5pPr marL="2286000" lvl="4" indent="-279400" algn="l">
              <a:lnSpc>
                <a:spcPct val="115000"/>
              </a:lnSpc>
              <a:spcBef>
                <a:spcPts val="0"/>
              </a:spcBef>
              <a:spcAft>
                <a:spcPts val="0"/>
              </a:spcAft>
              <a:buSzPts val="800"/>
              <a:buChar char="○"/>
              <a:defRPr sz="800"/>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2963" name="Google Shape;2963;p237"/>
          <p:cNvSpPr txBox="1">
            <a:spLocks noGrp="1"/>
          </p:cNvSpPr>
          <p:nvPr>
            <p:ph type="body" idx="3"/>
          </p:nvPr>
        </p:nvSpPr>
        <p:spPr>
          <a:xfrm>
            <a:off x="4700938" y="1797750"/>
            <a:ext cx="1463100" cy="841200"/>
          </a:xfrm>
          <a:prstGeom prst="rect">
            <a:avLst/>
          </a:prstGeom>
          <a:noFill/>
          <a:ln>
            <a:noFill/>
          </a:ln>
        </p:spPr>
        <p:txBody>
          <a:bodyPr spcFirstLastPara="1" wrap="square" lIns="0" tIns="0" rIns="0" bIns="0" anchor="t" anchorCtr="0">
            <a:normAutofit/>
          </a:bodyPr>
          <a:lstStyle>
            <a:lvl1pPr marL="457200" lvl="0" indent="-279400" algn="l">
              <a:lnSpc>
                <a:spcPct val="115000"/>
              </a:lnSpc>
              <a:spcBef>
                <a:spcPts val="0"/>
              </a:spcBef>
              <a:spcAft>
                <a:spcPts val="0"/>
              </a:spcAft>
              <a:buSzPts val="800"/>
              <a:buChar char="●"/>
              <a:defRPr sz="800"/>
            </a:lvl1pPr>
            <a:lvl2pPr marL="914400" lvl="1" indent="-279400" algn="l">
              <a:lnSpc>
                <a:spcPct val="115000"/>
              </a:lnSpc>
              <a:spcBef>
                <a:spcPts val="0"/>
              </a:spcBef>
              <a:spcAft>
                <a:spcPts val="0"/>
              </a:spcAft>
              <a:buSzPts val="800"/>
              <a:buChar char="○"/>
              <a:defRPr sz="800"/>
            </a:lvl2pPr>
            <a:lvl3pPr marL="1371600" lvl="2" indent="-279400" algn="l">
              <a:lnSpc>
                <a:spcPct val="115000"/>
              </a:lnSpc>
              <a:spcBef>
                <a:spcPts val="0"/>
              </a:spcBef>
              <a:spcAft>
                <a:spcPts val="0"/>
              </a:spcAft>
              <a:buSzPts val="800"/>
              <a:buChar char="■"/>
              <a:defRPr sz="800"/>
            </a:lvl3pPr>
            <a:lvl4pPr marL="1828800" lvl="3" indent="-279400" algn="l">
              <a:lnSpc>
                <a:spcPct val="115000"/>
              </a:lnSpc>
              <a:spcBef>
                <a:spcPts val="0"/>
              </a:spcBef>
              <a:spcAft>
                <a:spcPts val="0"/>
              </a:spcAft>
              <a:buSzPts val="800"/>
              <a:buChar char="●"/>
              <a:defRPr sz="800"/>
            </a:lvl4pPr>
            <a:lvl5pPr marL="2286000" lvl="4" indent="-279400" algn="l">
              <a:lnSpc>
                <a:spcPct val="115000"/>
              </a:lnSpc>
              <a:spcBef>
                <a:spcPts val="0"/>
              </a:spcBef>
              <a:spcAft>
                <a:spcPts val="0"/>
              </a:spcAft>
              <a:buSzPts val="800"/>
              <a:buChar char="○"/>
              <a:defRPr sz="800"/>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2964" name="Google Shape;2964;p237"/>
          <p:cNvSpPr txBox="1">
            <a:spLocks noGrp="1"/>
          </p:cNvSpPr>
          <p:nvPr>
            <p:ph type="body" idx="4"/>
          </p:nvPr>
        </p:nvSpPr>
        <p:spPr>
          <a:xfrm>
            <a:off x="6824246" y="1797750"/>
            <a:ext cx="1463100" cy="841200"/>
          </a:xfrm>
          <a:prstGeom prst="rect">
            <a:avLst/>
          </a:prstGeom>
          <a:noFill/>
          <a:ln>
            <a:noFill/>
          </a:ln>
        </p:spPr>
        <p:txBody>
          <a:bodyPr spcFirstLastPara="1" wrap="square" lIns="0" tIns="0" rIns="0" bIns="0" anchor="t" anchorCtr="0">
            <a:normAutofit/>
          </a:bodyPr>
          <a:lstStyle>
            <a:lvl1pPr marL="457200" lvl="0" indent="-279400" algn="l">
              <a:lnSpc>
                <a:spcPct val="115000"/>
              </a:lnSpc>
              <a:spcBef>
                <a:spcPts val="0"/>
              </a:spcBef>
              <a:spcAft>
                <a:spcPts val="0"/>
              </a:spcAft>
              <a:buSzPts val="800"/>
              <a:buChar char="●"/>
              <a:defRPr sz="800"/>
            </a:lvl1pPr>
            <a:lvl2pPr marL="914400" lvl="1" indent="-279400" algn="l">
              <a:lnSpc>
                <a:spcPct val="115000"/>
              </a:lnSpc>
              <a:spcBef>
                <a:spcPts val="0"/>
              </a:spcBef>
              <a:spcAft>
                <a:spcPts val="0"/>
              </a:spcAft>
              <a:buSzPts val="800"/>
              <a:buChar char="○"/>
              <a:defRPr sz="800"/>
            </a:lvl2pPr>
            <a:lvl3pPr marL="1371600" lvl="2" indent="-279400" algn="l">
              <a:lnSpc>
                <a:spcPct val="115000"/>
              </a:lnSpc>
              <a:spcBef>
                <a:spcPts val="0"/>
              </a:spcBef>
              <a:spcAft>
                <a:spcPts val="0"/>
              </a:spcAft>
              <a:buSzPts val="800"/>
              <a:buChar char="■"/>
              <a:defRPr sz="800"/>
            </a:lvl3pPr>
            <a:lvl4pPr marL="1828800" lvl="3" indent="-279400" algn="l">
              <a:lnSpc>
                <a:spcPct val="115000"/>
              </a:lnSpc>
              <a:spcBef>
                <a:spcPts val="0"/>
              </a:spcBef>
              <a:spcAft>
                <a:spcPts val="0"/>
              </a:spcAft>
              <a:buSzPts val="800"/>
              <a:buChar char="●"/>
              <a:defRPr sz="800"/>
            </a:lvl4pPr>
            <a:lvl5pPr marL="2286000" lvl="4" indent="-279400" algn="l">
              <a:lnSpc>
                <a:spcPct val="115000"/>
              </a:lnSpc>
              <a:spcBef>
                <a:spcPts val="0"/>
              </a:spcBef>
              <a:spcAft>
                <a:spcPts val="0"/>
              </a:spcAft>
              <a:buSzPts val="800"/>
              <a:buChar char="○"/>
              <a:defRPr sz="800"/>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2965" name="Google Shape;2965;p237"/>
          <p:cNvSpPr txBox="1">
            <a:spLocks noGrp="1"/>
          </p:cNvSpPr>
          <p:nvPr>
            <p:ph type="body" idx="5"/>
          </p:nvPr>
        </p:nvSpPr>
        <p:spPr>
          <a:xfrm>
            <a:off x="760676" y="1797750"/>
            <a:ext cx="1463100" cy="841200"/>
          </a:xfrm>
          <a:prstGeom prst="rect">
            <a:avLst/>
          </a:prstGeom>
          <a:noFill/>
          <a:ln>
            <a:noFill/>
          </a:ln>
        </p:spPr>
        <p:txBody>
          <a:bodyPr spcFirstLastPara="1" wrap="square" lIns="0" tIns="0" rIns="0" bIns="0" anchor="t" anchorCtr="0">
            <a:normAutofit/>
          </a:bodyPr>
          <a:lstStyle>
            <a:lvl1pPr marL="457200" lvl="0" indent="-279400" algn="l">
              <a:lnSpc>
                <a:spcPct val="115000"/>
              </a:lnSpc>
              <a:spcBef>
                <a:spcPts val="0"/>
              </a:spcBef>
              <a:spcAft>
                <a:spcPts val="0"/>
              </a:spcAft>
              <a:buSzPts val="800"/>
              <a:buChar char="●"/>
              <a:defRPr sz="800"/>
            </a:lvl1pPr>
            <a:lvl2pPr marL="914400" lvl="1" indent="-279400" algn="l">
              <a:lnSpc>
                <a:spcPct val="115000"/>
              </a:lnSpc>
              <a:spcBef>
                <a:spcPts val="0"/>
              </a:spcBef>
              <a:spcAft>
                <a:spcPts val="0"/>
              </a:spcAft>
              <a:buSzPts val="800"/>
              <a:buChar char="○"/>
              <a:defRPr sz="800"/>
            </a:lvl2pPr>
            <a:lvl3pPr marL="1371600" lvl="2" indent="-279400" algn="l">
              <a:lnSpc>
                <a:spcPct val="115000"/>
              </a:lnSpc>
              <a:spcBef>
                <a:spcPts val="0"/>
              </a:spcBef>
              <a:spcAft>
                <a:spcPts val="0"/>
              </a:spcAft>
              <a:buSzPts val="800"/>
              <a:buChar char="■"/>
              <a:defRPr sz="800"/>
            </a:lvl3pPr>
            <a:lvl4pPr marL="1828800" lvl="3" indent="-279400" algn="l">
              <a:lnSpc>
                <a:spcPct val="115000"/>
              </a:lnSpc>
              <a:spcBef>
                <a:spcPts val="0"/>
              </a:spcBef>
              <a:spcAft>
                <a:spcPts val="0"/>
              </a:spcAft>
              <a:buSzPts val="800"/>
              <a:buChar char="●"/>
              <a:defRPr sz="800"/>
            </a:lvl4pPr>
            <a:lvl5pPr marL="2286000" lvl="4" indent="-279400" algn="l">
              <a:lnSpc>
                <a:spcPct val="115000"/>
              </a:lnSpc>
              <a:spcBef>
                <a:spcPts val="0"/>
              </a:spcBef>
              <a:spcAft>
                <a:spcPts val="0"/>
              </a:spcAft>
              <a:buSzPts val="800"/>
              <a:buChar char="○"/>
              <a:defRPr sz="800"/>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2966" name="Google Shape;2966;p237"/>
          <p:cNvSpPr txBox="1">
            <a:spLocks noGrp="1"/>
          </p:cNvSpPr>
          <p:nvPr>
            <p:ph type="body" idx="6"/>
          </p:nvPr>
        </p:nvSpPr>
        <p:spPr>
          <a:xfrm>
            <a:off x="2181530" y="3808725"/>
            <a:ext cx="1463100" cy="841200"/>
          </a:xfrm>
          <a:prstGeom prst="rect">
            <a:avLst/>
          </a:prstGeom>
          <a:noFill/>
          <a:ln>
            <a:noFill/>
          </a:ln>
        </p:spPr>
        <p:txBody>
          <a:bodyPr spcFirstLastPara="1" wrap="square" lIns="0" tIns="0" rIns="0" bIns="0" anchor="t" anchorCtr="0">
            <a:normAutofit/>
          </a:bodyPr>
          <a:lstStyle>
            <a:lvl1pPr marL="457200" lvl="0" indent="-279400" algn="l">
              <a:lnSpc>
                <a:spcPct val="115000"/>
              </a:lnSpc>
              <a:spcBef>
                <a:spcPts val="0"/>
              </a:spcBef>
              <a:spcAft>
                <a:spcPts val="0"/>
              </a:spcAft>
              <a:buSzPts val="800"/>
              <a:buChar char="●"/>
              <a:defRPr sz="800"/>
            </a:lvl1pPr>
            <a:lvl2pPr marL="914400" lvl="1" indent="-279400" algn="l">
              <a:lnSpc>
                <a:spcPct val="115000"/>
              </a:lnSpc>
              <a:spcBef>
                <a:spcPts val="0"/>
              </a:spcBef>
              <a:spcAft>
                <a:spcPts val="0"/>
              </a:spcAft>
              <a:buSzPts val="800"/>
              <a:buChar char="○"/>
              <a:defRPr sz="800"/>
            </a:lvl2pPr>
            <a:lvl3pPr marL="1371600" lvl="2" indent="-279400" algn="l">
              <a:lnSpc>
                <a:spcPct val="115000"/>
              </a:lnSpc>
              <a:spcBef>
                <a:spcPts val="0"/>
              </a:spcBef>
              <a:spcAft>
                <a:spcPts val="0"/>
              </a:spcAft>
              <a:buSzPts val="800"/>
              <a:buChar char="■"/>
              <a:defRPr sz="800"/>
            </a:lvl3pPr>
            <a:lvl4pPr marL="1828800" lvl="3" indent="-279400" algn="l">
              <a:lnSpc>
                <a:spcPct val="115000"/>
              </a:lnSpc>
              <a:spcBef>
                <a:spcPts val="0"/>
              </a:spcBef>
              <a:spcAft>
                <a:spcPts val="0"/>
              </a:spcAft>
              <a:buSzPts val="800"/>
              <a:buChar char="●"/>
              <a:defRPr sz="800"/>
            </a:lvl4pPr>
            <a:lvl5pPr marL="2286000" lvl="4" indent="-279400" algn="l">
              <a:lnSpc>
                <a:spcPct val="115000"/>
              </a:lnSpc>
              <a:spcBef>
                <a:spcPts val="0"/>
              </a:spcBef>
              <a:spcAft>
                <a:spcPts val="0"/>
              </a:spcAft>
              <a:buSzPts val="800"/>
              <a:buChar char="○"/>
              <a:defRPr sz="800"/>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2967" name="Google Shape;2967;p237"/>
          <p:cNvSpPr>
            <a:spLocks noGrp="1"/>
          </p:cNvSpPr>
          <p:nvPr>
            <p:ph type="pic" idx="7"/>
          </p:nvPr>
        </p:nvSpPr>
        <p:spPr>
          <a:xfrm>
            <a:off x="2183651" y="3030174"/>
            <a:ext cx="389400" cy="389700"/>
          </a:xfrm>
          <a:prstGeom prst="ellipse">
            <a:avLst/>
          </a:prstGeom>
          <a:noFill/>
          <a:ln>
            <a:noFill/>
          </a:ln>
        </p:spPr>
      </p:sp>
      <p:sp>
        <p:nvSpPr>
          <p:cNvPr id="2968" name="Google Shape;2968;p237"/>
          <p:cNvSpPr>
            <a:spLocks noGrp="1"/>
          </p:cNvSpPr>
          <p:nvPr>
            <p:ph type="pic" idx="8"/>
          </p:nvPr>
        </p:nvSpPr>
        <p:spPr>
          <a:xfrm>
            <a:off x="3079651" y="3030174"/>
            <a:ext cx="389400" cy="389700"/>
          </a:xfrm>
          <a:prstGeom prst="ellipse">
            <a:avLst/>
          </a:prstGeom>
          <a:noFill/>
          <a:ln>
            <a:noFill/>
          </a:ln>
        </p:spPr>
      </p:sp>
      <p:sp>
        <p:nvSpPr>
          <p:cNvPr id="2969" name="Google Shape;2969;p237"/>
          <p:cNvSpPr>
            <a:spLocks noGrp="1"/>
          </p:cNvSpPr>
          <p:nvPr>
            <p:ph type="pic" idx="9"/>
          </p:nvPr>
        </p:nvSpPr>
        <p:spPr>
          <a:xfrm>
            <a:off x="3804676" y="3030174"/>
            <a:ext cx="389400" cy="389700"/>
          </a:xfrm>
          <a:prstGeom prst="ellipse">
            <a:avLst/>
          </a:prstGeom>
          <a:noFill/>
          <a:ln>
            <a:noFill/>
          </a:ln>
        </p:spPr>
      </p:sp>
      <p:sp>
        <p:nvSpPr>
          <p:cNvPr id="2970" name="Google Shape;2970;p237"/>
          <p:cNvSpPr>
            <a:spLocks noGrp="1"/>
          </p:cNvSpPr>
          <p:nvPr>
            <p:ph type="pic" idx="13"/>
          </p:nvPr>
        </p:nvSpPr>
        <p:spPr>
          <a:xfrm>
            <a:off x="4700676" y="3030174"/>
            <a:ext cx="389400" cy="389700"/>
          </a:xfrm>
          <a:prstGeom prst="ellipse">
            <a:avLst/>
          </a:prstGeom>
          <a:noFill/>
          <a:ln>
            <a:noFill/>
          </a:ln>
        </p:spPr>
      </p:sp>
      <p:sp>
        <p:nvSpPr>
          <p:cNvPr id="2971" name="Google Shape;2971;p237"/>
          <p:cNvSpPr>
            <a:spLocks noGrp="1"/>
          </p:cNvSpPr>
          <p:nvPr>
            <p:ph type="pic" idx="14"/>
          </p:nvPr>
        </p:nvSpPr>
        <p:spPr>
          <a:xfrm>
            <a:off x="5829226" y="3030174"/>
            <a:ext cx="389400" cy="389700"/>
          </a:xfrm>
          <a:prstGeom prst="ellipse">
            <a:avLst/>
          </a:prstGeom>
          <a:noFill/>
          <a:ln>
            <a:noFill/>
          </a:ln>
        </p:spPr>
      </p:sp>
      <p:sp>
        <p:nvSpPr>
          <p:cNvPr id="2972" name="Google Shape;2972;p237"/>
          <p:cNvSpPr>
            <a:spLocks noGrp="1"/>
          </p:cNvSpPr>
          <p:nvPr>
            <p:ph type="pic" idx="15"/>
          </p:nvPr>
        </p:nvSpPr>
        <p:spPr>
          <a:xfrm>
            <a:off x="6821001" y="3030174"/>
            <a:ext cx="389400" cy="389700"/>
          </a:xfrm>
          <a:prstGeom prst="ellipse">
            <a:avLst/>
          </a:prstGeom>
          <a:noFill/>
          <a:ln>
            <a:noFill/>
          </a:ln>
        </p:spPr>
      </p:sp>
      <p:sp>
        <p:nvSpPr>
          <p:cNvPr id="2973" name="Google Shape;2973;p237"/>
          <p:cNvSpPr>
            <a:spLocks noGrp="1"/>
          </p:cNvSpPr>
          <p:nvPr>
            <p:ph type="pic" idx="16"/>
          </p:nvPr>
        </p:nvSpPr>
        <p:spPr>
          <a:xfrm>
            <a:off x="772413" y="2819138"/>
            <a:ext cx="811800" cy="811800"/>
          </a:xfrm>
          <a:prstGeom prst="ellipse">
            <a:avLst/>
          </a:prstGeom>
          <a:noFill/>
          <a:ln>
            <a:noFill/>
          </a:ln>
        </p:spPr>
      </p:sp>
      <p:grpSp>
        <p:nvGrpSpPr>
          <p:cNvPr id="2974" name="Google Shape;2974;p237"/>
          <p:cNvGrpSpPr/>
          <p:nvPr/>
        </p:nvGrpSpPr>
        <p:grpSpPr>
          <a:xfrm>
            <a:off x="228588" y="228700"/>
            <a:ext cx="216600" cy="216600"/>
            <a:chOff x="228588" y="228700"/>
            <a:chExt cx="216600" cy="216600"/>
          </a:xfrm>
        </p:grpSpPr>
        <p:sp>
          <p:nvSpPr>
            <p:cNvPr id="2975" name="Google Shape;2975;p237"/>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76" name="Google Shape;2976;p237"/>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2977" name="Google Shape;2977;p237"/>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978" name="Google Shape;2978;p237"/>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2979" name="Google Shape;2979;p237"/>
          <p:cNvSpPr txBox="1">
            <a:spLocks noGrp="1"/>
          </p:cNvSpPr>
          <p:nvPr>
            <p:ph type="subTitle" idx="17"/>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980" name="Google Shape;2980;p237"/>
          <p:cNvSpPr txBox="1">
            <a:spLocks noGrp="1"/>
          </p:cNvSpPr>
          <p:nvPr>
            <p:ph type="subTitle" idx="18"/>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2981" name="Google Shape;2981;p237"/>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2982" name="Google Shape;2982;p237"/>
          <p:cNvSpPr/>
          <p:nvPr/>
        </p:nvSpPr>
        <p:spPr>
          <a:xfrm>
            <a:off x="1625828" y="3152438"/>
            <a:ext cx="5022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3" name="Google Shape;2983;p237"/>
          <p:cNvSpPr/>
          <p:nvPr/>
        </p:nvSpPr>
        <p:spPr>
          <a:xfrm>
            <a:off x="2628631" y="3152438"/>
            <a:ext cx="4005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4" name="Google Shape;2984;p237"/>
          <p:cNvSpPr/>
          <p:nvPr/>
        </p:nvSpPr>
        <p:spPr>
          <a:xfrm>
            <a:off x="3529734" y="3152438"/>
            <a:ext cx="2166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5" name="Google Shape;2985;p237"/>
          <p:cNvSpPr/>
          <p:nvPr/>
        </p:nvSpPr>
        <p:spPr>
          <a:xfrm>
            <a:off x="4246937" y="3152438"/>
            <a:ext cx="4005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6" name="Google Shape;2986;p237"/>
          <p:cNvSpPr/>
          <p:nvPr/>
        </p:nvSpPr>
        <p:spPr>
          <a:xfrm>
            <a:off x="5148040" y="3152438"/>
            <a:ext cx="6255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7" name="Google Shape;2987;p237"/>
          <p:cNvSpPr/>
          <p:nvPr/>
        </p:nvSpPr>
        <p:spPr>
          <a:xfrm>
            <a:off x="6274143" y="3152438"/>
            <a:ext cx="1737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8" name="Google Shape;2988;p237"/>
          <p:cNvSpPr/>
          <p:nvPr/>
        </p:nvSpPr>
        <p:spPr>
          <a:xfrm>
            <a:off x="6501344" y="3152438"/>
            <a:ext cx="2694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9" name="Google Shape;2989;p237"/>
          <p:cNvSpPr/>
          <p:nvPr/>
        </p:nvSpPr>
        <p:spPr>
          <a:xfrm>
            <a:off x="7271347" y="3152438"/>
            <a:ext cx="7116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0" name="Google Shape;2990;p237"/>
          <p:cNvSpPr/>
          <p:nvPr/>
        </p:nvSpPr>
        <p:spPr>
          <a:xfrm>
            <a:off x="8036449" y="3152438"/>
            <a:ext cx="2694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1" name="Google Shape;2991;p237"/>
          <p:cNvSpPr txBox="1">
            <a:spLocks noGrp="1"/>
          </p:cNvSpPr>
          <p:nvPr>
            <p:ph type="title"/>
          </p:nvPr>
        </p:nvSpPr>
        <p:spPr>
          <a:xfrm>
            <a:off x="228600" y="621000"/>
            <a:ext cx="8091600" cy="801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2992" name="Google Shape;2992;p237"/>
          <p:cNvSpPr txBox="1">
            <a:spLocks noGrp="1"/>
          </p:cNvSpPr>
          <p:nvPr>
            <p:ph type="body" idx="19"/>
          </p:nvPr>
        </p:nvSpPr>
        <p:spPr>
          <a:xfrm>
            <a:off x="5829226" y="3808725"/>
            <a:ext cx="1463100" cy="841200"/>
          </a:xfrm>
          <a:prstGeom prst="rect">
            <a:avLst/>
          </a:prstGeom>
          <a:noFill/>
          <a:ln>
            <a:noFill/>
          </a:ln>
        </p:spPr>
        <p:txBody>
          <a:bodyPr spcFirstLastPara="1" wrap="square" lIns="0" tIns="0" rIns="0" bIns="0" anchor="t" anchorCtr="0">
            <a:normAutofit/>
          </a:bodyPr>
          <a:lstStyle>
            <a:lvl1pPr marL="457200" lvl="0" indent="-279400" algn="l">
              <a:lnSpc>
                <a:spcPct val="115000"/>
              </a:lnSpc>
              <a:spcBef>
                <a:spcPts val="0"/>
              </a:spcBef>
              <a:spcAft>
                <a:spcPts val="0"/>
              </a:spcAft>
              <a:buSzPts val="800"/>
              <a:buChar char="●"/>
              <a:defRPr sz="800"/>
            </a:lvl1pPr>
            <a:lvl2pPr marL="914400" lvl="1" indent="-279400" algn="l">
              <a:lnSpc>
                <a:spcPct val="115000"/>
              </a:lnSpc>
              <a:spcBef>
                <a:spcPts val="0"/>
              </a:spcBef>
              <a:spcAft>
                <a:spcPts val="0"/>
              </a:spcAft>
              <a:buSzPts val="800"/>
              <a:buChar char="○"/>
              <a:defRPr sz="800"/>
            </a:lvl2pPr>
            <a:lvl3pPr marL="1371600" lvl="2" indent="-279400" algn="l">
              <a:lnSpc>
                <a:spcPct val="115000"/>
              </a:lnSpc>
              <a:spcBef>
                <a:spcPts val="0"/>
              </a:spcBef>
              <a:spcAft>
                <a:spcPts val="0"/>
              </a:spcAft>
              <a:buSzPts val="800"/>
              <a:buChar char="■"/>
              <a:defRPr sz="800"/>
            </a:lvl3pPr>
            <a:lvl4pPr marL="1828800" lvl="3" indent="-279400" algn="l">
              <a:lnSpc>
                <a:spcPct val="115000"/>
              </a:lnSpc>
              <a:spcBef>
                <a:spcPts val="0"/>
              </a:spcBef>
              <a:spcAft>
                <a:spcPts val="0"/>
              </a:spcAft>
              <a:buSzPts val="800"/>
              <a:buChar char="●"/>
              <a:defRPr sz="800"/>
            </a:lvl4pPr>
            <a:lvl5pPr marL="2286000" lvl="4" indent="-279400" algn="l">
              <a:lnSpc>
                <a:spcPct val="115000"/>
              </a:lnSpc>
              <a:spcBef>
                <a:spcPts val="0"/>
              </a:spcBef>
              <a:spcAft>
                <a:spcPts val="0"/>
              </a:spcAft>
              <a:buSzPts val="800"/>
              <a:buChar char="○"/>
              <a:defRPr sz="800"/>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2993" name="Google Shape;2993;p237"/>
          <p:cNvSpPr txBox="1">
            <a:spLocks noGrp="1"/>
          </p:cNvSpPr>
          <p:nvPr>
            <p:ph type="body" idx="20"/>
          </p:nvPr>
        </p:nvSpPr>
        <p:spPr>
          <a:xfrm>
            <a:off x="3804676" y="3808725"/>
            <a:ext cx="1463100" cy="841200"/>
          </a:xfrm>
          <a:prstGeom prst="rect">
            <a:avLst/>
          </a:prstGeom>
          <a:noFill/>
          <a:ln>
            <a:noFill/>
          </a:ln>
        </p:spPr>
        <p:txBody>
          <a:bodyPr spcFirstLastPara="1" wrap="square" lIns="0" tIns="0" rIns="0" bIns="0" anchor="t" anchorCtr="0">
            <a:normAutofit/>
          </a:bodyPr>
          <a:lstStyle>
            <a:lvl1pPr marL="457200" lvl="0" indent="-279400" algn="l">
              <a:lnSpc>
                <a:spcPct val="115000"/>
              </a:lnSpc>
              <a:spcBef>
                <a:spcPts val="0"/>
              </a:spcBef>
              <a:spcAft>
                <a:spcPts val="0"/>
              </a:spcAft>
              <a:buSzPts val="800"/>
              <a:buChar char="●"/>
              <a:defRPr sz="800"/>
            </a:lvl1pPr>
            <a:lvl2pPr marL="914400" lvl="1" indent="-279400" algn="l">
              <a:lnSpc>
                <a:spcPct val="115000"/>
              </a:lnSpc>
              <a:spcBef>
                <a:spcPts val="0"/>
              </a:spcBef>
              <a:spcAft>
                <a:spcPts val="0"/>
              </a:spcAft>
              <a:buSzPts val="800"/>
              <a:buChar char="○"/>
              <a:defRPr sz="800"/>
            </a:lvl2pPr>
            <a:lvl3pPr marL="1371600" lvl="2" indent="-279400" algn="l">
              <a:lnSpc>
                <a:spcPct val="115000"/>
              </a:lnSpc>
              <a:spcBef>
                <a:spcPts val="0"/>
              </a:spcBef>
              <a:spcAft>
                <a:spcPts val="0"/>
              </a:spcAft>
              <a:buSzPts val="800"/>
              <a:buChar char="■"/>
              <a:defRPr sz="800"/>
            </a:lvl3pPr>
            <a:lvl4pPr marL="1828800" lvl="3" indent="-279400" algn="l">
              <a:lnSpc>
                <a:spcPct val="115000"/>
              </a:lnSpc>
              <a:spcBef>
                <a:spcPts val="0"/>
              </a:spcBef>
              <a:spcAft>
                <a:spcPts val="0"/>
              </a:spcAft>
              <a:buSzPts val="800"/>
              <a:buChar char="●"/>
              <a:defRPr sz="800"/>
            </a:lvl4pPr>
            <a:lvl5pPr marL="2286000" lvl="4" indent="-279400" algn="l">
              <a:lnSpc>
                <a:spcPct val="115000"/>
              </a:lnSpc>
              <a:spcBef>
                <a:spcPts val="0"/>
              </a:spcBef>
              <a:spcAft>
                <a:spcPts val="0"/>
              </a:spcAft>
              <a:buSzPts val="800"/>
              <a:buChar char="○"/>
              <a:defRPr sz="800"/>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2994" name="Google Shape;2994;p237"/>
          <p:cNvSpPr txBox="1">
            <a:spLocks noGrp="1"/>
          </p:cNvSpPr>
          <p:nvPr>
            <p:ph type="subTitle" idx="21"/>
          </p:nvPr>
        </p:nvSpPr>
        <p:spPr>
          <a:xfrm>
            <a:off x="8516150" y="3117938"/>
            <a:ext cx="400500" cy="214200"/>
          </a:xfrm>
          <a:prstGeom prst="rect">
            <a:avLst/>
          </a:prstGeom>
          <a:noFill/>
          <a:ln>
            <a:noFill/>
          </a:ln>
        </p:spPr>
        <p:txBody>
          <a:bodyPr spcFirstLastPara="1" wrap="square" lIns="0" tIns="0" rIns="0" bIns="0" anchor="ctr" anchorCtr="0">
            <a:normAutofit/>
          </a:bodyPr>
          <a:lstStyle>
            <a:lvl1pPr lvl="0" algn="r">
              <a:lnSpc>
                <a:spcPct val="100000"/>
              </a:lnSpc>
              <a:spcBef>
                <a:spcPts val="0"/>
              </a:spcBef>
              <a:spcAft>
                <a:spcPts val="0"/>
              </a:spcAft>
              <a:buSzPts val="800"/>
              <a:buFont typeface="Schibsted Grotesk SemiBold"/>
              <a:buNone/>
              <a:defRPr sz="800">
                <a:latin typeface="Schibsted Grotesk SemiBold"/>
                <a:ea typeface="Schibsted Grotesk SemiBold"/>
                <a:cs typeface="Schibsted Grotesk SemiBold"/>
                <a:sym typeface="Schibsted Grotesk SemiBold"/>
              </a:defRPr>
            </a:lvl1pPr>
            <a:lvl2pPr lvl="1" algn="l">
              <a:lnSpc>
                <a:spcPct val="115000"/>
              </a:lnSpc>
              <a:spcBef>
                <a:spcPts val="0"/>
              </a:spcBef>
              <a:spcAft>
                <a:spcPts val="0"/>
              </a:spcAft>
              <a:buSzPts val="800"/>
              <a:buFont typeface="Schibsted Grotesk SemiBold"/>
              <a:buNone/>
              <a:defRPr sz="800">
                <a:latin typeface="Schibsted Grotesk SemiBold"/>
                <a:ea typeface="Schibsted Grotesk SemiBold"/>
                <a:cs typeface="Schibsted Grotesk SemiBold"/>
                <a:sym typeface="Schibsted Grotesk SemiBold"/>
              </a:defRPr>
            </a:lvl2pPr>
            <a:lvl3pPr lvl="2" algn="l">
              <a:lnSpc>
                <a:spcPct val="115000"/>
              </a:lnSpc>
              <a:spcBef>
                <a:spcPts val="0"/>
              </a:spcBef>
              <a:spcAft>
                <a:spcPts val="0"/>
              </a:spcAft>
              <a:buSzPts val="800"/>
              <a:buFont typeface="Schibsted Grotesk SemiBold"/>
              <a:buNone/>
              <a:defRPr sz="800">
                <a:latin typeface="Schibsted Grotesk SemiBold"/>
                <a:ea typeface="Schibsted Grotesk SemiBold"/>
                <a:cs typeface="Schibsted Grotesk SemiBold"/>
                <a:sym typeface="Schibsted Grotesk SemiBold"/>
              </a:defRPr>
            </a:lvl3pPr>
            <a:lvl4pPr lvl="3" algn="l">
              <a:lnSpc>
                <a:spcPct val="115000"/>
              </a:lnSpc>
              <a:spcBef>
                <a:spcPts val="0"/>
              </a:spcBef>
              <a:spcAft>
                <a:spcPts val="0"/>
              </a:spcAft>
              <a:buSzPts val="800"/>
              <a:buFont typeface="Schibsted Grotesk SemiBold"/>
              <a:buNone/>
              <a:defRPr sz="800">
                <a:latin typeface="Schibsted Grotesk SemiBold"/>
                <a:ea typeface="Schibsted Grotesk SemiBold"/>
                <a:cs typeface="Schibsted Grotesk SemiBold"/>
                <a:sym typeface="Schibsted Grotesk SemiBold"/>
              </a:defRPr>
            </a:lvl4pPr>
            <a:lvl5pPr lvl="4" algn="l">
              <a:lnSpc>
                <a:spcPct val="115000"/>
              </a:lnSpc>
              <a:spcBef>
                <a:spcPts val="0"/>
              </a:spcBef>
              <a:spcAft>
                <a:spcPts val="0"/>
              </a:spcAft>
              <a:buSzPts val="800"/>
              <a:buFont typeface="Schibsted Grotesk SemiBold"/>
              <a:buNone/>
              <a:defRPr sz="800">
                <a:latin typeface="Schibsted Grotesk SemiBold"/>
                <a:ea typeface="Schibsted Grotesk SemiBold"/>
                <a:cs typeface="Schibsted Grotesk SemiBold"/>
                <a:sym typeface="Schibsted Grotesk SemiBold"/>
              </a:defRPr>
            </a:lvl5pPr>
            <a:lvl6pPr lvl="5" algn="l">
              <a:lnSpc>
                <a:spcPct val="115000"/>
              </a:lnSpc>
              <a:spcBef>
                <a:spcPts val="0"/>
              </a:spcBef>
              <a:spcAft>
                <a:spcPts val="0"/>
              </a:spcAft>
              <a:buSzPts val="800"/>
              <a:buFont typeface="Schibsted Grotesk SemiBold"/>
              <a:buNone/>
              <a:defRPr sz="800">
                <a:latin typeface="Schibsted Grotesk SemiBold"/>
                <a:ea typeface="Schibsted Grotesk SemiBold"/>
                <a:cs typeface="Schibsted Grotesk SemiBold"/>
                <a:sym typeface="Schibsted Grotesk SemiBold"/>
              </a:defRPr>
            </a:lvl6pPr>
            <a:lvl7pPr lvl="6" algn="l">
              <a:lnSpc>
                <a:spcPct val="115000"/>
              </a:lnSpc>
              <a:spcBef>
                <a:spcPts val="0"/>
              </a:spcBef>
              <a:spcAft>
                <a:spcPts val="0"/>
              </a:spcAft>
              <a:buSzPts val="800"/>
              <a:buFont typeface="Schibsted Grotesk SemiBold"/>
              <a:buNone/>
              <a:defRPr sz="800">
                <a:latin typeface="Schibsted Grotesk SemiBold"/>
                <a:ea typeface="Schibsted Grotesk SemiBold"/>
                <a:cs typeface="Schibsted Grotesk SemiBold"/>
                <a:sym typeface="Schibsted Grotesk SemiBold"/>
              </a:defRPr>
            </a:lvl7pPr>
            <a:lvl8pPr lvl="7" algn="l">
              <a:lnSpc>
                <a:spcPct val="115000"/>
              </a:lnSpc>
              <a:spcBef>
                <a:spcPts val="0"/>
              </a:spcBef>
              <a:spcAft>
                <a:spcPts val="0"/>
              </a:spcAft>
              <a:buSzPts val="800"/>
              <a:buFont typeface="Schibsted Grotesk SemiBold"/>
              <a:buNone/>
              <a:defRPr sz="800">
                <a:latin typeface="Schibsted Grotesk SemiBold"/>
                <a:ea typeface="Schibsted Grotesk SemiBold"/>
                <a:cs typeface="Schibsted Grotesk SemiBold"/>
                <a:sym typeface="Schibsted Grotesk SemiBold"/>
              </a:defRPr>
            </a:lvl8pPr>
            <a:lvl9pPr lvl="8" algn="l">
              <a:lnSpc>
                <a:spcPct val="115000"/>
              </a:lnSpc>
              <a:spcBef>
                <a:spcPts val="0"/>
              </a:spcBef>
              <a:spcAft>
                <a:spcPts val="0"/>
              </a:spcAft>
              <a:buSzPts val="800"/>
              <a:buFont typeface="Schibsted Grotesk SemiBold"/>
              <a:buNone/>
              <a:defRPr sz="800">
                <a:latin typeface="Schibsted Grotesk SemiBold"/>
                <a:ea typeface="Schibsted Grotesk SemiBold"/>
                <a:cs typeface="Schibsted Grotesk SemiBold"/>
                <a:sym typeface="Schibsted Grotesk SemiBold"/>
              </a:defRPr>
            </a:lvl9pPr>
          </a:lstStyle>
          <a:p>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meline 2">
  <p:cSld name="CUSTOM_9_1">
    <p:bg>
      <p:bgPr>
        <a:solidFill>
          <a:schemeClr val="dk1"/>
        </a:solidFill>
        <a:effectLst/>
      </p:bgPr>
    </p:bg>
    <p:spTree>
      <p:nvGrpSpPr>
        <p:cNvPr id="1" name="Shape 2995"/>
        <p:cNvGrpSpPr/>
        <p:nvPr/>
      </p:nvGrpSpPr>
      <p:grpSpPr>
        <a:xfrm>
          <a:off x="0" y="0"/>
          <a:ext cx="0" cy="0"/>
          <a:chOff x="0" y="0"/>
          <a:chExt cx="0" cy="0"/>
        </a:xfrm>
      </p:grpSpPr>
      <p:sp>
        <p:nvSpPr>
          <p:cNvPr id="2996" name="Google Shape;2996;p238"/>
          <p:cNvSpPr/>
          <p:nvPr/>
        </p:nvSpPr>
        <p:spPr>
          <a:xfrm>
            <a:off x="226950" y="1492850"/>
            <a:ext cx="1415700" cy="1221300"/>
          </a:xfrm>
          <a:prstGeom prst="roundRect">
            <a:avLst>
              <a:gd name="adj" fmla="val 4540"/>
            </a:avLst>
          </a:prstGeom>
          <a:solidFill>
            <a:schemeClr val="lt1"/>
          </a:solidFill>
          <a:ln>
            <a:noFill/>
          </a:ln>
        </p:spPr>
        <p:txBody>
          <a:bodyPr spcFirstLastPara="1" wrap="square" lIns="91425" tIns="457200" rIns="91425" bIns="91425" anchor="t" anchorCtr="0">
            <a:noAutofit/>
          </a:bodyPr>
          <a:lstStyle/>
          <a:p>
            <a:pPr marL="0" marR="0" lvl="0" indent="0" algn="ctr" rtl="0">
              <a:lnSpc>
                <a:spcPct val="100000"/>
              </a:lnSpc>
              <a:spcBef>
                <a:spcPts val="0"/>
              </a:spcBef>
              <a:spcAft>
                <a:spcPts val="0"/>
              </a:spcAft>
              <a:buClr>
                <a:schemeClr val="accent3"/>
              </a:buClr>
              <a:buSzPts val="1100"/>
              <a:buFont typeface="Arial"/>
              <a:buNone/>
            </a:pPr>
            <a:endParaRPr sz="1400" b="0" i="0" u="none" strike="noStrike" cap="none">
              <a:solidFill>
                <a:schemeClr val="accent2"/>
              </a:solidFill>
              <a:latin typeface="Arial"/>
              <a:ea typeface="Arial"/>
              <a:cs typeface="Arial"/>
              <a:sym typeface="Arial"/>
            </a:endParaRPr>
          </a:p>
        </p:txBody>
      </p:sp>
      <p:sp>
        <p:nvSpPr>
          <p:cNvPr id="2997" name="Google Shape;2997;p238"/>
          <p:cNvSpPr txBox="1">
            <a:spLocks noGrp="1"/>
          </p:cNvSpPr>
          <p:nvPr>
            <p:ph type="body" idx="1"/>
          </p:nvPr>
        </p:nvSpPr>
        <p:spPr>
          <a:xfrm>
            <a:off x="343500" y="1968500"/>
            <a:ext cx="1182600" cy="619200"/>
          </a:xfrm>
          <a:prstGeom prst="rect">
            <a:avLst/>
          </a:prstGeom>
          <a:noFill/>
          <a:ln>
            <a:noFill/>
          </a:ln>
        </p:spPr>
        <p:txBody>
          <a:bodyPr spcFirstLastPara="1" wrap="square" lIns="0" tIns="0" rIns="0" bIns="0" anchor="t" anchorCtr="0">
            <a:normAutofit/>
          </a:bodyPr>
          <a:lstStyle>
            <a:lvl1pPr marL="457200" lvl="0" indent="-279400" algn="ctr">
              <a:lnSpc>
                <a:spcPct val="100000"/>
              </a:lnSpc>
              <a:spcBef>
                <a:spcPts val="0"/>
              </a:spcBef>
              <a:spcAft>
                <a:spcPts val="0"/>
              </a:spcAft>
              <a:buClr>
                <a:schemeClr val="accent2"/>
              </a:buClr>
              <a:buSzPts val="800"/>
              <a:buChar char="●"/>
              <a:defRPr sz="800">
                <a:solidFill>
                  <a:schemeClr val="accent2"/>
                </a:solidFill>
              </a:defRPr>
            </a:lvl1pPr>
            <a:lvl2pPr marL="914400" lvl="1" indent="-279400" algn="ctr">
              <a:lnSpc>
                <a:spcPct val="100000"/>
              </a:lnSpc>
              <a:spcBef>
                <a:spcPts val="0"/>
              </a:spcBef>
              <a:spcAft>
                <a:spcPts val="0"/>
              </a:spcAft>
              <a:buClr>
                <a:schemeClr val="accent2"/>
              </a:buClr>
              <a:buSzPts val="800"/>
              <a:buChar char="○"/>
              <a:defRPr sz="800">
                <a:solidFill>
                  <a:schemeClr val="accent2"/>
                </a:solidFill>
              </a:defRPr>
            </a:lvl2pPr>
            <a:lvl3pPr marL="1371600" lvl="2" indent="-279400" algn="ctr">
              <a:lnSpc>
                <a:spcPct val="100000"/>
              </a:lnSpc>
              <a:spcBef>
                <a:spcPts val="0"/>
              </a:spcBef>
              <a:spcAft>
                <a:spcPts val="0"/>
              </a:spcAft>
              <a:buClr>
                <a:schemeClr val="accent2"/>
              </a:buClr>
              <a:buSzPts val="800"/>
              <a:buChar char="■"/>
              <a:defRPr sz="800">
                <a:solidFill>
                  <a:schemeClr val="accent2"/>
                </a:solidFill>
              </a:defRPr>
            </a:lvl3pPr>
            <a:lvl4pPr marL="1828800" lvl="3" indent="-279400" algn="ctr">
              <a:lnSpc>
                <a:spcPct val="100000"/>
              </a:lnSpc>
              <a:spcBef>
                <a:spcPts val="0"/>
              </a:spcBef>
              <a:spcAft>
                <a:spcPts val="0"/>
              </a:spcAft>
              <a:buClr>
                <a:schemeClr val="accent2"/>
              </a:buClr>
              <a:buSzPts val="800"/>
              <a:buChar char="●"/>
              <a:defRPr sz="800">
                <a:solidFill>
                  <a:schemeClr val="accent2"/>
                </a:solidFill>
              </a:defRPr>
            </a:lvl4pPr>
            <a:lvl5pPr marL="2286000" lvl="4" indent="-279400" algn="ctr">
              <a:lnSpc>
                <a:spcPct val="100000"/>
              </a:lnSpc>
              <a:spcBef>
                <a:spcPts val="0"/>
              </a:spcBef>
              <a:spcAft>
                <a:spcPts val="0"/>
              </a:spcAft>
              <a:buClr>
                <a:schemeClr val="accent2"/>
              </a:buClr>
              <a:buSzPts val="800"/>
              <a:buChar char="○"/>
              <a:defRPr sz="800">
                <a:solidFill>
                  <a:schemeClr val="accent2"/>
                </a:solidFill>
              </a:defRPr>
            </a:lvl5pPr>
            <a:lvl6pPr marL="2743200" lvl="5" indent="-279400" algn="ctr">
              <a:lnSpc>
                <a:spcPct val="100000"/>
              </a:lnSpc>
              <a:spcBef>
                <a:spcPts val="0"/>
              </a:spcBef>
              <a:spcAft>
                <a:spcPts val="0"/>
              </a:spcAft>
              <a:buClr>
                <a:schemeClr val="accent2"/>
              </a:buClr>
              <a:buSzPts val="800"/>
              <a:buChar char="■"/>
              <a:defRPr sz="800">
                <a:solidFill>
                  <a:schemeClr val="accent2"/>
                </a:solidFill>
              </a:defRPr>
            </a:lvl6pPr>
            <a:lvl7pPr marL="3200400" lvl="6" indent="-279400" algn="ctr">
              <a:lnSpc>
                <a:spcPct val="100000"/>
              </a:lnSpc>
              <a:spcBef>
                <a:spcPts val="0"/>
              </a:spcBef>
              <a:spcAft>
                <a:spcPts val="0"/>
              </a:spcAft>
              <a:buClr>
                <a:schemeClr val="accent2"/>
              </a:buClr>
              <a:buSzPts val="800"/>
              <a:buChar char="●"/>
              <a:defRPr sz="800">
                <a:solidFill>
                  <a:schemeClr val="accent2"/>
                </a:solidFill>
              </a:defRPr>
            </a:lvl7pPr>
            <a:lvl8pPr marL="3657600" lvl="7" indent="-279400" algn="ctr">
              <a:lnSpc>
                <a:spcPct val="100000"/>
              </a:lnSpc>
              <a:spcBef>
                <a:spcPts val="0"/>
              </a:spcBef>
              <a:spcAft>
                <a:spcPts val="0"/>
              </a:spcAft>
              <a:buClr>
                <a:schemeClr val="accent2"/>
              </a:buClr>
              <a:buSzPts val="800"/>
              <a:buChar char="○"/>
              <a:defRPr sz="800">
                <a:solidFill>
                  <a:schemeClr val="accent2"/>
                </a:solidFill>
              </a:defRPr>
            </a:lvl8pPr>
            <a:lvl9pPr marL="4114800" lvl="8" indent="-279400" algn="ctr">
              <a:lnSpc>
                <a:spcPct val="100000"/>
              </a:lnSpc>
              <a:spcBef>
                <a:spcPts val="0"/>
              </a:spcBef>
              <a:spcAft>
                <a:spcPts val="0"/>
              </a:spcAft>
              <a:buClr>
                <a:schemeClr val="accent2"/>
              </a:buClr>
              <a:buSzPts val="800"/>
              <a:buChar char="■"/>
              <a:defRPr sz="800">
                <a:solidFill>
                  <a:schemeClr val="accent2"/>
                </a:solidFill>
              </a:defRPr>
            </a:lvl9pPr>
          </a:lstStyle>
          <a:p>
            <a:endParaRPr/>
          </a:p>
        </p:txBody>
      </p:sp>
      <p:sp>
        <p:nvSpPr>
          <p:cNvPr id="2998" name="Google Shape;2998;p238"/>
          <p:cNvSpPr txBox="1">
            <a:spLocks noGrp="1"/>
          </p:cNvSpPr>
          <p:nvPr>
            <p:ph type="title"/>
          </p:nvPr>
        </p:nvSpPr>
        <p:spPr>
          <a:xfrm>
            <a:off x="228600" y="621000"/>
            <a:ext cx="8091600" cy="801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9pPr>
          </a:lstStyle>
          <a:p>
            <a:endParaRPr/>
          </a:p>
        </p:txBody>
      </p:sp>
      <p:sp>
        <p:nvSpPr>
          <p:cNvPr id="2999" name="Google Shape;2999;p238"/>
          <p:cNvSpPr/>
          <p:nvPr/>
        </p:nvSpPr>
        <p:spPr>
          <a:xfrm>
            <a:off x="1733675" y="1492850"/>
            <a:ext cx="1415700" cy="1221300"/>
          </a:xfrm>
          <a:prstGeom prst="roundRect">
            <a:avLst>
              <a:gd name="adj" fmla="val 4540"/>
            </a:avLst>
          </a:prstGeom>
          <a:solidFill>
            <a:schemeClr val="lt1"/>
          </a:solidFill>
          <a:ln>
            <a:noFill/>
          </a:ln>
        </p:spPr>
        <p:txBody>
          <a:bodyPr spcFirstLastPara="1" wrap="square" lIns="91425" tIns="457200"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3000" name="Google Shape;3000;p238"/>
          <p:cNvSpPr/>
          <p:nvPr/>
        </p:nvSpPr>
        <p:spPr>
          <a:xfrm>
            <a:off x="3240400" y="1492850"/>
            <a:ext cx="1415700" cy="1221300"/>
          </a:xfrm>
          <a:prstGeom prst="roundRect">
            <a:avLst>
              <a:gd name="adj" fmla="val 4540"/>
            </a:avLst>
          </a:prstGeom>
          <a:solidFill>
            <a:schemeClr val="lt1"/>
          </a:solidFill>
          <a:ln>
            <a:noFill/>
          </a:ln>
        </p:spPr>
        <p:txBody>
          <a:bodyPr spcFirstLastPara="1" wrap="square" lIns="91425" tIns="457200"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3001" name="Google Shape;3001;p238"/>
          <p:cNvSpPr/>
          <p:nvPr/>
        </p:nvSpPr>
        <p:spPr>
          <a:xfrm>
            <a:off x="4747125" y="1492850"/>
            <a:ext cx="1415700" cy="1221300"/>
          </a:xfrm>
          <a:prstGeom prst="roundRect">
            <a:avLst>
              <a:gd name="adj" fmla="val 4540"/>
            </a:avLst>
          </a:prstGeom>
          <a:solidFill>
            <a:schemeClr val="lt1"/>
          </a:solidFill>
          <a:ln>
            <a:noFill/>
          </a:ln>
        </p:spPr>
        <p:txBody>
          <a:bodyPr spcFirstLastPara="1" wrap="square" lIns="91425" tIns="457200"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3002" name="Google Shape;3002;p238"/>
          <p:cNvSpPr/>
          <p:nvPr/>
        </p:nvSpPr>
        <p:spPr>
          <a:xfrm>
            <a:off x="6650506" y="1492850"/>
            <a:ext cx="1415700" cy="1221300"/>
          </a:xfrm>
          <a:prstGeom prst="roundRect">
            <a:avLst>
              <a:gd name="adj" fmla="val 4540"/>
            </a:avLst>
          </a:prstGeom>
          <a:solidFill>
            <a:schemeClr val="lt1"/>
          </a:solidFill>
          <a:ln>
            <a:noFill/>
          </a:ln>
        </p:spPr>
        <p:txBody>
          <a:bodyPr spcFirstLastPara="1" wrap="square" lIns="91425" tIns="457200"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3003" name="Google Shape;3003;p238"/>
          <p:cNvSpPr/>
          <p:nvPr/>
        </p:nvSpPr>
        <p:spPr>
          <a:xfrm>
            <a:off x="6197675" y="2123250"/>
            <a:ext cx="4119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4" name="Google Shape;3004;p238"/>
          <p:cNvSpPr>
            <a:spLocks noGrp="1"/>
          </p:cNvSpPr>
          <p:nvPr>
            <p:ph type="pic" idx="2"/>
          </p:nvPr>
        </p:nvSpPr>
        <p:spPr>
          <a:xfrm>
            <a:off x="773550" y="1572800"/>
            <a:ext cx="322500" cy="322500"/>
          </a:xfrm>
          <a:prstGeom prst="ellipse">
            <a:avLst/>
          </a:prstGeom>
          <a:noFill/>
          <a:ln>
            <a:noFill/>
          </a:ln>
        </p:spPr>
      </p:sp>
      <p:sp>
        <p:nvSpPr>
          <p:cNvPr id="3005" name="Google Shape;3005;p238"/>
          <p:cNvSpPr>
            <a:spLocks noGrp="1"/>
          </p:cNvSpPr>
          <p:nvPr>
            <p:ph type="pic" idx="3"/>
          </p:nvPr>
        </p:nvSpPr>
        <p:spPr>
          <a:xfrm>
            <a:off x="2280275" y="1572800"/>
            <a:ext cx="322500" cy="322500"/>
          </a:xfrm>
          <a:prstGeom prst="ellipse">
            <a:avLst/>
          </a:prstGeom>
          <a:noFill/>
          <a:ln>
            <a:noFill/>
          </a:ln>
        </p:spPr>
      </p:sp>
      <p:sp>
        <p:nvSpPr>
          <p:cNvPr id="3006" name="Google Shape;3006;p238"/>
          <p:cNvSpPr>
            <a:spLocks noGrp="1"/>
          </p:cNvSpPr>
          <p:nvPr>
            <p:ph type="pic" idx="4"/>
          </p:nvPr>
        </p:nvSpPr>
        <p:spPr>
          <a:xfrm>
            <a:off x="3787000" y="1572800"/>
            <a:ext cx="322500" cy="322500"/>
          </a:xfrm>
          <a:prstGeom prst="ellipse">
            <a:avLst/>
          </a:prstGeom>
          <a:noFill/>
          <a:ln>
            <a:noFill/>
          </a:ln>
        </p:spPr>
      </p:sp>
      <p:sp>
        <p:nvSpPr>
          <p:cNvPr id="3007" name="Google Shape;3007;p238"/>
          <p:cNvSpPr>
            <a:spLocks noGrp="1"/>
          </p:cNvSpPr>
          <p:nvPr>
            <p:ph type="pic" idx="5"/>
          </p:nvPr>
        </p:nvSpPr>
        <p:spPr>
          <a:xfrm>
            <a:off x="5293725" y="1572800"/>
            <a:ext cx="322500" cy="322500"/>
          </a:xfrm>
          <a:prstGeom prst="ellipse">
            <a:avLst/>
          </a:prstGeom>
          <a:noFill/>
          <a:ln>
            <a:noFill/>
          </a:ln>
        </p:spPr>
      </p:sp>
      <p:sp>
        <p:nvSpPr>
          <p:cNvPr id="3008" name="Google Shape;3008;p238"/>
          <p:cNvSpPr>
            <a:spLocks noGrp="1"/>
          </p:cNvSpPr>
          <p:nvPr>
            <p:ph type="pic" idx="6"/>
          </p:nvPr>
        </p:nvSpPr>
        <p:spPr>
          <a:xfrm>
            <a:off x="7197106" y="1572800"/>
            <a:ext cx="322500" cy="322500"/>
          </a:xfrm>
          <a:prstGeom prst="ellipse">
            <a:avLst/>
          </a:prstGeom>
          <a:noFill/>
          <a:ln>
            <a:noFill/>
          </a:ln>
        </p:spPr>
      </p:sp>
      <p:sp>
        <p:nvSpPr>
          <p:cNvPr id="3009" name="Google Shape;3009;p238"/>
          <p:cNvSpPr txBox="1">
            <a:spLocks noGrp="1"/>
          </p:cNvSpPr>
          <p:nvPr>
            <p:ph type="body" idx="7"/>
          </p:nvPr>
        </p:nvSpPr>
        <p:spPr>
          <a:xfrm>
            <a:off x="1850225" y="1968500"/>
            <a:ext cx="1182600" cy="619200"/>
          </a:xfrm>
          <a:prstGeom prst="rect">
            <a:avLst/>
          </a:prstGeom>
          <a:noFill/>
          <a:ln>
            <a:noFill/>
          </a:ln>
        </p:spPr>
        <p:txBody>
          <a:bodyPr spcFirstLastPara="1" wrap="square" lIns="0" tIns="0" rIns="0" bIns="0" anchor="t" anchorCtr="0">
            <a:normAutofit/>
          </a:bodyPr>
          <a:lstStyle>
            <a:lvl1pPr marL="457200" lvl="0" indent="-279400" algn="ctr">
              <a:lnSpc>
                <a:spcPct val="100000"/>
              </a:lnSpc>
              <a:spcBef>
                <a:spcPts val="0"/>
              </a:spcBef>
              <a:spcAft>
                <a:spcPts val="0"/>
              </a:spcAft>
              <a:buClr>
                <a:schemeClr val="accent2"/>
              </a:buClr>
              <a:buSzPts val="800"/>
              <a:buChar char="●"/>
              <a:defRPr sz="800">
                <a:solidFill>
                  <a:schemeClr val="accent2"/>
                </a:solidFill>
              </a:defRPr>
            </a:lvl1pPr>
            <a:lvl2pPr marL="914400" lvl="1" indent="-279400" algn="ctr">
              <a:lnSpc>
                <a:spcPct val="100000"/>
              </a:lnSpc>
              <a:spcBef>
                <a:spcPts val="0"/>
              </a:spcBef>
              <a:spcAft>
                <a:spcPts val="0"/>
              </a:spcAft>
              <a:buClr>
                <a:schemeClr val="accent2"/>
              </a:buClr>
              <a:buSzPts val="800"/>
              <a:buChar char="○"/>
              <a:defRPr sz="800">
                <a:solidFill>
                  <a:schemeClr val="accent2"/>
                </a:solidFill>
              </a:defRPr>
            </a:lvl2pPr>
            <a:lvl3pPr marL="1371600" lvl="2" indent="-279400" algn="ctr">
              <a:lnSpc>
                <a:spcPct val="100000"/>
              </a:lnSpc>
              <a:spcBef>
                <a:spcPts val="0"/>
              </a:spcBef>
              <a:spcAft>
                <a:spcPts val="0"/>
              </a:spcAft>
              <a:buClr>
                <a:schemeClr val="accent2"/>
              </a:buClr>
              <a:buSzPts val="800"/>
              <a:buChar char="■"/>
              <a:defRPr sz="800">
                <a:solidFill>
                  <a:schemeClr val="accent2"/>
                </a:solidFill>
              </a:defRPr>
            </a:lvl3pPr>
            <a:lvl4pPr marL="1828800" lvl="3" indent="-279400" algn="ctr">
              <a:lnSpc>
                <a:spcPct val="100000"/>
              </a:lnSpc>
              <a:spcBef>
                <a:spcPts val="0"/>
              </a:spcBef>
              <a:spcAft>
                <a:spcPts val="0"/>
              </a:spcAft>
              <a:buClr>
                <a:schemeClr val="accent2"/>
              </a:buClr>
              <a:buSzPts val="800"/>
              <a:buChar char="●"/>
              <a:defRPr sz="800">
                <a:solidFill>
                  <a:schemeClr val="accent2"/>
                </a:solidFill>
              </a:defRPr>
            </a:lvl4pPr>
            <a:lvl5pPr marL="2286000" lvl="4" indent="-279400" algn="ctr">
              <a:lnSpc>
                <a:spcPct val="100000"/>
              </a:lnSpc>
              <a:spcBef>
                <a:spcPts val="0"/>
              </a:spcBef>
              <a:spcAft>
                <a:spcPts val="0"/>
              </a:spcAft>
              <a:buClr>
                <a:schemeClr val="accent2"/>
              </a:buClr>
              <a:buSzPts val="800"/>
              <a:buChar char="○"/>
              <a:defRPr sz="800">
                <a:solidFill>
                  <a:schemeClr val="accent2"/>
                </a:solidFill>
              </a:defRPr>
            </a:lvl5pPr>
            <a:lvl6pPr marL="2743200" lvl="5" indent="-279400" algn="ctr">
              <a:lnSpc>
                <a:spcPct val="100000"/>
              </a:lnSpc>
              <a:spcBef>
                <a:spcPts val="0"/>
              </a:spcBef>
              <a:spcAft>
                <a:spcPts val="0"/>
              </a:spcAft>
              <a:buClr>
                <a:schemeClr val="accent2"/>
              </a:buClr>
              <a:buSzPts val="800"/>
              <a:buChar char="■"/>
              <a:defRPr sz="800">
                <a:solidFill>
                  <a:schemeClr val="accent2"/>
                </a:solidFill>
              </a:defRPr>
            </a:lvl6pPr>
            <a:lvl7pPr marL="3200400" lvl="6" indent="-279400" algn="ctr">
              <a:lnSpc>
                <a:spcPct val="100000"/>
              </a:lnSpc>
              <a:spcBef>
                <a:spcPts val="0"/>
              </a:spcBef>
              <a:spcAft>
                <a:spcPts val="0"/>
              </a:spcAft>
              <a:buClr>
                <a:schemeClr val="accent2"/>
              </a:buClr>
              <a:buSzPts val="800"/>
              <a:buChar char="●"/>
              <a:defRPr sz="800">
                <a:solidFill>
                  <a:schemeClr val="accent2"/>
                </a:solidFill>
              </a:defRPr>
            </a:lvl7pPr>
            <a:lvl8pPr marL="3657600" lvl="7" indent="-279400" algn="ctr">
              <a:lnSpc>
                <a:spcPct val="100000"/>
              </a:lnSpc>
              <a:spcBef>
                <a:spcPts val="0"/>
              </a:spcBef>
              <a:spcAft>
                <a:spcPts val="0"/>
              </a:spcAft>
              <a:buClr>
                <a:schemeClr val="accent2"/>
              </a:buClr>
              <a:buSzPts val="800"/>
              <a:buChar char="○"/>
              <a:defRPr sz="800">
                <a:solidFill>
                  <a:schemeClr val="accent2"/>
                </a:solidFill>
              </a:defRPr>
            </a:lvl8pPr>
            <a:lvl9pPr marL="4114800" lvl="8" indent="-279400" algn="ctr">
              <a:lnSpc>
                <a:spcPct val="100000"/>
              </a:lnSpc>
              <a:spcBef>
                <a:spcPts val="0"/>
              </a:spcBef>
              <a:spcAft>
                <a:spcPts val="0"/>
              </a:spcAft>
              <a:buClr>
                <a:schemeClr val="accent2"/>
              </a:buClr>
              <a:buSzPts val="800"/>
              <a:buChar char="■"/>
              <a:defRPr sz="800">
                <a:solidFill>
                  <a:schemeClr val="accent2"/>
                </a:solidFill>
              </a:defRPr>
            </a:lvl9pPr>
          </a:lstStyle>
          <a:p>
            <a:endParaRPr/>
          </a:p>
        </p:txBody>
      </p:sp>
      <p:sp>
        <p:nvSpPr>
          <p:cNvPr id="3010" name="Google Shape;3010;p238"/>
          <p:cNvSpPr txBox="1">
            <a:spLocks noGrp="1"/>
          </p:cNvSpPr>
          <p:nvPr>
            <p:ph type="body" idx="8"/>
          </p:nvPr>
        </p:nvSpPr>
        <p:spPr>
          <a:xfrm>
            <a:off x="3356950" y="1968500"/>
            <a:ext cx="1182600" cy="619200"/>
          </a:xfrm>
          <a:prstGeom prst="rect">
            <a:avLst/>
          </a:prstGeom>
          <a:noFill/>
          <a:ln>
            <a:noFill/>
          </a:ln>
        </p:spPr>
        <p:txBody>
          <a:bodyPr spcFirstLastPara="1" wrap="square" lIns="0" tIns="0" rIns="0" bIns="0" anchor="t" anchorCtr="0">
            <a:normAutofit/>
          </a:bodyPr>
          <a:lstStyle>
            <a:lvl1pPr marL="457200" lvl="0" indent="-279400" algn="ctr">
              <a:lnSpc>
                <a:spcPct val="100000"/>
              </a:lnSpc>
              <a:spcBef>
                <a:spcPts val="0"/>
              </a:spcBef>
              <a:spcAft>
                <a:spcPts val="0"/>
              </a:spcAft>
              <a:buClr>
                <a:schemeClr val="accent2"/>
              </a:buClr>
              <a:buSzPts val="800"/>
              <a:buChar char="●"/>
              <a:defRPr sz="800">
                <a:solidFill>
                  <a:schemeClr val="accent2"/>
                </a:solidFill>
              </a:defRPr>
            </a:lvl1pPr>
            <a:lvl2pPr marL="914400" lvl="1" indent="-279400" algn="ctr">
              <a:lnSpc>
                <a:spcPct val="100000"/>
              </a:lnSpc>
              <a:spcBef>
                <a:spcPts val="0"/>
              </a:spcBef>
              <a:spcAft>
                <a:spcPts val="0"/>
              </a:spcAft>
              <a:buClr>
                <a:schemeClr val="accent2"/>
              </a:buClr>
              <a:buSzPts val="800"/>
              <a:buChar char="○"/>
              <a:defRPr sz="800">
                <a:solidFill>
                  <a:schemeClr val="accent2"/>
                </a:solidFill>
              </a:defRPr>
            </a:lvl2pPr>
            <a:lvl3pPr marL="1371600" lvl="2" indent="-279400" algn="ctr">
              <a:lnSpc>
                <a:spcPct val="100000"/>
              </a:lnSpc>
              <a:spcBef>
                <a:spcPts val="0"/>
              </a:spcBef>
              <a:spcAft>
                <a:spcPts val="0"/>
              </a:spcAft>
              <a:buClr>
                <a:schemeClr val="accent2"/>
              </a:buClr>
              <a:buSzPts val="800"/>
              <a:buChar char="■"/>
              <a:defRPr sz="800">
                <a:solidFill>
                  <a:schemeClr val="accent2"/>
                </a:solidFill>
              </a:defRPr>
            </a:lvl3pPr>
            <a:lvl4pPr marL="1828800" lvl="3" indent="-279400" algn="ctr">
              <a:lnSpc>
                <a:spcPct val="100000"/>
              </a:lnSpc>
              <a:spcBef>
                <a:spcPts val="0"/>
              </a:spcBef>
              <a:spcAft>
                <a:spcPts val="0"/>
              </a:spcAft>
              <a:buClr>
                <a:schemeClr val="accent2"/>
              </a:buClr>
              <a:buSzPts val="800"/>
              <a:buChar char="●"/>
              <a:defRPr sz="800">
                <a:solidFill>
                  <a:schemeClr val="accent2"/>
                </a:solidFill>
              </a:defRPr>
            </a:lvl4pPr>
            <a:lvl5pPr marL="2286000" lvl="4" indent="-279400" algn="ctr">
              <a:lnSpc>
                <a:spcPct val="100000"/>
              </a:lnSpc>
              <a:spcBef>
                <a:spcPts val="0"/>
              </a:spcBef>
              <a:spcAft>
                <a:spcPts val="0"/>
              </a:spcAft>
              <a:buClr>
                <a:schemeClr val="accent2"/>
              </a:buClr>
              <a:buSzPts val="800"/>
              <a:buChar char="○"/>
              <a:defRPr sz="800">
                <a:solidFill>
                  <a:schemeClr val="accent2"/>
                </a:solidFill>
              </a:defRPr>
            </a:lvl5pPr>
            <a:lvl6pPr marL="2743200" lvl="5" indent="-279400" algn="ctr">
              <a:lnSpc>
                <a:spcPct val="100000"/>
              </a:lnSpc>
              <a:spcBef>
                <a:spcPts val="0"/>
              </a:spcBef>
              <a:spcAft>
                <a:spcPts val="0"/>
              </a:spcAft>
              <a:buClr>
                <a:schemeClr val="accent2"/>
              </a:buClr>
              <a:buSzPts val="800"/>
              <a:buChar char="■"/>
              <a:defRPr sz="800">
                <a:solidFill>
                  <a:schemeClr val="accent2"/>
                </a:solidFill>
              </a:defRPr>
            </a:lvl6pPr>
            <a:lvl7pPr marL="3200400" lvl="6" indent="-279400" algn="ctr">
              <a:lnSpc>
                <a:spcPct val="100000"/>
              </a:lnSpc>
              <a:spcBef>
                <a:spcPts val="0"/>
              </a:spcBef>
              <a:spcAft>
                <a:spcPts val="0"/>
              </a:spcAft>
              <a:buClr>
                <a:schemeClr val="accent2"/>
              </a:buClr>
              <a:buSzPts val="800"/>
              <a:buChar char="●"/>
              <a:defRPr sz="800">
                <a:solidFill>
                  <a:schemeClr val="accent2"/>
                </a:solidFill>
              </a:defRPr>
            </a:lvl7pPr>
            <a:lvl8pPr marL="3657600" lvl="7" indent="-279400" algn="ctr">
              <a:lnSpc>
                <a:spcPct val="100000"/>
              </a:lnSpc>
              <a:spcBef>
                <a:spcPts val="0"/>
              </a:spcBef>
              <a:spcAft>
                <a:spcPts val="0"/>
              </a:spcAft>
              <a:buClr>
                <a:schemeClr val="accent2"/>
              </a:buClr>
              <a:buSzPts val="800"/>
              <a:buChar char="○"/>
              <a:defRPr sz="800">
                <a:solidFill>
                  <a:schemeClr val="accent2"/>
                </a:solidFill>
              </a:defRPr>
            </a:lvl8pPr>
            <a:lvl9pPr marL="4114800" lvl="8" indent="-279400" algn="ctr">
              <a:lnSpc>
                <a:spcPct val="100000"/>
              </a:lnSpc>
              <a:spcBef>
                <a:spcPts val="0"/>
              </a:spcBef>
              <a:spcAft>
                <a:spcPts val="0"/>
              </a:spcAft>
              <a:buClr>
                <a:schemeClr val="accent2"/>
              </a:buClr>
              <a:buSzPts val="800"/>
              <a:buChar char="■"/>
              <a:defRPr sz="800">
                <a:solidFill>
                  <a:schemeClr val="accent2"/>
                </a:solidFill>
              </a:defRPr>
            </a:lvl9pPr>
          </a:lstStyle>
          <a:p>
            <a:endParaRPr/>
          </a:p>
        </p:txBody>
      </p:sp>
      <p:sp>
        <p:nvSpPr>
          <p:cNvPr id="3011" name="Google Shape;3011;p238"/>
          <p:cNvSpPr txBox="1">
            <a:spLocks noGrp="1"/>
          </p:cNvSpPr>
          <p:nvPr>
            <p:ph type="body" idx="9"/>
          </p:nvPr>
        </p:nvSpPr>
        <p:spPr>
          <a:xfrm>
            <a:off x="4863675" y="1968500"/>
            <a:ext cx="1182600" cy="619200"/>
          </a:xfrm>
          <a:prstGeom prst="rect">
            <a:avLst/>
          </a:prstGeom>
          <a:noFill/>
          <a:ln>
            <a:noFill/>
          </a:ln>
        </p:spPr>
        <p:txBody>
          <a:bodyPr spcFirstLastPara="1" wrap="square" lIns="0" tIns="0" rIns="0" bIns="0" anchor="t" anchorCtr="0">
            <a:normAutofit/>
          </a:bodyPr>
          <a:lstStyle>
            <a:lvl1pPr marL="457200" lvl="0" indent="-279400" algn="ctr">
              <a:lnSpc>
                <a:spcPct val="100000"/>
              </a:lnSpc>
              <a:spcBef>
                <a:spcPts val="0"/>
              </a:spcBef>
              <a:spcAft>
                <a:spcPts val="0"/>
              </a:spcAft>
              <a:buClr>
                <a:schemeClr val="accent2"/>
              </a:buClr>
              <a:buSzPts val="800"/>
              <a:buChar char="●"/>
              <a:defRPr sz="800">
                <a:solidFill>
                  <a:schemeClr val="accent2"/>
                </a:solidFill>
              </a:defRPr>
            </a:lvl1pPr>
            <a:lvl2pPr marL="914400" lvl="1" indent="-279400" algn="ctr">
              <a:lnSpc>
                <a:spcPct val="100000"/>
              </a:lnSpc>
              <a:spcBef>
                <a:spcPts val="0"/>
              </a:spcBef>
              <a:spcAft>
                <a:spcPts val="0"/>
              </a:spcAft>
              <a:buClr>
                <a:schemeClr val="accent2"/>
              </a:buClr>
              <a:buSzPts val="800"/>
              <a:buChar char="○"/>
              <a:defRPr sz="800">
                <a:solidFill>
                  <a:schemeClr val="accent2"/>
                </a:solidFill>
              </a:defRPr>
            </a:lvl2pPr>
            <a:lvl3pPr marL="1371600" lvl="2" indent="-279400" algn="ctr">
              <a:lnSpc>
                <a:spcPct val="100000"/>
              </a:lnSpc>
              <a:spcBef>
                <a:spcPts val="0"/>
              </a:spcBef>
              <a:spcAft>
                <a:spcPts val="0"/>
              </a:spcAft>
              <a:buClr>
                <a:schemeClr val="accent2"/>
              </a:buClr>
              <a:buSzPts val="800"/>
              <a:buChar char="■"/>
              <a:defRPr sz="800">
                <a:solidFill>
                  <a:schemeClr val="accent2"/>
                </a:solidFill>
              </a:defRPr>
            </a:lvl3pPr>
            <a:lvl4pPr marL="1828800" lvl="3" indent="-279400" algn="ctr">
              <a:lnSpc>
                <a:spcPct val="100000"/>
              </a:lnSpc>
              <a:spcBef>
                <a:spcPts val="0"/>
              </a:spcBef>
              <a:spcAft>
                <a:spcPts val="0"/>
              </a:spcAft>
              <a:buClr>
                <a:schemeClr val="accent2"/>
              </a:buClr>
              <a:buSzPts val="800"/>
              <a:buChar char="●"/>
              <a:defRPr sz="800">
                <a:solidFill>
                  <a:schemeClr val="accent2"/>
                </a:solidFill>
              </a:defRPr>
            </a:lvl4pPr>
            <a:lvl5pPr marL="2286000" lvl="4" indent="-279400" algn="ctr">
              <a:lnSpc>
                <a:spcPct val="100000"/>
              </a:lnSpc>
              <a:spcBef>
                <a:spcPts val="0"/>
              </a:spcBef>
              <a:spcAft>
                <a:spcPts val="0"/>
              </a:spcAft>
              <a:buClr>
                <a:schemeClr val="accent2"/>
              </a:buClr>
              <a:buSzPts val="800"/>
              <a:buChar char="○"/>
              <a:defRPr sz="800">
                <a:solidFill>
                  <a:schemeClr val="accent2"/>
                </a:solidFill>
              </a:defRPr>
            </a:lvl5pPr>
            <a:lvl6pPr marL="2743200" lvl="5" indent="-279400" algn="ctr">
              <a:lnSpc>
                <a:spcPct val="100000"/>
              </a:lnSpc>
              <a:spcBef>
                <a:spcPts val="0"/>
              </a:spcBef>
              <a:spcAft>
                <a:spcPts val="0"/>
              </a:spcAft>
              <a:buClr>
                <a:schemeClr val="accent2"/>
              </a:buClr>
              <a:buSzPts val="800"/>
              <a:buChar char="■"/>
              <a:defRPr sz="800">
                <a:solidFill>
                  <a:schemeClr val="accent2"/>
                </a:solidFill>
              </a:defRPr>
            </a:lvl6pPr>
            <a:lvl7pPr marL="3200400" lvl="6" indent="-279400" algn="ctr">
              <a:lnSpc>
                <a:spcPct val="100000"/>
              </a:lnSpc>
              <a:spcBef>
                <a:spcPts val="0"/>
              </a:spcBef>
              <a:spcAft>
                <a:spcPts val="0"/>
              </a:spcAft>
              <a:buClr>
                <a:schemeClr val="accent2"/>
              </a:buClr>
              <a:buSzPts val="800"/>
              <a:buChar char="●"/>
              <a:defRPr sz="800">
                <a:solidFill>
                  <a:schemeClr val="accent2"/>
                </a:solidFill>
              </a:defRPr>
            </a:lvl7pPr>
            <a:lvl8pPr marL="3657600" lvl="7" indent="-279400" algn="ctr">
              <a:lnSpc>
                <a:spcPct val="100000"/>
              </a:lnSpc>
              <a:spcBef>
                <a:spcPts val="0"/>
              </a:spcBef>
              <a:spcAft>
                <a:spcPts val="0"/>
              </a:spcAft>
              <a:buClr>
                <a:schemeClr val="accent2"/>
              </a:buClr>
              <a:buSzPts val="800"/>
              <a:buChar char="○"/>
              <a:defRPr sz="800">
                <a:solidFill>
                  <a:schemeClr val="accent2"/>
                </a:solidFill>
              </a:defRPr>
            </a:lvl8pPr>
            <a:lvl9pPr marL="4114800" lvl="8" indent="-279400" algn="ctr">
              <a:lnSpc>
                <a:spcPct val="100000"/>
              </a:lnSpc>
              <a:spcBef>
                <a:spcPts val="0"/>
              </a:spcBef>
              <a:spcAft>
                <a:spcPts val="0"/>
              </a:spcAft>
              <a:buClr>
                <a:schemeClr val="accent2"/>
              </a:buClr>
              <a:buSzPts val="800"/>
              <a:buChar char="■"/>
              <a:defRPr sz="800">
                <a:solidFill>
                  <a:schemeClr val="accent2"/>
                </a:solidFill>
              </a:defRPr>
            </a:lvl9pPr>
          </a:lstStyle>
          <a:p>
            <a:endParaRPr/>
          </a:p>
        </p:txBody>
      </p:sp>
      <p:sp>
        <p:nvSpPr>
          <p:cNvPr id="3012" name="Google Shape;3012;p238"/>
          <p:cNvSpPr txBox="1">
            <a:spLocks noGrp="1"/>
          </p:cNvSpPr>
          <p:nvPr>
            <p:ph type="body" idx="13"/>
          </p:nvPr>
        </p:nvSpPr>
        <p:spPr>
          <a:xfrm>
            <a:off x="6767056" y="1968500"/>
            <a:ext cx="1182600" cy="619200"/>
          </a:xfrm>
          <a:prstGeom prst="rect">
            <a:avLst/>
          </a:prstGeom>
          <a:noFill/>
          <a:ln>
            <a:noFill/>
          </a:ln>
        </p:spPr>
        <p:txBody>
          <a:bodyPr spcFirstLastPara="1" wrap="square" lIns="0" tIns="0" rIns="0" bIns="0" anchor="t" anchorCtr="0">
            <a:normAutofit/>
          </a:bodyPr>
          <a:lstStyle>
            <a:lvl1pPr marL="457200" lvl="0" indent="-279400" algn="ctr">
              <a:lnSpc>
                <a:spcPct val="100000"/>
              </a:lnSpc>
              <a:spcBef>
                <a:spcPts val="0"/>
              </a:spcBef>
              <a:spcAft>
                <a:spcPts val="0"/>
              </a:spcAft>
              <a:buClr>
                <a:schemeClr val="accent2"/>
              </a:buClr>
              <a:buSzPts val="800"/>
              <a:buChar char="●"/>
              <a:defRPr sz="800">
                <a:solidFill>
                  <a:schemeClr val="accent2"/>
                </a:solidFill>
              </a:defRPr>
            </a:lvl1pPr>
            <a:lvl2pPr marL="914400" lvl="1" indent="-279400" algn="ctr">
              <a:lnSpc>
                <a:spcPct val="100000"/>
              </a:lnSpc>
              <a:spcBef>
                <a:spcPts val="0"/>
              </a:spcBef>
              <a:spcAft>
                <a:spcPts val="0"/>
              </a:spcAft>
              <a:buClr>
                <a:schemeClr val="accent2"/>
              </a:buClr>
              <a:buSzPts val="800"/>
              <a:buChar char="○"/>
              <a:defRPr sz="800">
                <a:solidFill>
                  <a:schemeClr val="accent2"/>
                </a:solidFill>
              </a:defRPr>
            </a:lvl2pPr>
            <a:lvl3pPr marL="1371600" lvl="2" indent="-279400" algn="ctr">
              <a:lnSpc>
                <a:spcPct val="100000"/>
              </a:lnSpc>
              <a:spcBef>
                <a:spcPts val="0"/>
              </a:spcBef>
              <a:spcAft>
                <a:spcPts val="0"/>
              </a:spcAft>
              <a:buClr>
                <a:schemeClr val="accent2"/>
              </a:buClr>
              <a:buSzPts val="800"/>
              <a:buChar char="■"/>
              <a:defRPr sz="800">
                <a:solidFill>
                  <a:schemeClr val="accent2"/>
                </a:solidFill>
              </a:defRPr>
            </a:lvl3pPr>
            <a:lvl4pPr marL="1828800" lvl="3" indent="-279400" algn="ctr">
              <a:lnSpc>
                <a:spcPct val="100000"/>
              </a:lnSpc>
              <a:spcBef>
                <a:spcPts val="0"/>
              </a:spcBef>
              <a:spcAft>
                <a:spcPts val="0"/>
              </a:spcAft>
              <a:buClr>
                <a:schemeClr val="accent2"/>
              </a:buClr>
              <a:buSzPts val="800"/>
              <a:buChar char="●"/>
              <a:defRPr sz="800">
                <a:solidFill>
                  <a:schemeClr val="accent2"/>
                </a:solidFill>
              </a:defRPr>
            </a:lvl4pPr>
            <a:lvl5pPr marL="2286000" lvl="4" indent="-279400" algn="ctr">
              <a:lnSpc>
                <a:spcPct val="100000"/>
              </a:lnSpc>
              <a:spcBef>
                <a:spcPts val="0"/>
              </a:spcBef>
              <a:spcAft>
                <a:spcPts val="0"/>
              </a:spcAft>
              <a:buClr>
                <a:schemeClr val="accent2"/>
              </a:buClr>
              <a:buSzPts val="800"/>
              <a:buChar char="○"/>
              <a:defRPr sz="800">
                <a:solidFill>
                  <a:schemeClr val="accent2"/>
                </a:solidFill>
              </a:defRPr>
            </a:lvl5pPr>
            <a:lvl6pPr marL="2743200" lvl="5" indent="-279400" algn="ctr">
              <a:lnSpc>
                <a:spcPct val="100000"/>
              </a:lnSpc>
              <a:spcBef>
                <a:spcPts val="0"/>
              </a:spcBef>
              <a:spcAft>
                <a:spcPts val="0"/>
              </a:spcAft>
              <a:buClr>
                <a:schemeClr val="accent2"/>
              </a:buClr>
              <a:buSzPts val="800"/>
              <a:buChar char="■"/>
              <a:defRPr sz="800">
                <a:solidFill>
                  <a:schemeClr val="accent2"/>
                </a:solidFill>
              </a:defRPr>
            </a:lvl6pPr>
            <a:lvl7pPr marL="3200400" lvl="6" indent="-279400" algn="ctr">
              <a:lnSpc>
                <a:spcPct val="100000"/>
              </a:lnSpc>
              <a:spcBef>
                <a:spcPts val="0"/>
              </a:spcBef>
              <a:spcAft>
                <a:spcPts val="0"/>
              </a:spcAft>
              <a:buClr>
                <a:schemeClr val="accent2"/>
              </a:buClr>
              <a:buSzPts val="800"/>
              <a:buChar char="●"/>
              <a:defRPr sz="800">
                <a:solidFill>
                  <a:schemeClr val="accent2"/>
                </a:solidFill>
              </a:defRPr>
            </a:lvl7pPr>
            <a:lvl8pPr marL="3657600" lvl="7" indent="-279400" algn="ctr">
              <a:lnSpc>
                <a:spcPct val="100000"/>
              </a:lnSpc>
              <a:spcBef>
                <a:spcPts val="0"/>
              </a:spcBef>
              <a:spcAft>
                <a:spcPts val="0"/>
              </a:spcAft>
              <a:buClr>
                <a:schemeClr val="accent2"/>
              </a:buClr>
              <a:buSzPts val="800"/>
              <a:buChar char="○"/>
              <a:defRPr sz="800">
                <a:solidFill>
                  <a:schemeClr val="accent2"/>
                </a:solidFill>
              </a:defRPr>
            </a:lvl8pPr>
            <a:lvl9pPr marL="4114800" lvl="8" indent="-279400" algn="ctr">
              <a:lnSpc>
                <a:spcPct val="100000"/>
              </a:lnSpc>
              <a:spcBef>
                <a:spcPts val="0"/>
              </a:spcBef>
              <a:spcAft>
                <a:spcPts val="0"/>
              </a:spcAft>
              <a:buClr>
                <a:schemeClr val="accent2"/>
              </a:buClr>
              <a:buSzPts val="800"/>
              <a:buChar char="■"/>
              <a:defRPr sz="800">
                <a:solidFill>
                  <a:schemeClr val="accent2"/>
                </a:solidFill>
              </a:defRPr>
            </a:lvl9pPr>
          </a:lstStyle>
          <a:p>
            <a:endParaRPr/>
          </a:p>
        </p:txBody>
      </p:sp>
      <p:sp>
        <p:nvSpPr>
          <p:cNvPr id="3013" name="Google Shape;3013;p238"/>
          <p:cNvSpPr/>
          <p:nvPr/>
        </p:nvSpPr>
        <p:spPr>
          <a:xfrm>
            <a:off x="226950" y="3693600"/>
            <a:ext cx="1415700" cy="1221300"/>
          </a:xfrm>
          <a:prstGeom prst="roundRect">
            <a:avLst>
              <a:gd name="adj" fmla="val 4540"/>
            </a:avLst>
          </a:prstGeom>
          <a:solidFill>
            <a:schemeClr val="lt1"/>
          </a:solidFill>
          <a:ln>
            <a:noFill/>
          </a:ln>
        </p:spPr>
        <p:txBody>
          <a:bodyPr spcFirstLastPara="1" wrap="square" lIns="91425" tIns="457200" rIns="91425" bIns="91425" anchor="t" anchorCtr="0">
            <a:noAutofit/>
          </a:bodyPr>
          <a:lstStyle/>
          <a:p>
            <a:pPr marL="0" marR="0" lvl="0" indent="0" algn="ctr" rtl="0">
              <a:lnSpc>
                <a:spcPct val="100000"/>
              </a:lnSpc>
              <a:spcBef>
                <a:spcPts val="0"/>
              </a:spcBef>
              <a:spcAft>
                <a:spcPts val="0"/>
              </a:spcAft>
              <a:buClr>
                <a:schemeClr val="accent3"/>
              </a:buClr>
              <a:buSzPts val="1100"/>
              <a:buFont typeface="Arial"/>
              <a:buNone/>
            </a:pPr>
            <a:endParaRPr sz="1400" b="0" i="0" u="none" strike="noStrike" cap="none">
              <a:solidFill>
                <a:schemeClr val="accent2"/>
              </a:solidFill>
              <a:latin typeface="Arial"/>
              <a:ea typeface="Arial"/>
              <a:cs typeface="Arial"/>
              <a:sym typeface="Arial"/>
            </a:endParaRPr>
          </a:p>
        </p:txBody>
      </p:sp>
      <p:sp>
        <p:nvSpPr>
          <p:cNvPr id="3014" name="Google Shape;3014;p238"/>
          <p:cNvSpPr txBox="1">
            <a:spLocks noGrp="1"/>
          </p:cNvSpPr>
          <p:nvPr>
            <p:ph type="body" idx="14"/>
          </p:nvPr>
        </p:nvSpPr>
        <p:spPr>
          <a:xfrm>
            <a:off x="343500" y="4169250"/>
            <a:ext cx="1182600" cy="619200"/>
          </a:xfrm>
          <a:prstGeom prst="rect">
            <a:avLst/>
          </a:prstGeom>
          <a:noFill/>
          <a:ln>
            <a:noFill/>
          </a:ln>
        </p:spPr>
        <p:txBody>
          <a:bodyPr spcFirstLastPara="1" wrap="square" lIns="0" tIns="0" rIns="0" bIns="0" anchor="t" anchorCtr="0">
            <a:normAutofit/>
          </a:bodyPr>
          <a:lstStyle>
            <a:lvl1pPr marL="457200" lvl="0" indent="-279400" algn="ctr">
              <a:lnSpc>
                <a:spcPct val="100000"/>
              </a:lnSpc>
              <a:spcBef>
                <a:spcPts val="0"/>
              </a:spcBef>
              <a:spcAft>
                <a:spcPts val="0"/>
              </a:spcAft>
              <a:buClr>
                <a:schemeClr val="accent2"/>
              </a:buClr>
              <a:buSzPts val="800"/>
              <a:buChar char="●"/>
              <a:defRPr sz="800">
                <a:solidFill>
                  <a:schemeClr val="accent2"/>
                </a:solidFill>
              </a:defRPr>
            </a:lvl1pPr>
            <a:lvl2pPr marL="914400" lvl="1" indent="-279400" algn="ctr">
              <a:lnSpc>
                <a:spcPct val="100000"/>
              </a:lnSpc>
              <a:spcBef>
                <a:spcPts val="0"/>
              </a:spcBef>
              <a:spcAft>
                <a:spcPts val="0"/>
              </a:spcAft>
              <a:buClr>
                <a:schemeClr val="accent2"/>
              </a:buClr>
              <a:buSzPts val="800"/>
              <a:buChar char="○"/>
              <a:defRPr sz="800">
                <a:solidFill>
                  <a:schemeClr val="accent2"/>
                </a:solidFill>
              </a:defRPr>
            </a:lvl2pPr>
            <a:lvl3pPr marL="1371600" lvl="2" indent="-279400" algn="ctr">
              <a:lnSpc>
                <a:spcPct val="100000"/>
              </a:lnSpc>
              <a:spcBef>
                <a:spcPts val="0"/>
              </a:spcBef>
              <a:spcAft>
                <a:spcPts val="0"/>
              </a:spcAft>
              <a:buClr>
                <a:schemeClr val="accent2"/>
              </a:buClr>
              <a:buSzPts val="800"/>
              <a:buChar char="■"/>
              <a:defRPr sz="800">
                <a:solidFill>
                  <a:schemeClr val="accent2"/>
                </a:solidFill>
              </a:defRPr>
            </a:lvl3pPr>
            <a:lvl4pPr marL="1828800" lvl="3" indent="-279400" algn="ctr">
              <a:lnSpc>
                <a:spcPct val="100000"/>
              </a:lnSpc>
              <a:spcBef>
                <a:spcPts val="0"/>
              </a:spcBef>
              <a:spcAft>
                <a:spcPts val="0"/>
              </a:spcAft>
              <a:buClr>
                <a:schemeClr val="accent2"/>
              </a:buClr>
              <a:buSzPts val="800"/>
              <a:buChar char="●"/>
              <a:defRPr sz="800">
                <a:solidFill>
                  <a:schemeClr val="accent2"/>
                </a:solidFill>
              </a:defRPr>
            </a:lvl4pPr>
            <a:lvl5pPr marL="2286000" lvl="4" indent="-279400" algn="ctr">
              <a:lnSpc>
                <a:spcPct val="100000"/>
              </a:lnSpc>
              <a:spcBef>
                <a:spcPts val="0"/>
              </a:spcBef>
              <a:spcAft>
                <a:spcPts val="0"/>
              </a:spcAft>
              <a:buClr>
                <a:schemeClr val="accent2"/>
              </a:buClr>
              <a:buSzPts val="800"/>
              <a:buChar char="○"/>
              <a:defRPr sz="800">
                <a:solidFill>
                  <a:schemeClr val="accent2"/>
                </a:solidFill>
              </a:defRPr>
            </a:lvl5pPr>
            <a:lvl6pPr marL="2743200" lvl="5" indent="-279400" algn="ctr">
              <a:lnSpc>
                <a:spcPct val="100000"/>
              </a:lnSpc>
              <a:spcBef>
                <a:spcPts val="0"/>
              </a:spcBef>
              <a:spcAft>
                <a:spcPts val="0"/>
              </a:spcAft>
              <a:buClr>
                <a:schemeClr val="accent2"/>
              </a:buClr>
              <a:buSzPts val="800"/>
              <a:buChar char="■"/>
              <a:defRPr sz="800">
                <a:solidFill>
                  <a:schemeClr val="accent2"/>
                </a:solidFill>
              </a:defRPr>
            </a:lvl6pPr>
            <a:lvl7pPr marL="3200400" lvl="6" indent="-279400" algn="ctr">
              <a:lnSpc>
                <a:spcPct val="100000"/>
              </a:lnSpc>
              <a:spcBef>
                <a:spcPts val="0"/>
              </a:spcBef>
              <a:spcAft>
                <a:spcPts val="0"/>
              </a:spcAft>
              <a:buClr>
                <a:schemeClr val="accent2"/>
              </a:buClr>
              <a:buSzPts val="800"/>
              <a:buChar char="●"/>
              <a:defRPr sz="800">
                <a:solidFill>
                  <a:schemeClr val="accent2"/>
                </a:solidFill>
              </a:defRPr>
            </a:lvl7pPr>
            <a:lvl8pPr marL="3657600" lvl="7" indent="-279400" algn="ctr">
              <a:lnSpc>
                <a:spcPct val="100000"/>
              </a:lnSpc>
              <a:spcBef>
                <a:spcPts val="0"/>
              </a:spcBef>
              <a:spcAft>
                <a:spcPts val="0"/>
              </a:spcAft>
              <a:buClr>
                <a:schemeClr val="accent2"/>
              </a:buClr>
              <a:buSzPts val="800"/>
              <a:buChar char="○"/>
              <a:defRPr sz="800">
                <a:solidFill>
                  <a:schemeClr val="accent2"/>
                </a:solidFill>
              </a:defRPr>
            </a:lvl8pPr>
            <a:lvl9pPr marL="4114800" lvl="8" indent="-279400" algn="ctr">
              <a:lnSpc>
                <a:spcPct val="100000"/>
              </a:lnSpc>
              <a:spcBef>
                <a:spcPts val="0"/>
              </a:spcBef>
              <a:spcAft>
                <a:spcPts val="0"/>
              </a:spcAft>
              <a:buClr>
                <a:schemeClr val="accent2"/>
              </a:buClr>
              <a:buSzPts val="800"/>
              <a:buChar char="■"/>
              <a:defRPr sz="800">
                <a:solidFill>
                  <a:schemeClr val="accent2"/>
                </a:solidFill>
              </a:defRPr>
            </a:lvl9pPr>
          </a:lstStyle>
          <a:p>
            <a:endParaRPr/>
          </a:p>
        </p:txBody>
      </p:sp>
      <p:sp>
        <p:nvSpPr>
          <p:cNvPr id="3015" name="Google Shape;3015;p238"/>
          <p:cNvSpPr>
            <a:spLocks noGrp="1"/>
          </p:cNvSpPr>
          <p:nvPr>
            <p:ph type="pic" idx="15"/>
          </p:nvPr>
        </p:nvSpPr>
        <p:spPr>
          <a:xfrm>
            <a:off x="773550" y="3773550"/>
            <a:ext cx="322500" cy="322500"/>
          </a:xfrm>
          <a:prstGeom prst="ellipse">
            <a:avLst/>
          </a:prstGeom>
          <a:noFill/>
          <a:ln>
            <a:noFill/>
          </a:ln>
        </p:spPr>
      </p:sp>
      <p:grpSp>
        <p:nvGrpSpPr>
          <p:cNvPr id="3016" name="Google Shape;3016;p238"/>
          <p:cNvGrpSpPr/>
          <p:nvPr/>
        </p:nvGrpSpPr>
        <p:grpSpPr>
          <a:xfrm>
            <a:off x="228588" y="228700"/>
            <a:ext cx="216600" cy="216600"/>
            <a:chOff x="228588" y="228700"/>
            <a:chExt cx="216600" cy="216600"/>
          </a:xfrm>
        </p:grpSpPr>
        <p:sp>
          <p:nvSpPr>
            <p:cNvPr id="3017" name="Google Shape;3017;p238"/>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18" name="Google Shape;3018;p238"/>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3019" name="Google Shape;3019;p238"/>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3020" name="Google Shape;3020;p238"/>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3021" name="Google Shape;3021;p238"/>
          <p:cNvSpPr txBox="1">
            <a:spLocks noGrp="1"/>
          </p:cNvSpPr>
          <p:nvPr>
            <p:ph type="subTitle" idx="16"/>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3022" name="Google Shape;3022;p238"/>
          <p:cNvSpPr txBox="1">
            <a:spLocks noGrp="1"/>
          </p:cNvSpPr>
          <p:nvPr>
            <p:ph type="subTitle" idx="17"/>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3023" name="Google Shape;3023;p238"/>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3024" name="Google Shape;3024;p238"/>
          <p:cNvSpPr/>
          <p:nvPr/>
        </p:nvSpPr>
        <p:spPr>
          <a:xfrm>
            <a:off x="8107138" y="2123250"/>
            <a:ext cx="150300" cy="1503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5" name="Google Shape;3025;p238"/>
          <p:cNvSpPr/>
          <p:nvPr/>
        </p:nvSpPr>
        <p:spPr>
          <a:xfrm>
            <a:off x="7444625" y="4405350"/>
            <a:ext cx="4119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6" name="Google Shape;3026;p238"/>
          <p:cNvSpPr/>
          <p:nvPr/>
        </p:nvSpPr>
        <p:spPr>
          <a:xfrm>
            <a:off x="7246375" y="4405350"/>
            <a:ext cx="150300" cy="1503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7" name="Google Shape;3027;p238"/>
          <p:cNvSpPr/>
          <p:nvPr/>
        </p:nvSpPr>
        <p:spPr>
          <a:xfrm>
            <a:off x="7904475" y="4405350"/>
            <a:ext cx="7680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8" name="Google Shape;3028;p238"/>
          <p:cNvSpPr/>
          <p:nvPr/>
        </p:nvSpPr>
        <p:spPr>
          <a:xfrm>
            <a:off x="1725554" y="4405350"/>
            <a:ext cx="5685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9" name="Google Shape;3029;p238"/>
          <p:cNvSpPr/>
          <p:nvPr/>
        </p:nvSpPr>
        <p:spPr>
          <a:xfrm>
            <a:off x="3875563" y="4405350"/>
            <a:ext cx="2907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0" name="Google Shape;3030;p238"/>
          <p:cNvSpPr/>
          <p:nvPr/>
        </p:nvSpPr>
        <p:spPr>
          <a:xfrm rot="5400000">
            <a:off x="8439325" y="4322350"/>
            <a:ext cx="3162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1" name="Google Shape;3031;p238"/>
          <p:cNvSpPr/>
          <p:nvPr/>
        </p:nvSpPr>
        <p:spPr>
          <a:xfrm rot="-5400000">
            <a:off x="8206675" y="2413549"/>
            <a:ext cx="7815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2" name="Google Shape;3032;p238"/>
          <p:cNvSpPr/>
          <p:nvPr/>
        </p:nvSpPr>
        <p:spPr>
          <a:xfrm>
            <a:off x="8309788" y="2098013"/>
            <a:ext cx="3627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3" name="Google Shape;3033;p238"/>
          <p:cNvSpPr/>
          <p:nvPr/>
        </p:nvSpPr>
        <p:spPr>
          <a:xfrm>
            <a:off x="2385950" y="3693600"/>
            <a:ext cx="1415700" cy="1221300"/>
          </a:xfrm>
          <a:prstGeom prst="roundRect">
            <a:avLst>
              <a:gd name="adj" fmla="val 4540"/>
            </a:avLst>
          </a:prstGeom>
          <a:solidFill>
            <a:schemeClr val="lt1"/>
          </a:solidFill>
          <a:ln>
            <a:noFill/>
          </a:ln>
        </p:spPr>
        <p:txBody>
          <a:bodyPr spcFirstLastPara="1" wrap="square" lIns="91425" tIns="457200" rIns="91425" bIns="91425" anchor="t" anchorCtr="0">
            <a:noAutofit/>
          </a:bodyPr>
          <a:lstStyle/>
          <a:p>
            <a:pPr marL="0" marR="0" lvl="0" indent="0" algn="ctr" rtl="0">
              <a:lnSpc>
                <a:spcPct val="100000"/>
              </a:lnSpc>
              <a:spcBef>
                <a:spcPts val="0"/>
              </a:spcBef>
              <a:spcAft>
                <a:spcPts val="0"/>
              </a:spcAft>
              <a:buClr>
                <a:schemeClr val="accent3"/>
              </a:buClr>
              <a:buSzPts val="1100"/>
              <a:buFont typeface="Arial"/>
              <a:buNone/>
            </a:pPr>
            <a:endParaRPr sz="1400" b="0" i="0" u="none" strike="noStrike" cap="none">
              <a:solidFill>
                <a:schemeClr val="accent2"/>
              </a:solidFill>
              <a:latin typeface="Arial"/>
              <a:ea typeface="Arial"/>
              <a:cs typeface="Arial"/>
              <a:sym typeface="Arial"/>
            </a:endParaRPr>
          </a:p>
        </p:txBody>
      </p:sp>
      <p:sp>
        <p:nvSpPr>
          <p:cNvPr id="3034" name="Google Shape;3034;p238"/>
          <p:cNvSpPr txBox="1">
            <a:spLocks noGrp="1"/>
          </p:cNvSpPr>
          <p:nvPr>
            <p:ph type="body" idx="18"/>
          </p:nvPr>
        </p:nvSpPr>
        <p:spPr>
          <a:xfrm>
            <a:off x="2502500" y="4169250"/>
            <a:ext cx="1182600" cy="619200"/>
          </a:xfrm>
          <a:prstGeom prst="rect">
            <a:avLst/>
          </a:prstGeom>
          <a:noFill/>
          <a:ln>
            <a:noFill/>
          </a:ln>
        </p:spPr>
        <p:txBody>
          <a:bodyPr spcFirstLastPara="1" wrap="square" lIns="0" tIns="0" rIns="0" bIns="0" anchor="t" anchorCtr="0">
            <a:normAutofit/>
          </a:bodyPr>
          <a:lstStyle>
            <a:lvl1pPr marL="457200" lvl="0" indent="-279400" algn="ctr">
              <a:lnSpc>
                <a:spcPct val="100000"/>
              </a:lnSpc>
              <a:spcBef>
                <a:spcPts val="0"/>
              </a:spcBef>
              <a:spcAft>
                <a:spcPts val="0"/>
              </a:spcAft>
              <a:buClr>
                <a:schemeClr val="accent2"/>
              </a:buClr>
              <a:buSzPts val="800"/>
              <a:buChar char="●"/>
              <a:defRPr sz="800">
                <a:solidFill>
                  <a:schemeClr val="accent2"/>
                </a:solidFill>
              </a:defRPr>
            </a:lvl1pPr>
            <a:lvl2pPr marL="914400" lvl="1" indent="-279400" algn="ctr">
              <a:lnSpc>
                <a:spcPct val="100000"/>
              </a:lnSpc>
              <a:spcBef>
                <a:spcPts val="0"/>
              </a:spcBef>
              <a:spcAft>
                <a:spcPts val="0"/>
              </a:spcAft>
              <a:buClr>
                <a:schemeClr val="accent2"/>
              </a:buClr>
              <a:buSzPts val="800"/>
              <a:buChar char="○"/>
              <a:defRPr sz="800">
                <a:solidFill>
                  <a:schemeClr val="accent2"/>
                </a:solidFill>
              </a:defRPr>
            </a:lvl2pPr>
            <a:lvl3pPr marL="1371600" lvl="2" indent="-279400" algn="ctr">
              <a:lnSpc>
                <a:spcPct val="100000"/>
              </a:lnSpc>
              <a:spcBef>
                <a:spcPts val="0"/>
              </a:spcBef>
              <a:spcAft>
                <a:spcPts val="0"/>
              </a:spcAft>
              <a:buClr>
                <a:schemeClr val="accent2"/>
              </a:buClr>
              <a:buSzPts val="800"/>
              <a:buChar char="■"/>
              <a:defRPr sz="800">
                <a:solidFill>
                  <a:schemeClr val="accent2"/>
                </a:solidFill>
              </a:defRPr>
            </a:lvl3pPr>
            <a:lvl4pPr marL="1828800" lvl="3" indent="-279400" algn="ctr">
              <a:lnSpc>
                <a:spcPct val="100000"/>
              </a:lnSpc>
              <a:spcBef>
                <a:spcPts val="0"/>
              </a:spcBef>
              <a:spcAft>
                <a:spcPts val="0"/>
              </a:spcAft>
              <a:buClr>
                <a:schemeClr val="accent2"/>
              </a:buClr>
              <a:buSzPts val="800"/>
              <a:buChar char="●"/>
              <a:defRPr sz="800">
                <a:solidFill>
                  <a:schemeClr val="accent2"/>
                </a:solidFill>
              </a:defRPr>
            </a:lvl4pPr>
            <a:lvl5pPr marL="2286000" lvl="4" indent="-279400" algn="ctr">
              <a:lnSpc>
                <a:spcPct val="100000"/>
              </a:lnSpc>
              <a:spcBef>
                <a:spcPts val="0"/>
              </a:spcBef>
              <a:spcAft>
                <a:spcPts val="0"/>
              </a:spcAft>
              <a:buClr>
                <a:schemeClr val="accent2"/>
              </a:buClr>
              <a:buSzPts val="800"/>
              <a:buChar char="○"/>
              <a:defRPr sz="800">
                <a:solidFill>
                  <a:schemeClr val="accent2"/>
                </a:solidFill>
              </a:defRPr>
            </a:lvl5pPr>
            <a:lvl6pPr marL="2743200" lvl="5" indent="-279400" algn="ctr">
              <a:lnSpc>
                <a:spcPct val="100000"/>
              </a:lnSpc>
              <a:spcBef>
                <a:spcPts val="0"/>
              </a:spcBef>
              <a:spcAft>
                <a:spcPts val="0"/>
              </a:spcAft>
              <a:buClr>
                <a:schemeClr val="accent2"/>
              </a:buClr>
              <a:buSzPts val="800"/>
              <a:buChar char="■"/>
              <a:defRPr sz="800">
                <a:solidFill>
                  <a:schemeClr val="accent2"/>
                </a:solidFill>
              </a:defRPr>
            </a:lvl6pPr>
            <a:lvl7pPr marL="3200400" lvl="6" indent="-279400" algn="ctr">
              <a:lnSpc>
                <a:spcPct val="100000"/>
              </a:lnSpc>
              <a:spcBef>
                <a:spcPts val="0"/>
              </a:spcBef>
              <a:spcAft>
                <a:spcPts val="0"/>
              </a:spcAft>
              <a:buClr>
                <a:schemeClr val="accent2"/>
              </a:buClr>
              <a:buSzPts val="800"/>
              <a:buChar char="●"/>
              <a:defRPr sz="800">
                <a:solidFill>
                  <a:schemeClr val="accent2"/>
                </a:solidFill>
              </a:defRPr>
            </a:lvl7pPr>
            <a:lvl8pPr marL="3657600" lvl="7" indent="-279400" algn="ctr">
              <a:lnSpc>
                <a:spcPct val="100000"/>
              </a:lnSpc>
              <a:spcBef>
                <a:spcPts val="0"/>
              </a:spcBef>
              <a:spcAft>
                <a:spcPts val="0"/>
              </a:spcAft>
              <a:buClr>
                <a:schemeClr val="accent2"/>
              </a:buClr>
              <a:buSzPts val="800"/>
              <a:buChar char="○"/>
              <a:defRPr sz="800">
                <a:solidFill>
                  <a:schemeClr val="accent2"/>
                </a:solidFill>
              </a:defRPr>
            </a:lvl8pPr>
            <a:lvl9pPr marL="4114800" lvl="8" indent="-279400" algn="ctr">
              <a:lnSpc>
                <a:spcPct val="100000"/>
              </a:lnSpc>
              <a:spcBef>
                <a:spcPts val="0"/>
              </a:spcBef>
              <a:spcAft>
                <a:spcPts val="0"/>
              </a:spcAft>
              <a:buClr>
                <a:schemeClr val="accent2"/>
              </a:buClr>
              <a:buSzPts val="800"/>
              <a:buChar char="■"/>
              <a:defRPr sz="800">
                <a:solidFill>
                  <a:schemeClr val="accent2"/>
                </a:solidFill>
              </a:defRPr>
            </a:lvl9pPr>
          </a:lstStyle>
          <a:p>
            <a:endParaRPr/>
          </a:p>
        </p:txBody>
      </p:sp>
      <p:sp>
        <p:nvSpPr>
          <p:cNvPr id="3035" name="Google Shape;3035;p238"/>
          <p:cNvSpPr>
            <a:spLocks noGrp="1"/>
          </p:cNvSpPr>
          <p:nvPr>
            <p:ph type="pic" idx="19"/>
          </p:nvPr>
        </p:nvSpPr>
        <p:spPr>
          <a:xfrm>
            <a:off x="2932550" y="3773550"/>
            <a:ext cx="322500" cy="322500"/>
          </a:xfrm>
          <a:prstGeom prst="ellipse">
            <a:avLst/>
          </a:prstGeom>
          <a:noFill/>
          <a:ln>
            <a:noFill/>
          </a:ln>
        </p:spPr>
      </p:sp>
      <p:sp>
        <p:nvSpPr>
          <p:cNvPr id="3036" name="Google Shape;3036;p238"/>
          <p:cNvSpPr/>
          <p:nvPr/>
        </p:nvSpPr>
        <p:spPr>
          <a:xfrm>
            <a:off x="4251250" y="3693600"/>
            <a:ext cx="1415700" cy="1221300"/>
          </a:xfrm>
          <a:prstGeom prst="roundRect">
            <a:avLst>
              <a:gd name="adj" fmla="val 4540"/>
            </a:avLst>
          </a:prstGeom>
          <a:solidFill>
            <a:schemeClr val="lt1"/>
          </a:solidFill>
          <a:ln>
            <a:noFill/>
          </a:ln>
        </p:spPr>
        <p:txBody>
          <a:bodyPr spcFirstLastPara="1" wrap="square" lIns="91425" tIns="457200" rIns="91425" bIns="91425" anchor="t" anchorCtr="0">
            <a:noAutofit/>
          </a:bodyPr>
          <a:lstStyle/>
          <a:p>
            <a:pPr marL="0" marR="0" lvl="0" indent="0" algn="ctr" rtl="0">
              <a:lnSpc>
                <a:spcPct val="100000"/>
              </a:lnSpc>
              <a:spcBef>
                <a:spcPts val="0"/>
              </a:spcBef>
              <a:spcAft>
                <a:spcPts val="0"/>
              </a:spcAft>
              <a:buClr>
                <a:schemeClr val="accent3"/>
              </a:buClr>
              <a:buSzPts val="1100"/>
              <a:buFont typeface="Arial"/>
              <a:buNone/>
            </a:pPr>
            <a:endParaRPr sz="1400" b="0" i="0" u="none" strike="noStrike" cap="none">
              <a:solidFill>
                <a:schemeClr val="accent2"/>
              </a:solidFill>
              <a:latin typeface="Arial"/>
              <a:ea typeface="Arial"/>
              <a:cs typeface="Arial"/>
              <a:sym typeface="Arial"/>
            </a:endParaRPr>
          </a:p>
        </p:txBody>
      </p:sp>
      <p:sp>
        <p:nvSpPr>
          <p:cNvPr id="3037" name="Google Shape;3037;p238"/>
          <p:cNvSpPr txBox="1">
            <a:spLocks noGrp="1"/>
          </p:cNvSpPr>
          <p:nvPr>
            <p:ph type="body" idx="20"/>
          </p:nvPr>
        </p:nvSpPr>
        <p:spPr>
          <a:xfrm>
            <a:off x="4367800" y="4169250"/>
            <a:ext cx="1182600" cy="619200"/>
          </a:xfrm>
          <a:prstGeom prst="rect">
            <a:avLst/>
          </a:prstGeom>
          <a:noFill/>
          <a:ln>
            <a:noFill/>
          </a:ln>
        </p:spPr>
        <p:txBody>
          <a:bodyPr spcFirstLastPara="1" wrap="square" lIns="0" tIns="0" rIns="0" bIns="0" anchor="t" anchorCtr="0">
            <a:normAutofit/>
          </a:bodyPr>
          <a:lstStyle>
            <a:lvl1pPr marL="457200" lvl="0" indent="-279400" algn="ctr">
              <a:lnSpc>
                <a:spcPct val="100000"/>
              </a:lnSpc>
              <a:spcBef>
                <a:spcPts val="0"/>
              </a:spcBef>
              <a:spcAft>
                <a:spcPts val="0"/>
              </a:spcAft>
              <a:buClr>
                <a:schemeClr val="accent2"/>
              </a:buClr>
              <a:buSzPts val="800"/>
              <a:buChar char="●"/>
              <a:defRPr sz="800">
                <a:solidFill>
                  <a:schemeClr val="accent2"/>
                </a:solidFill>
              </a:defRPr>
            </a:lvl1pPr>
            <a:lvl2pPr marL="914400" lvl="1" indent="-279400" algn="ctr">
              <a:lnSpc>
                <a:spcPct val="100000"/>
              </a:lnSpc>
              <a:spcBef>
                <a:spcPts val="0"/>
              </a:spcBef>
              <a:spcAft>
                <a:spcPts val="0"/>
              </a:spcAft>
              <a:buClr>
                <a:schemeClr val="accent2"/>
              </a:buClr>
              <a:buSzPts val="800"/>
              <a:buChar char="○"/>
              <a:defRPr sz="800">
                <a:solidFill>
                  <a:schemeClr val="accent2"/>
                </a:solidFill>
              </a:defRPr>
            </a:lvl2pPr>
            <a:lvl3pPr marL="1371600" lvl="2" indent="-279400" algn="ctr">
              <a:lnSpc>
                <a:spcPct val="100000"/>
              </a:lnSpc>
              <a:spcBef>
                <a:spcPts val="0"/>
              </a:spcBef>
              <a:spcAft>
                <a:spcPts val="0"/>
              </a:spcAft>
              <a:buClr>
                <a:schemeClr val="accent2"/>
              </a:buClr>
              <a:buSzPts val="800"/>
              <a:buChar char="■"/>
              <a:defRPr sz="800">
                <a:solidFill>
                  <a:schemeClr val="accent2"/>
                </a:solidFill>
              </a:defRPr>
            </a:lvl3pPr>
            <a:lvl4pPr marL="1828800" lvl="3" indent="-279400" algn="ctr">
              <a:lnSpc>
                <a:spcPct val="100000"/>
              </a:lnSpc>
              <a:spcBef>
                <a:spcPts val="0"/>
              </a:spcBef>
              <a:spcAft>
                <a:spcPts val="0"/>
              </a:spcAft>
              <a:buClr>
                <a:schemeClr val="accent2"/>
              </a:buClr>
              <a:buSzPts val="800"/>
              <a:buChar char="●"/>
              <a:defRPr sz="800">
                <a:solidFill>
                  <a:schemeClr val="accent2"/>
                </a:solidFill>
              </a:defRPr>
            </a:lvl4pPr>
            <a:lvl5pPr marL="2286000" lvl="4" indent="-279400" algn="ctr">
              <a:lnSpc>
                <a:spcPct val="100000"/>
              </a:lnSpc>
              <a:spcBef>
                <a:spcPts val="0"/>
              </a:spcBef>
              <a:spcAft>
                <a:spcPts val="0"/>
              </a:spcAft>
              <a:buClr>
                <a:schemeClr val="accent2"/>
              </a:buClr>
              <a:buSzPts val="800"/>
              <a:buChar char="○"/>
              <a:defRPr sz="800">
                <a:solidFill>
                  <a:schemeClr val="accent2"/>
                </a:solidFill>
              </a:defRPr>
            </a:lvl5pPr>
            <a:lvl6pPr marL="2743200" lvl="5" indent="-279400" algn="ctr">
              <a:lnSpc>
                <a:spcPct val="100000"/>
              </a:lnSpc>
              <a:spcBef>
                <a:spcPts val="0"/>
              </a:spcBef>
              <a:spcAft>
                <a:spcPts val="0"/>
              </a:spcAft>
              <a:buClr>
                <a:schemeClr val="accent2"/>
              </a:buClr>
              <a:buSzPts val="800"/>
              <a:buChar char="■"/>
              <a:defRPr sz="800">
                <a:solidFill>
                  <a:schemeClr val="accent2"/>
                </a:solidFill>
              </a:defRPr>
            </a:lvl6pPr>
            <a:lvl7pPr marL="3200400" lvl="6" indent="-279400" algn="ctr">
              <a:lnSpc>
                <a:spcPct val="100000"/>
              </a:lnSpc>
              <a:spcBef>
                <a:spcPts val="0"/>
              </a:spcBef>
              <a:spcAft>
                <a:spcPts val="0"/>
              </a:spcAft>
              <a:buClr>
                <a:schemeClr val="accent2"/>
              </a:buClr>
              <a:buSzPts val="800"/>
              <a:buChar char="●"/>
              <a:defRPr sz="800">
                <a:solidFill>
                  <a:schemeClr val="accent2"/>
                </a:solidFill>
              </a:defRPr>
            </a:lvl7pPr>
            <a:lvl8pPr marL="3657600" lvl="7" indent="-279400" algn="ctr">
              <a:lnSpc>
                <a:spcPct val="100000"/>
              </a:lnSpc>
              <a:spcBef>
                <a:spcPts val="0"/>
              </a:spcBef>
              <a:spcAft>
                <a:spcPts val="0"/>
              </a:spcAft>
              <a:buClr>
                <a:schemeClr val="accent2"/>
              </a:buClr>
              <a:buSzPts val="800"/>
              <a:buChar char="○"/>
              <a:defRPr sz="800">
                <a:solidFill>
                  <a:schemeClr val="accent2"/>
                </a:solidFill>
              </a:defRPr>
            </a:lvl8pPr>
            <a:lvl9pPr marL="4114800" lvl="8" indent="-279400" algn="ctr">
              <a:lnSpc>
                <a:spcPct val="100000"/>
              </a:lnSpc>
              <a:spcBef>
                <a:spcPts val="0"/>
              </a:spcBef>
              <a:spcAft>
                <a:spcPts val="0"/>
              </a:spcAft>
              <a:buClr>
                <a:schemeClr val="accent2"/>
              </a:buClr>
              <a:buSzPts val="800"/>
              <a:buChar char="■"/>
              <a:defRPr sz="800">
                <a:solidFill>
                  <a:schemeClr val="accent2"/>
                </a:solidFill>
              </a:defRPr>
            </a:lvl9pPr>
          </a:lstStyle>
          <a:p>
            <a:endParaRPr/>
          </a:p>
        </p:txBody>
      </p:sp>
      <p:sp>
        <p:nvSpPr>
          <p:cNvPr id="3038" name="Google Shape;3038;p238"/>
          <p:cNvSpPr>
            <a:spLocks noGrp="1"/>
          </p:cNvSpPr>
          <p:nvPr>
            <p:ph type="pic" idx="21"/>
          </p:nvPr>
        </p:nvSpPr>
        <p:spPr>
          <a:xfrm>
            <a:off x="4797850" y="3773550"/>
            <a:ext cx="322500" cy="322500"/>
          </a:xfrm>
          <a:prstGeom prst="ellipse">
            <a:avLst/>
          </a:prstGeom>
          <a:noFill/>
          <a:ln>
            <a:noFill/>
          </a:ln>
        </p:spPr>
      </p:sp>
      <p:sp>
        <p:nvSpPr>
          <p:cNvPr id="3039" name="Google Shape;3039;p238"/>
          <p:cNvSpPr/>
          <p:nvPr/>
        </p:nvSpPr>
        <p:spPr>
          <a:xfrm>
            <a:off x="5751450" y="3693600"/>
            <a:ext cx="1415700" cy="1221300"/>
          </a:xfrm>
          <a:prstGeom prst="roundRect">
            <a:avLst>
              <a:gd name="adj" fmla="val 4540"/>
            </a:avLst>
          </a:prstGeom>
          <a:solidFill>
            <a:schemeClr val="lt1"/>
          </a:solidFill>
          <a:ln>
            <a:noFill/>
          </a:ln>
        </p:spPr>
        <p:txBody>
          <a:bodyPr spcFirstLastPara="1" wrap="square" lIns="91425" tIns="457200" rIns="91425" bIns="91425" anchor="t" anchorCtr="0">
            <a:noAutofit/>
          </a:bodyPr>
          <a:lstStyle/>
          <a:p>
            <a:pPr marL="0" marR="0" lvl="0" indent="0" algn="ctr" rtl="0">
              <a:lnSpc>
                <a:spcPct val="100000"/>
              </a:lnSpc>
              <a:spcBef>
                <a:spcPts val="0"/>
              </a:spcBef>
              <a:spcAft>
                <a:spcPts val="0"/>
              </a:spcAft>
              <a:buClr>
                <a:schemeClr val="accent3"/>
              </a:buClr>
              <a:buSzPts val="1100"/>
              <a:buFont typeface="Arial"/>
              <a:buNone/>
            </a:pPr>
            <a:endParaRPr sz="1400" b="0" i="0" u="none" strike="noStrike" cap="none">
              <a:solidFill>
                <a:schemeClr val="accent2"/>
              </a:solidFill>
              <a:latin typeface="Arial"/>
              <a:ea typeface="Arial"/>
              <a:cs typeface="Arial"/>
              <a:sym typeface="Arial"/>
            </a:endParaRPr>
          </a:p>
        </p:txBody>
      </p:sp>
      <p:sp>
        <p:nvSpPr>
          <p:cNvPr id="3040" name="Google Shape;3040;p238"/>
          <p:cNvSpPr txBox="1">
            <a:spLocks noGrp="1"/>
          </p:cNvSpPr>
          <p:nvPr>
            <p:ph type="body" idx="22"/>
          </p:nvPr>
        </p:nvSpPr>
        <p:spPr>
          <a:xfrm>
            <a:off x="5868000" y="4169250"/>
            <a:ext cx="1182600" cy="619200"/>
          </a:xfrm>
          <a:prstGeom prst="rect">
            <a:avLst/>
          </a:prstGeom>
          <a:noFill/>
          <a:ln>
            <a:noFill/>
          </a:ln>
        </p:spPr>
        <p:txBody>
          <a:bodyPr spcFirstLastPara="1" wrap="square" lIns="0" tIns="0" rIns="0" bIns="0" anchor="t" anchorCtr="0">
            <a:normAutofit/>
          </a:bodyPr>
          <a:lstStyle>
            <a:lvl1pPr marL="457200" lvl="0" indent="-279400" algn="ctr">
              <a:lnSpc>
                <a:spcPct val="100000"/>
              </a:lnSpc>
              <a:spcBef>
                <a:spcPts val="0"/>
              </a:spcBef>
              <a:spcAft>
                <a:spcPts val="0"/>
              </a:spcAft>
              <a:buClr>
                <a:schemeClr val="accent2"/>
              </a:buClr>
              <a:buSzPts val="800"/>
              <a:buChar char="●"/>
              <a:defRPr sz="800">
                <a:solidFill>
                  <a:schemeClr val="accent2"/>
                </a:solidFill>
              </a:defRPr>
            </a:lvl1pPr>
            <a:lvl2pPr marL="914400" lvl="1" indent="-279400" algn="ctr">
              <a:lnSpc>
                <a:spcPct val="100000"/>
              </a:lnSpc>
              <a:spcBef>
                <a:spcPts val="0"/>
              </a:spcBef>
              <a:spcAft>
                <a:spcPts val="0"/>
              </a:spcAft>
              <a:buClr>
                <a:schemeClr val="accent2"/>
              </a:buClr>
              <a:buSzPts val="800"/>
              <a:buChar char="○"/>
              <a:defRPr sz="800">
                <a:solidFill>
                  <a:schemeClr val="accent2"/>
                </a:solidFill>
              </a:defRPr>
            </a:lvl2pPr>
            <a:lvl3pPr marL="1371600" lvl="2" indent="-279400" algn="ctr">
              <a:lnSpc>
                <a:spcPct val="100000"/>
              </a:lnSpc>
              <a:spcBef>
                <a:spcPts val="0"/>
              </a:spcBef>
              <a:spcAft>
                <a:spcPts val="0"/>
              </a:spcAft>
              <a:buClr>
                <a:schemeClr val="accent2"/>
              </a:buClr>
              <a:buSzPts val="800"/>
              <a:buChar char="■"/>
              <a:defRPr sz="800">
                <a:solidFill>
                  <a:schemeClr val="accent2"/>
                </a:solidFill>
              </a:defRPr>
            </a:lvl3pPr>
            <a:lvl4pPr marL="1828800" lvl="3" indent="-279400" algn="ctr">
              <a:lnSpc>
                <a:spcPct val="100000"/>
              </a:lnSpc>
              <a:spcBef>
                <a:spcPts val="0"/>
              </a:spcBef>
              <a:spcAft>
                <a:spcPts val="0"/>
              </a:spcAft>
              <a:buClr>
                <a:schemeClr val="accent2"/>
              </a:buClr>
              <a:buSzPts val="800"/>
              <a:buChar char="●"/>
              <a:defRPr sz="800">
                <a:solidFill>
                  <a:schemeClr val="accent2"/>
                </a:solidFill>
              </a:defRPr>
            </a:lvl4pPr>
            <a:lvl5pPr marL="2286000" lvl="4" indent="-279400" algn="ctr">
              <a:lnSpc>
                <a:spcPct val="100000"/>
              </a:lnSpc>
              <a:spcBef>
                <a:spcPts val="0"/>
              </a:spcBef>
              <a:spcAft>
                <a:spcPts val="0"/>
              </a:spcAft>
              <a:buClr>
                <a:schemeClr val="accent2"/>
              </a:buClr>
              <a:buSzPts val="800"/>
              <a:buChar char="○"/>
              <a:defRPr sz="800">
                <a:solidFill>
                  <a:schemeClr val="accent2"/>
                </a:solidFill>
              </a:defRPr>
            </a:lvl5pPr>
            <a:lvl6pPr marL="2743200" lvl="5" indent="-279400" algn="ctr">
              <a:lnSpc>
                <a:spcPct val="100000"/>
              </a:lnSpc>
              <a:spcBef>
                <a:spcPts val="0"/>
              </a:spcBef>
              <a:spcAft>
                <a:spcPts val="0"/>
              </a:spcAft>
              <a:buClr>
                <a:schemeClr val="accent2"/>
              </a:buClr>
              <a:buSzPts val="800"/>
              <a:buChar char="■"/>
              <a:defRPr sz="800">
                <a:solidFill>
                  <a:schemeClr val="accent2"/>
                </a:solidFill>
              </a:defRPr>
            </a:lvl6pPr>
            <a:lvl7pPr marL="3200400" lvl="6" indent="-279400" algn="ctr">
              <a:lnSpc>
                <a:spcPct val="100000"/>
              </a:lnSpc>
              <a:spcBef>
                <a:spcPts val="0"/>
              </a:spcBef>
              <a:spcAft>
                <a:spcPts val="0"/>
              </a:spcAft>
              <a:buClr>
                <a:schemeClr val="accent2"/>
              </a:buClr>
              <a:buSzPts val="800"/>
              <a:buChar char="●"/>
              <a:defRPr sz="800">
                <a:solidFill>
                  <a:schemeClr val="accent2"/>
                </a:solidFill>
              </a:defRPr>
            </a:lvl7pPr>
            <a:lvl8pPr marL="3657600" lvl="7" indent="-279400" algn="ctr">
              <a:lnSpc>
                <a:spcPct val="100000"/>
              </a:lnSpc>
              <a:spcBef>
                <a:spcPts val="0"/>
              </a:spcBef>
              <a:spcAft>
                <a:spcPts val="0"/>
              </a:spcAft>
              <a:buClr>
                <a:schemeClr val="accent2"/>
              </a:buClr>
              <a:buSzPts val="800"/>
              <a:buChar char="○"/>
              <a:defRPr sz="800">
                <a:solidFill>
                  <a:schemeClr val="accent2"/>
                </a:solidFill>
              </a:defRPr>
            </a:lvl8pPr>
            <a:lvl9pPr marL="4114800" lvl="8" indent="-279400" algn="ctr">
              <a:lnSpc>
                <a:spcPct val="100000"/>
              </a:lnSpc>
              <a:spcBef>
                <a:spcPts val="0"/>
              </a:spcBef>
              <a:spcAft>
                <a:spcPts val="0"/>
              </a:spcAft>
              <a:buClr>
                <a:schemeClr val="accent2"/>
              </a:buClr>
              <a:buSzPts val="800"/>
              <a:buChar char="■"/>
              <a:defRPr sz="800">
                <a:solidFill>
                  <a:schemeClr val="accent2"/>
                </a:solidFill>
              </a:defRPr>
            </a:lvl9pPr>
          </a:lstStyle>
          <a:p>
            <a:endParaRPr/>
          </a:p>
        </p:txBody>
      </p:sp>
      <p:sp>
        <p:nvSpPr>
          <p:cNvPr id="3041" name="Google Shape;3041;p238"/>
          <p:cNvSpPr>
            <a:spLocks noGrp="1"/>
          </p:cNvSpPr>
          <p:nvPr>
            <p:ph type="pic" idx="23"/>
          </p:nvPr>
        </p:nvSpPr>
        <p:spPr>
          <a:xfrm>
            <a:off x="6298050" y="3773550"/>
            <a:ext cx="322500" cy="322500"/>
          </a:xfrm>
          <a:prstGeom prst="ellipse">
            <a:avLst/>
          </a:prstGeom>
          <a:noFill/>
          <a:ln>
            <a:noFill/>
          </a:ln>
        </p:spPr>
      </p:sp>
      <p:sp>
        <p:nvSpPr>
          <p:cNvPr id="3042" name="Google Shape;3042;p238"/>
          <p:cNvSpPr/>
          <p:nvPr/>
        </p:nvSpPr>
        <p:spPr>
          <a:xfrm>
            <a:off x="7505650" y="2948775"/>
            <a:ext cx="1415700" cy="1221300"/>
          </a:xfrm>
          <a:prstGeom prst="roundRect">
            <a:avLst>
              <a:gd name="adj" fmla="val 4540"/>
            </a:avLst>
          </a:prstGeom>
          <a:solidFill>
            <a:schemeClr val="lt1"/>
          </a:solidFill>
          <a:ln>
            <a:noFill/>
          </a:ln>
        </p:spPr>
        <p:txBody>
          <a:bodyPr spcFirstLastPara="1" wrap="square" lIns="91425" tIns="457200" rIns="91425" bIns="91425" anchor="t" anchorCtr="0">
            <a:noAutofit/>
          </a:bodyPr>
          <a:lstStyle/>
          <a:p>
            <a:pPr marL="0" marR="0" lvl="0" indent="0" algn="ctr" rtl="0">
              <a:lnSpc>
                <a:spcPct val="100000"/>
              </a:lnSpc>
              <a:spcBef>
                <a:spcPts val="0"/>
              </a:spcBef>
              <a:spcAft>
                <a:spcPts val="0"/>
              </a:spcAft>
              <a:buClr>
                <a:schemeClr val="accent3"/>
              </a:buClr>
              <a:buSzPts val="1100"/>
              <a:buFont typeface="Arial"/>
              <a:buNone/>
            </a:pPr>
            <a:endParaRPr sz="1400" b="0" i="0" u="none" strike="noStrike" cap="none">
              <a:solidFill>
                <a:schemeClr val="accent2"/>
              </a:solidFill>
              <a:latin typeface="Arial"/>
              <a:ea typeface="Arial"/>
              <a:cs typeface="Arial"/>
              <a:sym typeface="Arial"/>
            </a:endParaRPr>
          </a:p>
        </p:txBody>
      </p:sp>
      <p:sp>
        <p:nvSpPr>
          <p:cNvPr id="3043" name="Google Shape;3043;p238"/>
          <p:cNvSpPr txBox="1">
            <a:spLocks noGrp="1"/>
          </p:cNvSpPr>
          <p:nvPr>
            <p:ph type="body" idx="24"/>
          </p:nvPr>
        </p:nvSpPr>
        <p:spPr>
          <a:xfrm>
            <a:off x="7622200" y="3424425"/>
            <a:ext cx="1182600" cy="619200"/>
          </a:xfrm>
          <a:prstGeom prst="rect">
            <a:avLst/>
          </a:prstGeom>
          <a:noFill/>
          <a:ln>
            <a:noFill/>
          </a:ln>
        </p:spPr>
        <p:txBody>
          <a:bodyPr spcFirstLastPara="1" wrap="square" lIns="0" tIns="0" rIns="0" bIns="0" anchor="t" anchorCtr="0">
            <a:normAutofit/>
          </a:bodyPr>
          <a:lstStyle>
            <a:lvl1pPr marL="457200" lvl="0" indent="-279400" algn="ctr">
              <a:lnSpc>
                <a:spcPct val="100000"/>
              </a:lnSpc>
              <a:spcBef>
                <a:spcPts val="0"/>
              </a:spcBef>
              <a:spcAft>
                <a:spcPts val="0"/>
              </a:spcAft>
              <a:buClr>
                <a:schemeClr val="accent2"/>
              </a:buClr>
              <a:buSzPts val="800"/>
              <a:buChar char="●"/>
              <a:defRPr sz="800">
                <a:solidFill>
                  <a:schemeClr val="accent2"/>
                </a:solidFill>
              </a:defRPr>
            </a:lvl1pPr>
            <a:lvl2pPr marL="914400" lvl="1" indent="-279400" algn="ctr">
              <a:lnSpc>
                <a:spcPct val="100000"/>
              </a:lnSpc>
              <a:spcBef>
                <a:spcPts val="0"/>
              </a:spcBef>
              <a:spcAft>
                <a:spcPts val="0"/>
              </a:spcAft>
              <a:buClr>
                <a:schemeClr val="accent2"/>
              </a:buClr>
              <a:buSzPts val="800"/>
              <a:buChar char="○"/>
              <a:defRPr sz="800">
                <a:solidFill>
                  <a:schemeClr val="accent2"/>
                </a:solidFill>
              </a:defRPr>
            </a:lvl2pPr>
            <a:lvl3pPr marL="1371600" lvl="2" indent="-279400" algn="ctr">
              <a:lnSpc>
                <a:spcPct val="100000"/>
              </a:lnSpc>
              <a:spcBef>
                <a:spcPts val="0"/>
              </a:spcBef>
              <a:spcAft>
                <a:spcPts val="0"/>
              </a:spcAft>
              <a:buClr>
                <a:schemeClr val="accent2"/>
              </a:buClr>
              <a:buSzPts val="800"/>
              <a:buChar char="■"/>
              <a:defRPr sz="800">
                <a:solidFill>
                  <a:schemeClr val="accent2"/>
                </a:solidFill>
              </a:defRPr>
            </a:lvl3pPr>
            <a:lvl4pPr marL="1828800" lvl="3" indent="-279400" algn="ctr">
              <a:lnSpc>
                <a:spcPct val="100000"/>
              </a:lnSpc>
              <a:spcBef>
                <a:spcPts val="0"/>
              </a:spcBef>
              <a:spcAft>
                <a:spcPts val="0"/>
              </a:spcAft>
              <a:buClr>
                <a:schemeClr val="accent2"/>
              </a:buClr>
              <a:buSzPts val="800"/>
              <a:buChar char="●"/>
              <a:defRPr sz="800">
                <a:solidFill>
                  <a:schemeClr val="accent2"/>
                </a:solidFill>
              </a:defRPr>
            </a:lvl4pPr>
            <a:lvl5pPr marL="2286000" lvl="4" indent="-279400" algn="ctr">
              <a:lnSpc>
                <a:spcPct val="100000"/>
              </a:lnSpc>
              <a:spcBef>
                <a:spcPts val="0"/>
              </a:spcBef>
              <a:spcAft>
                <a:spcPts val="0"/>
              </a:spcAft>
              <a:buClr>
                <a:schemeClr val="accent2"/>
              </a:buClr>
              <a:buSzPts val="800"/>
              <a:buChar char="○"/>
              <a:defRPr sz="800">
                <a:solidFill>
                  <a:schemeClr val="accent2"/>
                </a:solidFill>
              </a:defRPr>
            </a:lvl5pPr>
            <a:lvl6pPr marL="2743200" lvl="5" indent="-279400" algn="ctr">
              <a:lnSpc>
                <a:spcPct val="100000"/>
              </a:lnSpc>
              <a:spcBef>
                <a:spcPts val="0"/>
              </a:spcBef>
              <a:spcAft>
                <a:spcPts val="0"/>
              </a:spcAft>
              <a:buClr>
                <a:schemeClr val="accent2"/>
              </a:buClr>
              <a:buSzPts val="800"/>
              <a:buChar char="■"/>
              <a:defRPr sz="800">
                <a:solidFill>
                  <a:schemeClr val="accent2"/>
                </a:solidFill>
              </a:defRPr>
            </a:lvl6pPr>
            <a:lvl7pPr marL="3200400" lvl="6" indent="-279400" algn="ctr">
              <a:lnSpc>
                <a:spcPct val="100000"/>
              </a:lnSpc>
              <a:spcBef>
                <a:spcPts val="0"/>
              </a:spcBef>
              <a:spcAft>
                <a:spcPts val="0"/>
              </a:spcAft>
              <a:buClr>
                <a:schemeClr val="accent2"/>
              </a:buClr>
              <a:buSzPts val="800"/>
              <a:buChar char="●"/>
              <a:defRPr sz="800">
                <a:solidFill>
                  <a:schemeClr val="accent2"/>
                </a:solidFill>
              </a:defRPr>
            </a:lvl7pPr>
            <a:lvl8pPr marL="3657600" lvl="7" indent="-279400" algn="ctr">
              <a:lnSpc>
                <a:spcPct val="100000"/>
              </a:lnSpc>
              <a:spcBef>
                <a:spcPts val="0"/>
              </a:spcBef>
              <a:spcAft>
                <a:spcPts val="0"/>
              </a:spcAft>
              <a:buClr>
                <a:schemeClr val="accent2"/>
              </a:buClr>
              <a:buSzPts val="800"/>
              <a:buChar char="○"/>
              <a:defRPr sz="800">
                <a:solidFill>
                  <a:schemeClr val="accent2"/>
                </a:solidFill>
              </a:defRPr>
            </a:lvl8pPr>
            <a:lvl9pPr marL="4114800" lvl="8" indent="-279400" algn="ctr">
              <a:lnSpc>
                <a:spcPct val="100000"/>
              </a:lnSpc>
              <a:spcBef>
                <a:spcPts val="0"/>
              </a:spcBef>
              <a:spcAft>
                <a:spcPts val="0"/>
              </a:spcAft>
              <a:buClr>
                <a:schemeClr val="accent2"/>
              </a:buClr>
              <a:buSzPts val="800"/>
              <a:buChar char="■"/>
              <a:defRPr sz="800">
                <a:solidFill>
                  <a:schemeClr val="accent2"/>
                </a:solidFill>
              </a:defRPr>
            </a:lvl9pPr>
          </a:lstStyle>
          <a:p>
            <a:endParaRPr/>
          </a:p>
        </p:txBody>
      </p:sp>
      <p:sp>
        <p:nvSpPr>
          <p:cNvPr id="3044" name="Google Shape;3044;p238"/>
          <p:cNvSpPr>
            <a:spLocks noGrp="1"/>
          </p:cNvSpPr>
          <p:nvPr>
            <p:ph type="pic" idx="25"/>
          </p:nvPr>
        </p:nvSpPr>
        <p:spPr>
          <a:xfrm>
            <a:off x="8052250" y="3028725"/>
            <a:ext cx="322500" cy="322500"/>
          </a:xfrm>
          <a:prstGeom prst="ellipse">
            <a:avLst/>
          </a:prstGeom>
          <a:noFill/>
          <a:ln>
            <a:noFill/>
          </a:ln>
        </p:spPr>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meline 3">
  <p:cSld name="CUSTOM_9_1_1">
    <p:bg>
      <p:bgPr>
        <a:solidFill>
          <a:schemeClr val="dk1"/>
        </a:solidFill>
        <a:effectLst/>
      </p:bgPr>
    </p:bg>
    <p:spTree>
      <p:nvGrpSpPr>
        <p:cNvPr id="1" name="Shape 3045"/>
        <p:cNvGrpSpPr/>
        <p:nvPr/>
      </p:nvGrpSpPr>
      <p:grpSpPr>
        <a:xfrm>
          <a:off x="0" y="0"/>
          <a:ext cx="0" cy="0"/>
          <a:chOff x="0" y="0"/>
          <a:chExt cx="0" cy="0"/>
        </a:xfrm>
      </p:grpSpPr>
      <p:sp>
        <p:nvSpPr>
          <p:cNvPr id="3046" name="Google Shape;3046;p239"/>
          <p:cNvSpPr/>
          <p:nvPr/>
        </p:nvSpPr>
        <p:spPr>
          <a:xfrm>
            <a:off x="2385950" y="3693600"/>
            <a:ext cx="1415700" cy="1221300"/>
          </a:xfrm>
          <a:prstGeom prst="roundRect">
            <a:avLst>
              <a:gd name="adj" fmla="val 4540"/>
            </a:avLst>
          </a:prstGeom>
          <a:solidFill>
            <a:schemeClr val="lt2"/>
          </a:solidFill>
          <a:ln>
            <a:noFill/>
          </a:ln>
        </p:spPr>
        <p:txBody>
          <a:bodyPr spcFirstLastPara="1" wrap="square" lIns="91425" tIns="457200" rIns="91425" bIns="91425" anchor="t" anchorCtr="0">
            <a:noAutofit/>
          </a:bodyPr>
          <a:lstStyle/>
          <a:p>
            <a:pPr marL="0" marR="0" lvl="0" indent="0" algn="ctr" rtl="0">
              <a:lnSpc>
                <a:spcPct val="100000"/>
              </a:lnSpc>
              <a:spcBef>
                <a:spcPts val="0"/>
              </a:spcBef>
              <a:spcAft>
                <a:spcPts val="0"/>
              </a:spcAft>
              <a:buClr>
                <a:schemeClr val="accent3"/>
              </a:buClr>
              <a:buSzPts val="1100"/>
              <a:buFont typeface="Arial"/>
              <a:buNone/>
            </a:pPr>
            <a:endParaRPr sz="1400" b="0" i="0" u="none" strike="noStrike" cap="none">
              <a:solidFill>
                <a:schemeClr val="accent2"/>
              </a:solidFill>
              <a:latin typeface="Arial"/>
              <a:ea typeface="Arial"/>
              <a:cs typeface="Arial"/>
              <a:sym typeface="Arial"/>
            </a:endParaRPr>
          </a:p>
        </p:txBody>
      </p:sp>
      <p:sp>
        <p:nvSpPr>
          <p:cNvPr id="3047" name="Google Shape;3047;p239"/>
          <p:cNvSpPr txBox="1">
            <a:spLocks noGrp="1"/>
          </p:cNvSpPr>
          <p:nvPr>
            <p:ph type="body" idx="1"/>
          </p:nvPr>
        </p:nvSpPr>
        <p:spPr>
          <a:xfrm>
            <a:off x="2502500" y="4169250"/>
            <a:ext cx="1182600" cy="619200"/>
          </a:xfrm>
          <a:prstGeom prst="rect">
            <a:avLst/>
          </a:prstGeom>
          <a:noFill/>
          <a:ln>
            <a:noFill/>
          </a:ln>
        </p:spPr>
        <p:txBody>
          <a:bodyPr spcFirstLastPara="1" wrap="square" lIns="0" tIns="0" rIns="0" bIns="0" anchor="t" anchorCtr="0">
            <a:normAutofit/>
          </a:bodyPr>
          <a:lstStyle>
            <a:lvl1pPr marL="457200" lvl="0" indent="-279400" algn="ctr">
              <a:lnSpc>
                <a:spcPct val="100000"/>
              </a:lnSpc>
              <a:spcBef>
                <a:spcPts val="0"/>
              </a:spcBef>
              <a:spcAft>
                <a:spcPts val="0"/>
              </a:spcAft>
              <a:buSzPts val="800"/>
              <a:buChar char="●"/>
              <a:defRPr sz="800"/>
            </a:lvl1pPr>
            <a:lvl2pPr marL="914400" lvl="1" indent="-279400" algn="ctr">
              <a:lnSpc>
                <a:spcPct val="100000"/>
              </a:lnSpc>
              <a:spcBef>
                <a:spcPts val="0"/>
              </a:spcBef>
              <a:spcAft>
                <a:spcPts val="0"/>
              </a:spcAft>
              <a:buSzPts val="800"/>
              <a:buChar char="○"/>
              <a:defRPr sz="800"/>
            </a:lvl2pPr>
            <a:lvl3pPr marL="1371600" lvl="2" indent="-279400" algn="ctr">
              <a:lnSpc>
                <a:spcPct val="100000"/>
              </a:lnSpc>
              <a:spcBef>
                <a:spcPts val="0"/>
              </a:spcBef>
              <a:spcAft>
                <a:spcPts val="0"/>
              </a:spcAft>
              <a:buSzPts val="800"/>
              <a:buChar char="■"/>
              <a:defRPr sz="800"/>
            </a:lvl3pPr>
            <a:lvl4pPr marL="1828800" lvl="3" indent="-279400" algn="ctr">
              <a:lnSpc>
                <a:spcPct val="100000"/>
              </a:lnSpc>
              <a:spcBef>
                <a:spcPts val="0"/>
              </a:spcBef>
              <a:spcAft>
                <a:spcPts val="0"/>
              </a:spcAft>
              <a:buSzPts val="800"/>
              <a:buChar char="●"/>
              <a:defRPr sz="800"/>
            </a:lvl4pPr>
            <a:lvl5pPr marL="2286000" lvl="4" indent="-279400" algn="ctr">
              <a:lnSpc>
                <a:spcPct val="100000"/>
              </a:lnSpc>
              <a:spcBef>
                <a:spcPts val="0"/>
              </a:spcBef>
              <a:spcAft>
                <a:spcPts val="0"/>
              </a:spcAft>
              <a:buSzPts val="800"/>
              <a:buChar char="○"/>
              <a:defRPr sz="800"/>
            </a:lvl5pPr>
            <a:lvl6pPr marL="2743200" lvl="5" indent="-279400" algn="ctr">
              <a:lnSpc>
                <a:spcPct val="100000"/>
              </a:lnSpc>
              <a:spcBef>
                <a:spcPts val="0"/>
              </a:spcBef>
              <a:spcAft>
                <a:spcPts val="0"/>
              </a:spcAft>
              <a:buSzPts val="800"/>
              <a:buChar char="■"/>
              <a:defRPr sz="800"/>
            </a:lvl6pPr>
            <a:lvl7pPr marL="3200400" lvl="6" indent="-279400" algn="ctr">
              <a:lnSpc>
                <a:spcPct val="100000"/>
              </a:lnSpc>
              <a:spcBef>
                <a:spcPts val="0"/>
              </a:spcBef>
              <a:spcAft>
                <a:spcPts val="0"/>
              </a:spcAft>
              <a:buSzPts val="800"/>
              <a:buChar char="●"/>
              <a:defRPr sz="800"/>
            </a:lvl7pPr>
            <a:lvl8pPr marL="3657600" lvl="7" indent="-279400" algn="ctr">
              <a:lnSpc>
                <a:spcPct val="100000"/>
              </a:lnSpc>
              <a:spcBef>
                <a:spcPts val="0"/>
              </a:spcBef>
              <a:spcAft>
                <a:spcPts val="0"/>
              </a:spcAft>
              <a:buSzPts val="800"/>
              <a:buChar char="○"/>
              <a:defRPr sz="800"/>
            </a:lvl8pPr>
            <a:lvl9pPr marL="4114800" lvl="8" indent="-279400" algn="ctr">
              <a:lnSpc>
                <a:spcPct val="100000"/>
              </a:lnSpc>
              <a:spcBef>
                <a:spcPts val="0"/>
              </a:spcBef>
              <a:spcAft>
                <a:spcPts val="0"/>
              </a:spcAft>
              <a:buSzPts val="800"/>
              <a:buChar char="■"/>
              <a:defRPr sz="800"/>
            </a:lvl9pPr>
          </a:lstStyle>
          <a:p>
            <a:endParaRPr/>
          </a:p>
        </p:txBody>
      </p:sp>
      <p:sp>
        <p:nvSpPr>
          <p:cNvPr id="3048" name="Google Shape;3048;p239"/>
          <p:cNvSpPr>
            <a:spLocks noGrp="1"/>
          </p:cNvSpPr>
          <p:nvPr>
            <p:ph type="pic" idx="2"/>
          </p:nvPr>
        </p:nvSpPr>
        <p:spPr>
          <a:xfrm>
            <a:off x="2932550" y="3773550"/>
            <a:ext cx="322500" cy="322500"/>
          </a:xfrm>
          <a:prstGeom prst="ellipse">
            <a:avLst/>
          </a:prstGeom>
          <a:noFill/>
          <a:ln>
            <a:noFill/>
          </a:ln>
        </p:spPr>
      </p:sp>
      <p:sp>
        <p:nvSpPr>
          <p:cNvPr id="3049" name="Google Shape;3049;p239"/>
          <p:cNvSpPr/>
          <p:nvPr/>
        </p:nvSpPr>
        <p:spPr>
          <a:xfrm>
            <a:off x="226950" y="1492850"/>
            <a:ext cx="1415700" cy="1221300"/>
          </a:xfrm>
          <a:prstGeom prst="roundRect">
            <a:avLst>
              <a:gd name="adj" fmla="val 4540"/>
            </a:avLst>
          </a:prstGeom>
          <a:solidFill>
            <a:schemeClr val="lt2"/>
          </a:solidFill>
          <a:ln>
            <a:noFill/>
          </a:ln>
        </p:spPr>
        <p:txBody>
          <a:bodyPr spcFirstLastPara="1" wrap="square" lIns="91425" tIns="457200" rIns="91425" bIns="91425" anchor="t" anchorCtr="0">
            <a:noAutofit/>
          </a:bodyPr>
          <a:lstStyle/>
          <a:p>
            <a:pPr marL="0" marR="0" lvl="0" indent="0" algn="ctr" rtl="0">
              <a:lnSpc>
                <a:spcPct val="100000"/>
              </a:lnSpc>
              <a:spcBef>
                <a:spcPts val="0"/>
              </a:spcBef>
              <a:spcAft>
                <a:spcPts val="0"/>
              </a:spcAft>
              <a:buClr>
                <a:schemeClr val="accent3"/>
              </a:buClr>
              <a:buSzPts val="1100"/>
              <a:buFont typeface="Arial"/>
              <a:buNone/>
            </a:pPr>
            <a:endParaRPr sz="1400" b="0" i="0" u="none" strike="noStrike" cap="none">
              <a:solidFill>
                <a:schemeClr val="accent2"/>
              </a:solidFill>
              <a:latin typeface="Arial"/>
              <a:ea typeface="Arial"/>
              <a:cs typeface="Arial"/>
              <a:sym typeface="Arial"/>
            </a:endParaRPr>
          </a:p>
        </p:txBody>
      </p:sp>
      <p:sp>
        <p:nvSpPr>
          <p:cNvPr id="3050" name="Google Shape;3050;p239"/>
          <p:cNvSpPr txBox="1">
            <a:spLocks noGrp="1"/>
          </p:cNvSpPr>
          <p:nvPr>
            <p:ph type="body" idx="3"/>
          </p:nvPr>
        </p:nvSpPr>
        <p:spPr>
          <a:xfrm>
            <a:off x="343500" y="1968500"/>
            <a:ext cx="1182600" cy="619200"/>
          </a:xfrm>
          <a:prstGeom prst="rect">
            <a:avLst/>
          </a:prstGeom>
          <a:noFill/>
          <a:ln>
            <a:noFill/>
          </a:ln>
        </p:spPr>
        <p:txBody>
          <a:bodyPr spcFirstLastPara="1" wrap="square" lIns="0" tIns="0" rIns="0" bIns="0" anchor="t" anchorCtr="0">
            <a:normAutofit/>
          </a:bodyPr>
          <a:lstStyle>
            <a:lvl1pPr marL="457200" lvl="0" indent="-279400" algn="ctr">
              <a:lnSpc>
                <a:spcPct val="100000"/>
              </a:lnSpc>
              <a:spcBef>
                <a:spcPts val="0"/>
              </a:spcBef>
              <a:spcAft>
                <a:spcPts val="0"/>
              </a:spcAft>
              <a:buSzPts val="800"/>
              <a:buChar char="●"/>
              <a:defRPr sz="800"/>
            </a:lvl1pPr>
            <a:lvl2pPr marL="914400" lvl="1" indent="-279400" algn="ctr">
              <a:lnSpc>
                <a:spcPct val="100000"/>
              </a:lnSpc>
              <a:spcBef>
                <a:spcPts val="0"/>
              </a:spcBef>
              <a:spcAft>
                <a:spcPts val="0"/>
              </a:spcAft>
              <a:buSzPts val="800"/>
              <a:buChar char="○"/>
              <a:defRPr sz="800"/>
            </a:lvl2pPr>
            <a:lvl3pPr marL="1371600" lvl="2" indent="-279400" algn="ctr">
              <a:lnSpc>
                <a:spcPct val="100000"/>
              </a:lnSpc>
              <a:spcBef>
                <a:spcPts val="0"/>
              </a:spcBef>
              <a:spcAft>
                <a:spcPts val="0"/>
              </a:spcAft>
              <a:buSzPts val="800"/>
              <a:buChar char="■"/>
              <a:defRPr sz="800"/>
            </a:lvl3pPr>
            <a:lvl4pPr marL="1828800" lvl="3" indent="-279400" algn="ctr">
              <a:lnSpc>
                <a:spcPct val="100000"/>
              </a:lnSpc>
              <a:spcBef>
                <a:spcPts val="0"/>
              </a:spcBef>
              <a:spcAft>
                <a:spcPts val="0"/>
              </a:spcAft>
              <a:buSzPts val="800"/>
              <a:buChar char="●"/>
              <a:defRPr sz="800"/>
            </a:lvl4pPr>
            <a:lvl5pPr marL="2286000" lvl="4" indent="-279400" algn="ctr">
              <a:lnSpc>
                <a:spcPct val="100000"/>
              </a:lnSpc>
              <a:spcBef>
                <a:spcPts val="0"/>
              </a:spcBef>
              <a:spcAft>
                <a:spcPts val="0"/>
              </a:spcAft>
              <a:buSzPts val="800"/>
              <a:buChar char="○"/>
              <a:defRPr sz="800"/>
            </a:lvl5pPr>
            <a:lvl6pPr marL="2743200" lvl="5" indent="-279400" algn="ctr">
              <a:lnSpc>
                <a:spcPct val="100000"/>
              </a:lnSpc>
              <a:spcBef>
                <a:spcPts val="0"/>
              </a:spcBef>
              <a:spcAft>
                <a:spcPts val="0"/>
              </a:spcAft>
              <a:buSzPts val="800"/>
              <a:buChar char="■"/>
              <a:defRPr sz="800"/>
            </a:lvl6pPr>
            <a:lvl7pPr marL="3200400" lvl="6" indent="-279400" algn="ctr">
              <a:lnSpc>
                <a:spcPct val="100000"/>
              </a:lnSpc>
              <a:spcBef>
                <a:spcPts val="0"/>
              </a:spcBef>
              <a:spcAft>
                <a:spcPts val="0"/>
              </a:spcAft>
              <a:buSzPts val="800"/>
              <a:buChar char="●"/>
              <a:defRPr sz="800"/>
            </a:lvl7pPr>
            <a:lvl8pPr marL="3657600" lvl="7" indent="-279400" algn="ctr">
              <a:lnSpc>
                <a:spcPct val="100000"/>
              </a:lnSpc>
              <a:spcBef>
                <a:spcPts val="0"/>
              </a:spcBef>
              <a:spcAft>
                <a:spcPts val="0"/>
              </a:spcAft>
              <a:buSzPts val="800"/>
              <a:buChar char="○"/>
              <a:defRPr sz="800"/>
            </a:lvl8pPr>
            <a:lvl9pPr marL="4114800" lvl="8" indent="-279400" algn="ctr">
              <a:lnSpc>
                <a:spcPct val="100000"/>
              </a:lnSpc>
              <a:spcBef>
                <a:spcPts val="0"/>
              </a:spcBef>
              <a:spcAft>
                <a:spcPts val="0"/>
              </a:spcAft>
              <a:buSzPts val="800"/>
              <a:buChar char="■"/>
              <a:defRPr sz="800"/>
            </a:lvl9pPr>
          </a:lstStyle>
          <a:p>
            <a:endParaRPr/>
          </a:p>
        </p:txBody>
      </p:sp>
      <p:sp>
        <p:nvSpPr>
          <p:cNvPr id="3051" name="Google Shape;3051;p239"/>
          <p:cNvSpPr txBox="1">
            <a:spLocks noGrp="1"/>
          </p:cNvSpPr>
          <p:nvPr>
            <p:ph type="title"/>
          </p:nvPr>
        </p:nvSpPr>
        <p:spPr>
          <a:xfrm>
            <a:off x="228600" y="621000"/>
            <a:ext cx="8091600" cy="801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Clr>
                <a:schemeClr val="accent2"/>
              </a:buClr>
              <a:buSzPts val="2400"/>
              <a:buFont typeface="Schibsted Grotesk SemiBold"/>
              <a:buNone/>
              <a:defRPr sz="2400">
                <a:solidFill>
                  <a:schemeClr val="accent2"/>
                </a:solidFill>
                <a:latin typeface="Schibsted Grotesk SemiBold"/>
                <a:ea typeface="Schibsted Grotesk SemiBold"/>
                <a:cs typeface="Schibsted Grotesk SemiBold"/>
                <a:sym typeface="Schibsted Grotesk SemiBold"/>
              </a:defRPr>
            </a:lvl9pPr>
          </a:lstStyle>
          <a:p>
            <a:endParaRPr/>
          </a:p>
        </p:txBody>
      </p:sp>
      <p:sp>
        <p:nvSpPr>
          <p:cNvPr id="3052" name="Google Shape;3052;p239"/>
          <p:cNvSpPr/>
          <p:nvPr/>
        </p:nvSpPr>
        <p:spPr>
          <a:xfrm>
            <a:off x="1733675" y="1492850"/>
            <a:ext cx="1415700" cy="1221300"/>
          </a:xfrm>
          <a:prstGeom prst="roundRect">
            <a:avLst>
              <a:gd name="adj" fmla="val 4540"/>
            </a:avLst>
          </a:prstGeom>
          <a:solidFill>
            <a:schemeClr val="lt2"/>
          </a:solidFill>
          <a:ln>
            <a:noFill/>
          </a:ln>
        </p:spPr>
        <p:txBody>
          <a:bodyPr spcFirstLastPara="1" wrap="square" lIns="91425" tIns="457200"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3053" name="Google Shape;3053;p239"/>
          <p:cNvSpPr/>
          <p:nvPr/>
        </p:nvSpPr>
        <p:spPr>
          <a:xfrm>
            <a:off x="3240400" y="1492850"/>
            <a:ext cx="1415700" cy="1221300"/>
          </a:xfrm>
          <a:prstGeom prst="roundRect">
            <a:avLst>
              <a:gd name="adj" fmla="val 4540"/>
            </a:avLst>
          </a:prstGeom>
          <a:solidFill>
            <a:schemeClr val="lt2"/>
          </a:solidFill>
          <a:ln>
            <a:noFill/>
          </a:ln>
        </p:spPr>
        <p:txBody>
          <a:bodyPr spcFirstLastPara="1" wrap="square" lIns="91425" tIns="457200"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3054" name="Google Shape;3054;p239"/>
          <p:cNvSpPr/>
          <p:nvPr/>
        </p:nvSpPr>
        <p:spPr>
          <a:xfrm>
            <a:off x="4747125" y="1492850"/>
            <a:ext cx="1415700" cy="1221300"/>
          </a:xfrm>
          <a:prstGeom prst="roundRect">
            <a:avLst>
              <a:gd name="adj" fmla="val 4540"/>
            </a:avLst>
          </a:prstGeom>
          <a:solidFill>
            <a:schemeClr val="lt2"/>
          </a:solidFill>
          <a:ln>
            <a:noFill/>
          </a:ln>
        </p:spPr>
        <p:txBody>
          <a:bodyPr spcFirstLastPara="1" wrap="square" lIns="91425" tIns="457200"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3055" name="Google Shape;3055;p239"/>
          <p:cNvSpPr/>
          <p:nvPr/>
        </p:nvSpPr>
        <p:spPr>
          <a:xfrm>
            <a:off x="6650506" y="1492850"/>
            <a:ext cx="1415700" cy="1221300"/>
          </a:xfrm>
          <a:prstGeom prst="roundRect">
            <a:avLst>
              <a:gd name="adj" fmla="val 4540"/>
            </a:avLst>
          </a:prstGeom>
          <a:solidFill>
            <a:schemeClr val="lt2"/>
          </a:solidFill>
          <a:ln>
            <a:noFill/>
          </a:ln>
        </p:spPr>
        <p:txBody>
          <a:bodyPr spcFirstLastPara="1" wrap="square" lIns="91425" tIns="457200"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accent2"/>
              </a:solidFill>
              <a:latin typeface="Arial"/>
              <a:ea typeface="Arial"/>
              <a:cs typeface="Arial"/>
              <a:sym typeface="Arial"/>
            </a:endParaRPr>
          </a:p>
        </p:txBody>
      </p:sp>
      <p:sp>
        <p:nvSpPr>
          <p:cNvPr id="3056" name="Google Shape;3056;p239"/>
          <p:cNvSpPr/>
          <p:nvPr/>
        </p:nvSpPr>
        <p:spPr>
          <a:xfrm>
            <a:off x="6197675" y="2123250"/>
            <a:ext cx="4119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7" name="Google Shape;3057;p239"/>
          <p:cNvSpPr>
            <a:spLocks noGrp="1"/>
          </p:cNvSpPr>
          <p:nvPr>
            <p:ph type="pic" idx="4"/>
          </p:nvPr>
        </p:nvSpPr>
        <p:spPr>
          <a:xfrm>
            <a:off x="773550" y="1572800"/>
            <a:ext cx="322500" cy="322500"/>
          </a:xfrm>
          <a:prstGeom prst="ellipse">
            <a:avLst/>
          </a:prstGeom>
          <a:noFill/>
          <a:ln>
            <a:noFill/>
          </a:ln>
        </p:spPr>
      </p:sp>
      <p:sp>
        <p:nvSpPr>
          <p:cNvPr id="3058" name="Google Shape;3058;p239"/>
          <p:cNvSpPr>
            <a:spLocks noGrp="1"/>
          </p:cNvSpPr>
          <p:nvPr>
            <p:ph type="pic" idx="5"/>
          </p:nvPr>
        </p:nvSpPr>
        <p:spPr>
          <a:xfrm>
            <a:off x="2280275" y="1572800"/>
            <a:ext cx="322500" cy="322500"/>
          </a:xfrm>
          <a:prstGeom prst="ellipse">
            <a:avLst/>
          </a:prstGeom>
          <a:noFill/>
          <a:ln>
            <a:noFill/>
          </a:ln>
        </p:spPr>
      </p:sp>
      <p:sp>
        <p:nvSpPr>
          <p:cNvPr id="3059" name="Google Shape;3059;p239"/>
          <p:cNvSpPr>
            <a:spLocks noGrp="1"/>
          </p:cNvSpPr>
          <p:nvPr>
            <p:ph type="pic" idx="6"/>
          </p:nvPr>
        </p:nvSpPr>
        <p:spPr>
          <a:xfrm>
            <a:off x="3787000" y="1572800"/>
            <a:ext cx="322500" cy="322500"/>
          </a:xfrm>
          <a:prstGeom prst="ellipse">
            <a:avLst/>
          </a:prstGeom>
          <a:noFill/>
          <a:ln>
            <a:noFill/>
          </a:ln>
        </p:spPr>
      </p:sp>
      <p:sp>
        <p:nvSpPr>
          <p:cNvPr id="3060" name="Google Shape;3060;p239"/>
          <p:cNvSpPr>
            <a:spLocks noGrp="1"/>
          </p:cNvSpPr>
          <p:nvPr>
            <p:ph type="pic" idx="7"/>
          </p:nvPr>
        </p:nvSpPr>
        <p:spPr>
          <a:xfrm>
            <a:off x="5293725" y="1572800"/>
            <a:ext cx="322500" cy="322500"/>
          </a:xfrm>
          <a:prstGeom prst="ellipse">
            <a:avLst/>
          </a:prstGeom>
          <a:noFill/>
          <a:ln>
            <a:noFill/>
          </a:ln>
        </p:spPr>
      </p:sp>
      <p:sp>
        <p:nvSpPr>
          <p:cNvPr id="3061" name="Google Shape;3061;p239"/>
          <p:cNvSpPr>
            <a:spLocks noGrp="1"/>
          </p:cNvSpPr>
          <p:nvPr>
            <p:ph type="pic" idx="8"/>
          </p:nvPr>
        </p:nvSpPr>
        <p:spPr>
          <a:xfrm>
            <a:off x="7197106" y="1572800"/>
            <a:ext cx="322500" cy="322500"/>
          </a:xfrm>
          <a:prstGeom prst="ellipse">
            <a:avLst/>
          </a:prstGeom>
          <a:noFill/>
          <a:ln>
            <a:noFill/>
          </a:ln>
        </p:spPr>
      </p:sp>
      <p:sp>
        <p:nvSpPr>
          <p:cNvPr id="3062" name="Google Shape;3062;p239"/>
          <p:cNvSpPr txBox="1">
            <a:spLocks noGrp="1"/>
          </p:cNvSpPr>
          <p:nvPr>
            <p:ph type="body" idx="9"/>
          </p:nvPr>
        </p:nvSpPr>
        <p:spPr>
          <a:xfrm>
            <a:off x="1850225" y="1968500"/>
            <a:ext cx="1182600" cy="619200"/>
          </a:xfrm>
          <a:prstGeom prst="rect">
            <a:avLst/>
          </a:prstGeom>
          <a:noFill/>
          <a:ln>
            <a:noFill/>
          </a:ln>
        </p:spPr>
        <p:txBody>
          <a:bodyPr spcFirstLastPara="1" wrap="square" lIns="0" tIns="0" rIns="0" bIns="0" anchor="t" anchorCtr="0">
            <a:normAutofit/>
          </a:bodyPr>
          <a:lstStyle>
            <a:lvl1pPr marL="457200" lvl="0" indent="-279400" algn="ctr">
              <a:lnSpc>
                <a:spcPct val="100000"/>
              </a:lnSpc>
              <a:spcBef>
                <a:spcPts val="0"/>
              </a:spcBef>
              <a:spcAft>
                <a:spcPts val="0"/>
              </a:spcAft>
              <a:buSzPts val="800"/>
              <a:buChar char="●"/>
              <a:defRPr sz="800"/>
            </a:lvl1pPr>
            <a:lvl2pPr marL="914400" lvl="1" indent="-279400" algn="ctr">
              <a:lnSpc>
                <a:spcPct val="100000"/>
              </a:lnSpc>
              <a:spcBef>
                <a:spcPts val="0"/>
              </a:spcBef>
              <a:spcAft>
                <a:spcPts val="0"/>
              </a:spcAft>
              <a:buSzPts val="800"/>
              <a:buChar char="○"/>
              <a:defRPr sz="800"/>
            </a:lvl2pPr>
            <a:lvl3pPr marL="1371600" lvl="2" indent="-279400" algn="ctr">
              <a:lnSpc>
                <a:spcPct val="100000"/>
              </a:lnSpc>
              <a:spcBef>
                <a:spcPts val="0"/>
              </a:spcBef>
              <a:spcAft>
                <a:spcPts val="0"/>
              </a:spcAft>
              <a:buSzPts val="800"/>
              <a:buChar char="■"/>
              <a:defRPr sz="800"/>
            </a:lvl3pPr>
            <a:lvl4pPr marL="1828800" lvl="3" indent="-279400" algn="ctr">
              <a:lnSpc>
                <a:spcPct val="100000"/>
              </a:lnSpc>
              <a:spcBef>
                <a:spcPts val="0"/>
              </a:spcBef>
              <a:spcAft>
                <a:spcPts val="0"/>
              </a:spcAft>
              <a:buSzPts val="800"/>
              <a:buChar char="●"/>
              <a:defRPr sz="800"/>
            </a:lvl4pPr>
            <a:lvl5pPr marL="2286000" lvl="4" indent="-279400" algn="ctr">
              <a:lnSpc>
                <a:spcPct val="100000"/>
              </a:lnSpc>
              <a:spcBef>
                <a:spcPts val="0"/>
              </a:spcBef>
              <a:spcAft>
                <a:spcPts val="0"/>
              </a:spcAft>
              <a:buSzPts val="800"/>
              <a:buChar char="○"/>
              <a:defRPr sz="800"/>
            </a:lvl5pPr>
            <a:lvl6pPr marL="2743200" lvl="5" indent="-279400" algn="ctr">
              <a:lnSpc>
                <a:spcPct val="100000"/>
              </a:lnSpc>
              <a:spcBef>
                <a:spcPts val="0"/>
              </a:spcBef>
              <a:spcAft>
                <a:spcPts val="0"/>
              </a:spcAft>
              <a:buSzPts val="800"/>
              <a:buChar char="■"/>
              <a:defRPr sz="800"/>
            </a:lvl6pPr>
            <a:lvl7pPr marL="3200400" lvl="6" indent="-279400" algn="ctr">
              <a:lnSpc>
                <a:spcPct val="100000"/>
              </a:lnSpc>
              <a:spcBef>
                <a:spcPts val="0"/>
              </a:spcBef>
              <a:spcAft>
                <a:spcPts val="0"/>
              </a:spcAft>
              <a:buSzPts val="800"/>
              <a:buChar char="●"/>
              <a:defRPr sz="800"/>
            </a:lvl7pPr>
            <a:lvl8pPr marL="3657600" lvl="7" indent="-279400" algn="ctr">
              <a:lnSpc>
                <a:spcPct val="100000"/>
              </a:lnSpc>
              <a:spcBef>
                <a:spcPts val="0"/>
              </a:spcBef>
              <a:spcAft>
                <a:spcPts val="0"/>
              </a:spcAft>
              <a:buSzPts val="800"/>
              <a:buChar char="○"/>
              <a:defRPr sz="800"/>
            </a:lvl8pPr>
            <a:lvl9pPr marL="4114800" lvl="8" indent="-279400" algn="ctr">
              <a:lnSpc>
                <a:spcPct val="100000"/>
              </a:lnSpc>
              <a:spcBef>
                <a:spcPts val="0"/>
              </a:spcBef>
              <a:spcAft>
                <a:spcPts val="0"/>
              </a:spcAft>
              <a:buSzPts val="800"/>
              <a:buChar char="■"/>
              <a:defRPr sz="800"/>
            </a:lvl9pPr>
          </a:lstStyle>
          <a:p>
            <a:endParaRPr/>
          </a:p>
        </p:txBody>
      </p:sp>
      <p:sp>
        <p:nvSpPr>
          <p:cNvPr id="3063" name="Google Shape;3063;p239"/>
          <p:cNvSpPr txBox="1">
            <a:spLocks noGrp="1"/>
          </p:cNvSpPr>
          <p:nvPr>
            <p:ph type="body" idx="13"/>
          </p:nvPr>
        </p:nvSpPr>
        <p:spPr>
          <a:xfrm>
            <a:off x="3356950" y="1968500"/>
            <a:ext cx="1182600" cy="619200"/>
          </a:xfrm>
          <a:prstGeom prst="rect">
            <a:avLst/>
          </a:prstGeom>
          <a:noFill/>
          <a:ln>
            <a:noFill/>
          </a:ln>
        </p:spPr>
        <p:txBody>
          <a:bodyPr spcFirstLastPara="1" wrap="square" lIns="0" tIns="0" rIns="0" bIns="0" anchor="t" anchorCtr="0">
            <a:normAutofit/>
          </a:bodyPr>
          <a:lstStyle>
            <a:lvl1pPr marL="457200" lvl="0" indent="-279400" algn="ctr">
              <a:lnSpc>
                <a:spcPct val="100000"/>
              </a:lnSpc>
              <a:spcBef>
                <a:spcPts val="0"/>
              </a:spcBef>
              <a:spcAft>
                <a:spcPts val="0"/>
              </a:spcAft>
              <a:buSzPts val="800"/>
              <a:buChar char="●"/>
              <a:defRPr sz="800"/>
            </a:lvl1pPr>
            <a:lvl2pPr marL="914400" lvl="1" indent="-279400" algn="ctr">
              <a:lnSpc>
                <a:spcPct val="100000"/>
              </a:lnSpc>
              <a:spcBef>
                <a:spcPts val="0"/>
              </a:spcBef>
              <a:spcAft>
                <a:spcPts val="0"/>
              </a:spcAft>
              <a:buSzPts val="800"/>
              <a:buChar char="○"/>
              <a:defRPr sz="800"/>
            </a:lvl2pPr>
            <a:lvl3pPr marL="1371600" lvl="2" indent="-279400" algn="ctr">
              <a:lnSpc>
                <a:spcPct val="100000"/>
              </a:lnSpc>
              <a:spcBef>
                <a:spcPts val="0"/>
              </a:spcBef>
              <a:spcAft>
                <a:spcPts val="0"/>
              </a:spcAft>
              <a:buSzPts val="800"/>
              <a:buChar char="■"/>
              <a:defRPr sz="800"/>
            </a:lvl3pPr>
            <a:lvl4pPr marL="1828800" lvl="3" indent="-279400" algn="ctr">
              <a:lnSpc>
                <a:spcPct val="100000"/>
              </a:lnSpc>
              <a:spcBef>
                <a:spcPts val="0"/>
              </a:spcBef>
              <a:spcAft>
                <a:spcPts val="0"/>
              </a:spcAft>
              <a:buSzPts val="800"/>
              <a:buChar char="●"/>
              <a:defRPr sz="800"/>
            </a:lvl4pPr>
            <a:lvl5pPr marL="2286000" lvl="4" indent="-279400" algn="ctr">
              <a:lnSpc>
                <a:spcPct val="100000"/>
              </a:lnSpc>
              <a:spcBef>
                <a:spcPts val="0"/>
              </a:spcBef>
              <a:spcAft>
                <a:spcPts val="0"/>
              </a:spcAft>
              <a:buSzPts val="800"/>
              <a:buChar char="○"/>
              <a:defRPr sz="800"/>
            </a:lvl5pPr>
            <a:lvl6pPr marL="2743200" lvl="5" indent="-279400" algn="ctr">
              <a:lnSpc>
                <a:spcPct val="100000"/>
              </a:lnSpc>
              <a:spcBef>
                <a:spcPts val="0"/>
              </a:spcBef>
              <a:spcAft>
                <a:spcPts val="0"/>
              </a:spcAft>
              <a:buSzPts val="800"/>
              <a:buChar char="■"/>
              <a:defRPr sz="800"/>
            </a:lvl6pPr>
            <a:lvl7pPr marL="3200400" lvl="6" indent="-279400" algn="ctr">
              <a:lnSpc>
                <a:spcPct val="100000"/>
              </a:lnSpc>
              <a:spcBef>
                <a:spcPts val="0"/>
              </a:spcBef>
              <a:spcAft>
                <a:spcPts val="0"/>
              </a:spcAft>
              <a:buSzPts val="800"/>
              <a:buChar char="●"/>
              <a:defRPr sz="800"/>
            </a:lvl7pPr>
            <a:lvl8pPr marL="3657600" lvl="7" indent="-279400" algn="ctr">
              <a:lnSpc>
                <a:spcPct val="100000"/>
              </a:lnSpc>
              <a:spcBef>
                <a:spcPts val="0"/>
              </a:spcBef>
              <a:spcAft>
                <a:spcPts val="0"/>
              </a:spcAft>
              <a:buSzPts val="800"/>
              <a:buChar char="○"/>
              <a:defRPr sz="800"/>
            </a:lvl8pPr>
            <a:lvl9pPr marL="4114800" lvl="8" indent="-279400" algn="ctr">
              <a:lnSpc>
                <a:spcPct val="100000"/>
              </a:lnSpc>
              <a:spcBef>
                <a:spcPts val="0"/>
              </a:spcBef>
              <a:spcAft>
                <a:spcPts val="0"/>
              </a:spcAft>
              <a:buSzPts val="800"/>
              <a:buChar char="■"/>
              <a:defRPr sz="800"/>
            </a:lvl9pPr>
          </a:lstStyle>
          <a:p>
            <a:endParaRPr/>
          </a:p>
        </p:txBody>
      </p:sp>
      <p:sp>
        <p:nvSpPr>
          <p:cNvPr id="3064" name="Google Shape;3064;p239"/>
          <p:cNvSpPr txBox="1">
            <a:spLocks noGrp="1"/>
          </p:cNvSpPr>
          <p:nvPr>
            <p:ph type="body" idx="14"/>
          </p:nvPr>
        </p:nvSpPr>
        <p:spPr>
          <a:xfrm>
            <a:off x="4863675" y="1968500"/>
            <a:ext cx="1182600" cy="619200"/>
          </a:xfrm>
          <a:prstGeom prst="rect">
            <a:avLst/>
          </a:prstGeom>
          <a:noFill/>
          <a:ln>
            <a:noFill/>
          </a:ln>
        </p:spPr>
        <p:txBody>
          <a:bodyPr spcFirstLastPara="1" wrap="square" lIns="0" tIns="0" rIns="0" bIns="0" anchor="t" anchorCtr="0">
            <a:normAutofit/>
          </a:bodyPr>
          <a:lstStyle>
            <a:lvl1pPr marL="457200" lvl="0" indent="-279400" algn="ctr">
              <a:lnSpc>
                <a:spcPct val="100000"/>
              </a:lnSpc>
              <a:spcBef>
                <a:spcPts val="0"/>
              </a:spcBef>
              <a:spcAft>
                <a:spcPts val="0"/>
              </a:spcAft>
              <a:buSzPts val="800"/>
              <a:buChar char="●"/>
              <a:defRPr sz="800"/>
            </a:lvl1pPr>
            <a:lvl2pPr marL="914400" lvl="1" indent="-279400" algn="ctr">
              <a:lnSpc>
                <a:spcPct val="100000"/>
              </a:lnSpc>
              <a:spcBef>
                <a:spcPts val="0"/>
              </a:spcBef>
              <a:spcAft>
                <a:spcPts val="0"/>
              </a:spcAft>
              <a:buSzPts val="800"/>
              <a:buChar char="○"/>
              <a:defRPr sz="800"/>
            </a:lvl2pPr>
            <a:lvl3pPr marL="1371600" lvl="2" indent="-279400" algn="ctr">
              <a:lnSpc>
                <a:spcPct val="100000"/>
              </a:lnSpc>
              <a:spcBef>
                <a:spcPts val="0"/>
              </a:spcBef>
              <a:spcAft>
                <a:spcPts val="0"/>
              </a:spcAft>
              <a:buSzPts val="800"/>
              <a:buChar char="■"/>
              <a:defRPr sz="800"/>
            </a:lvl3pPr>
            <a:lvl4pPr marL="1828800" lvl="3" indent="-279400" algn="ctr">
              <a:lnSpc>
                <a:spcPct val="100000"/>
              </a:lnSpc>
              <a:spcBef>
                <a:spcPts val="0"/>
              </a:spcBef>
              <a:spcAft>
                <a:spcPts val="0"/>
              </a:spcAft>
              <a:buSzPts val="800"/>
              <a:buChar char="●"/>
              <a:defRPr sz="800"/>
            </a:lvl4pPr>
            <a:lvl5pPr marL="2286000" lvl="4" indent="-279400" algn="ctr">
              <a:lnSpc>
                <a:spcPct val="100000"/>
              </a:lnSpc>
              <a:spcBef>
                <a:spcPts val="0"/>
              </a:spcBef>
              <a:spcAft>
                <a:spcPts val="0"/>
              </a:spcAft>
              <a:buSzPts val="800"/>
              <a:buChar char="○"/>
              <a:defRPr sz="800"/>
            </a:lvl5pPr>
            <a:lvl6pPr marL="2743200" lvl="5" indent="-279400" algn="ctr">
              <a:lnSpc>
                <a:spcPct val="100000"/>
              </a:lnSpc>
              <a:spcBef>
                <a:spcPts val="0"/>
              </a:spcBef>
              <a:spcAft>
                <a:spcPts val="0"/>
              </a:spcAft>
              <a:buSzPts val="800"/>
              <a:buChar char="■"/>
              <a:defRPr sz="800"/>
            </a:lvl6pPr>
            <a:lvl7pPr marL="3200400" lvl="6" indent="-279400" algn="ctr">
              <a:lnSpc>
                <a:spcPct val="100000"/>
              </a:lnSpc>
              <a:spcBef>
                <a:spcPts val="0"/>
              </a:spcBef>
              <a:spcAft>
                <a:spcPts val="0"/>
              </a:spcAft>
              <a:buSzPts val="800"/>
              <a:buChar char="●"/>
              <a:defRPr sz="800"/>
            </a:lvl7pPr>
            <a:lvl8pPr marL="3657600" lvl="7" indent="-279400" algn="ctr">
              <a:lnSpc>
                <a:spcPct val="100000"/>
              </a:lnSpc>
              <a:spcBef>
                <a:spcPts val="0"/>
              </a:spcBef>
              <a:spcAft>
                <a:spcPts val="0"/>
              </a:spcAft>
              <a:buSzPts val="800"/>
              <a:buChar char="○"/>
              <a:defRPr sz="800"/>
            </a:lvl8pPr>
            <a:lvl9pPr marL="4114800" lvl="8" indent="-279400" algn="ctr">
              <a:lnSpc>
                <a:spcPct val="100000"/>
              </a:lnSpc>
              <a:spcBef>
                <a:spcPts val="0"/>
              </a:spcBef>
              <a:spcAft>
                <a:spcPts val="0"/>
              </a:spcAft>
              <a:buSzPts val="800"/>
              <a:buChar char="■"/>
              <a:defRPr sz="800"/>
            </a:lvl9pPr>
          </a:lstStyle>
          <a:p>
            <a:endParaRPr/>
          </a:p>
        </p:txBody>
      </p:sp>
      <p:sp>
        <p:nvSpPr>
          <p:cNvPr id="3065" name="Google Shape;3065;p239"/>
          <p:cNvSpPr txBox="1">
            <a:spLocks noGrp="1"/>
          </p:cNvSpPr>
          <p:nvPr>
            <p:ph type="body" idx="15"/>
          </p:nvPr>
        </p:nvSpPr>
        <p:spPr>
          <a:xfrm>
            <a:off x="6767056" y="1968500"/>
            <a:ext cx="1182600" cy="619200"/>
          </a:xfrm>
          <a:prstGeom prst="rect">
            <a:avLst/>
          </a:prstGeom>
          <a:noFill/>
          <a:ln>
            <a:noFill/>
          </a:ln>
        </p:spPr>
        <p:txBody>
          <a:bodyPr spcFirstLastPara="1" wrap="square" lIns="0" tIns="0" rIns="0" bIns="0" anchor="t" anchorCtr="0">
            <a:normAutofit/>
          </a:bodyPr>
          <a:lstStyle>
            <a:lvl1pPr marL="457200" lvl="0" indent="-279400" algn="ctr">
              <a:lnSpc>
                <a:spcPct val="100000"/>
              </a:lnSpc>
              <a:spcBef>
                <a:spcPts val="0"/>
              </a:spcBef>
              <a:spcAft>
                <a:spcPts val="0"/>
              </a:spcAft>
              <a:buSzPts val="800"/>
              <a:buChar char="●"/>
              <a:defRPr sz="800"/>
            </a:lvl1pPr>
            <a:lvl2pPr marL="914400" lvl="1" indent="-279400" algn="ctr">
              <a:lnSpc>
                <a:spcPct val="100000"/>
              </a:lnSpc>
              <a:spcBef>
                <a:spcPts val="0"/>
              </a:spcBef>
              <a:spcAft>
                <a:spcPts val="0"/>
              </a:spcAft>
              <a:buSzPts val="800"/>
              <a:buChar char="○"/>
              <a:defRPr sz="800"/>
            </a:lvl2pPr>
            <a:lvl3pPr marL="1371600" lvl="2" indent="-279400" algn="ctr">
              <a:lnSpc>
                <a:spcPct val="100000"/>
              </a:lnSpc>
              <a:spcBef>
                <a:spcPts val="0"/>
              </a:spcBef>
              <a:spcAft>
                <a:spcPts val="0"/>
              </a:spcAft>
              <a:buSzPts val="800"/>
              <a:buChar char="■"/>
              <a:defRPr sz="800"/>
            </a:lvl3pPr>
            <a:lvl4pPr marL="1828800" lvl="3" indent="-279400" algn="ctr">
              <a:lnSpc>
                <a:spcPct val="100000"/>
              </a:lnSpc>
              <a:spcBef>
                <a:spcPts val="0"/>
              </a:spcBef>
              <a:spcAft>
                <a:spcPts val="0"/>
              </a:spcAft>
              <a:buSzPts val="800"/>
              <a:buChar char="●"/>
              <a:defRPr sz="800"/>
            </a:lvl4pPr>
            <a:lvl5pPr marL="2286000" lvl="4" indent="-279400" algn="ctr">
              <a:lnSpc>
                <a:spcPct val="100000"/>
              </a:lnSpc>
              <a:spcBef>
                <a:spcPts val="0"/>
              </a:spcBef>
              <a:spcAft>
                <a:spcPts val="0"/>
              </a:spcAft>
              <a:buSzPts val="800"/>
              <a:buChar char="○"/>
              <a:defRPr sz="800"/>
            </a:lvl5pPr>
            <a:lvl6pPr marL="2743200" lvl="5" indent="-279400" algn="ctr">
              <a:lnSpc>
                <a:spcPct val="100000"/>
              </a:lnSpc>
              <a:spcBef>
                <a:spcPts val="0"/>
              </a:spcBef>
              <a:spcAft>
                <a:spcPts val="0"/>
              </a:spcAft>
              <a:buSzPts val="800"/>
              <a:buChar char="■"/>
              <a:defRPr sz="800"/>
            </a:lvl6pPr>
            <a:lvl7pPr marL="3200400" lvl="6" indent="-279400" algn="ctr">
              <a:lnSpc>
                <a:spcPct val="100000"/>
              </a:lnSpc>
              <a:spcBef>
                <a:spcPts val="0"/>
              </a:spcBef>
              <a:spcAft>
                <a:spcPts val="0"/>
              </a:spcAft>
              <a:buSzPts val="800"/>
              <a:buChar char="●"/>
              <a:defRPr sz="800"/>
            </a:lvl7pPr>
            <a:lvl8pPr marL="3657600" lvl="7" indent="-279400" algn="ctr">
              <a:lnSpc>
                <a:spcPct val="100000"/>
              </a:lnSpc>
              <a:spcBef>
                <a:spcPts val="0"/>
              </a:spcBef>
              <a:spcAft>
                <a:spcPts val="0"/>
              </a:spcAft>
              <a:buSzPts val="800"/>
              <a:buChar char="○"/>
              <a:defRPr sz="800"/>
            </a:lvl8pPr>
            <a:lvl9pPr marL="4114800" lvl="8" indent="-279400" algn="ctr">
              <a:lnSpc>
                <a:spcPct val="100000"/>
              </a:lnSpc>
              <a:spcBef>
                <a:spcPts val="0"/>
              </a:spcBef>
              <a:spcAft>
                <a:spcPts val="0"/>
              </a:spcAft>
              <a:buSzPts val="800"/>
              <a:buChar char="■"/>
              <a:defRPr sz="800"/>
            </a:lvl9pPr>
          </a:lstStyle>
          <a:p>
            <a:endParaRPr/>
          </a:p>
        </p:txBody>
      </p:sp>
      <p:sp>
        <p:nvSpPr>
          <p:cNvPr id="3066" name="Google Shape;3066;p239"/>
          <p:cNvSpPr/>
          <p:nvPr/>
        </p:nvSpPr>
        <p:spPr>
          <a:xfrm>
            <a:off x="226950" y="3693600"/>
            <a:ext cx="1415700" cy="1221300"/>
          </a:xfrm>
          <a:prstGeom prst="roundRect">
            <a:avLst>
              <a:gd name="adj" fmla="val 4540"/>
            </a:avLst>
          </a:prstGeom>
          <a:solidFill>
            <a:schemeClr val="lt2"/>
          </a:solidFill>
          <a:ln>
            <a:noFill/>
          </a:ln>
        </p:spPr>
        <p:txBody>
          <a:bodyPr spcFirstLastPara="1" wrap="square" lIns="91425" tIns="457200" rIns="91425" bIns="91425" anchor="t" anchorCtr="0">
            <a:noAutofit/>
          </a:bodyPr>
          <a:lstStyle/>
          <a:p>
            <a:pPr marL="0" marR="0" lvl="0" indent="0" algn="ctr" rtl="0">
              <a:lnSpc>
                <a:spcPct val="100000"/>
              </a:lnSpc>
              <a:spcBef>
                <a:spcPts val="0"/>
              </a:spcBef>
              <a:spcAft>
                <a:spcPts val="0"/>
              </a:spcAft>
              <a:buClr>
                <a:schemeClr val="accent3"/>
              </a:buClr>
              <a:buSzPts val="1100"/>
              <a:buFont typeface="Arial"/>
              <a:buNone/>
            </a:pPr>
            <a:endParaRPr sz="1400" b="0" i="0" u="none" strike="noStrike" cap="none">
              <a:solidFill>
                <a:schemeClr val="accent2"/>
              </a:solidFill>
              <a:latin typeface="Arial"/>
              <a:ea typeface="Arial"/>
              <a:cs typeface="Arial"/>
              <a:sym typeface="Arial"/>
            </a:endParaRPr>
          </a:p>
        </p:txBody>
      </p:sp>
      <p:sp>
        <p:nvSpPr>
          <p:cNvPr id="3067" name="Google Shape;3067;p239"/>
          <p:cNvSpPr txBox="1">
            <a:spLocks noGrp="1"/>
          </p:cNvSpPr>
          <p:nvPr>
            <p:ph type="body" idx="16"/>
          </p:nvPr>
        </p:nvSpPr>
        <p:spPr>
          <a:xfrm>
            <a:off x="343500" y="4169250"/>
            <a:ext cx="1182600" cy="619200"/>
          </a:xfrm>
          <a:prstGeom prst="rect">
            <a:avLst/>
          </a:prstGeom>
          <a:noFill/>
          <a:ln>
            <a:noFill/>
          </a:ln>
        </p:spPr>
        <p:txBody>
          <a:bodyPr spcFirstLastPara="1" wrap="square" lIns="0" tIns="0" rIns="0" bIns="0" anchor="t" anchorCtr="0">
            <a:normAutofit/>
          </a:bodyPr>
          <a:lstStyle>
            <a:lvl1pPr marL="457200" lvl="0" indent="-279400" algn="ctr">
              <a:lnSpc>
                <a:spcPct val="100000"/>
              </a:lnSpc>
              <a:spcBef>
                <a:spcPts val="0"/>
              </a:spcBef>
              <a:spcAft>
                <a:spcPts val="0"/>
              </a:spcAft>
              <a:buSzPts val="800"/>
              <a:buChar char="●"/>
              <a:defRPr sz="800"/>
            </a:lvl1pPr>
            <a:lvl2pPr marL="914400" lvl="1" indent="-279400" algn="ctr">
              <a:lnSpc>
                <a:spcPct val="100000"/>
              </a:lnSpc>
              <a:spcBef>
                <a:spcPts val="0"/>
              </a:spcBef>
              <a:spcAft>
                <a:spcPts val="0"/>
              </a:spcAft>
              <a:buSzPts val="800"/>
              <a:buChar char="○"/>
              <a:defRPr sz="800"/>
            </a:lvl2pPr>
            <a:lvl3pPr marL="1371600" lvl="2" indent="-279400" algn="ctr">
              <a:lnSpc>
                <a:spcPct val="100000"/>
              </a:lnSpc>
              <a:spcBef>
                <a:spcPts val="0"/>
              </a:spcBef>
              <a:spcAft>
                <a:spcPts val="0"/>
              </a:spcAft>
              <a:buSzPts val="800"/>
              <a:buChar char="■"/>
              <a:defRPr sz="800"/>
            </a:lvl3pPr>
            <a:lvl4pPr marL="1828800" lvl="3" indent="-279400" algn="ctr">
              <a:lnSpc>
                <a:spcPct val="100000"/>
              </a:lnSpc>
              <a:spcBef>
                <a:spcPts val="0"/>
              </a:spcBef>
              <a:spcAft>
                <a:spcPts val="0"/>
              </a:spcAft>
              <a:buSzPts val="800"/>
              <a:buChar char="●"/>
              <a:defRPr sz="800"/>
            </a:lvl4pPr>
            <a:lvl5pPr marL="2286000" lvl="4" indent="-279400" algn="ctr">
              <a:lnSpc>
                <a:spcPct val="100000"/>
              </a:lnSpc>
              <a:spcBef>
                <a:spcPts val="0"/>
              </a:spcBef>
              <a:spcAft>
                <a:spcPts val="0"/>
              </a:spcAft>
              <a:buSzPts val="800"/>
              <a:buChar char="○"/>
              <a:defRPr sz="800"/>
            </a:lvl5pPr>
            <a:lvl6pPr marL="2743200" lvl="5" indent="-279400" algn="ctr">
              <a:lnSpc>
                <a:spcPct val="100000"/>
              </a:lnSpc>
              <a:spcBef>
                <a:spcPts val="0"/>
              </a:spcBef>
              <a:spcAft>
                <a:spcPts val="0"/>
              </a:spcAft>
              <a:buSzPts val="800"/>
              <a:buChar char="■"/>
              <a:defRPr sz="800"/>
            </a:lvl6pPr>
            <a:lvl7pPr marL="3200400" lvl="6" indent="-279400" algn="ctr">
              <a:lnSpc>
                <a:spcPct val="100000"/>
              </a:lnSpc>
              <a:spcBef>
                <a:spcPts val="0"/>
              </a:spcBef>
              <a:spcAft>
                <a:spcPts val="0"/>
              </a:spcAft>
              <a:buSzPts val="800"/>
              <a:buChar char="●"/>
              <a:defRPr sz="800"/>
            </a:lvl7pPr>
            <a:lvl8pPr marL="3657600" lvl="7" indent="-279400" algn="ctr">
              <a:lnSpc>
                <a:spcPct val="100000"/>
              </a:lnSpc>
              <a:spcBef>
                <a:spcPts val="0"/>
              </a:spcBef>
              <a:spcAft>
                <a:spcPts val="0"/>
              </a:spcAft>
              <a:buSzPts val="800"/>
              <a:buChar char="○"/>
              <a:defRPr sz="800"/>
            </a:lvl8pPr>
            <a:lvl9pPr marL="4114800" lvl="8" indent="-279400" algn="ctr">
              <a:lnSpc>
                <a:spcPct val="100000"/>
              </a:lnSpc>
              <a:spcBef>
                <a:spcPts val="0"/>
              </a:spcBef>
              <a:spcAft>
                <a:spcPts val="0"/>
              </a:spcAft>
              <a:buSzPts val="800"/>
              <a:buChar char="■"/>
              <a:defRPr sz="800"/>
            </a:lvl9pPr>
          </a:lstStyle>
          <a:p>
            <a:endParaRPr/>
          </a:p>
        </p:txBody>
      </p:sp>
      <p:sp>
        <p:nvSpPr>
          <p:cNvPr id="3068" name="Google Shape;3068;p239"/>
          <p:cNvSpPr>
            <a:spLocks noGrp="1"/>
          </p:cNvSpPr>
          <p:nvPr>
            <p:ph type="pic" idx="17"/>
          </p:nvPr>
        </p:nvSpPr>
        <p:spPr>
          <a:xfrm>
            <a:off x="773550" y="3773550"/>
            <a:ext cx="322500" cy="322500"/>
          </a:xfrm>
          <a:prstGeom prst="ellipse">
            <a:avLst/>
          </a:prstGeom>
          <a:noFill/>
          <a:ln>
            <a:noFill/>
          </a:ln>
        </p:spPr>
      </p:sp>
      <p:grpSp>
        <p:nvGrpSpPr>
          <p:cNvPr id="3069" name="Google Shape;3069;p239"/>
          <p:cNvGrpSpPr/>
          <p:nvPr/>
        </p:nvGrpSpPr>
        <p:grpSpPr>
          <a:xfrm>
            <a:off x="228588" y="228700"/>
            <a:ext cx="216600" cy="216600"/>
            <a:chOff x="228588" y="228700"/>
            <a:chExt cx="216600" cy="216600"/>
          </a:xfrm>
        </p:grpSpPr>
        <p:sp>
          <p:nvSpPr>
            <p:cNvPr id="3070" name="Google Shape;3070;p239"/>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71" name="Google Shape;3071;p239"/>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3072" name="Google Shape;3072;p239"/>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3073" name="Google Shape;3073;p239"/>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3074" name="Google Shape;3074;p239"/>
          <p:cNvSpPr txBox="1">
            <a:spLocks noGrp="1"/>
          </p:cNvSpPr>
          <p:nvPr>
            <p:ph type="subTitle" idx="18"/>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3075" name="Google Shape;3075;p239"/>
          <p:cNvSpPr txBox="1">
            <a:spLocks noGrp="1"/>
          </p:cNvSpPr>
          <p:nvPr>
            <p:ph type="subTitle" idx="19"/>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3076" name="Google Shape;3076;p239"/>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accent2"/>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3077" name="Google Shape;3077;p239"/>
          <p:cNvSpPr/>
          <p:nvPr/>
        </p:nvSpPr>
        <p:spPr>
          <a:xfrm>
            <a:off x="8107138" y="2123250"/>
            <a:ext cx="150300" cy="1503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8" name="Google Shape;3078;p239"/>
          <p:cNvSpPr/>
          <p:nvPr/>
        </p:nvSpPr>
        <p:spPr>
          <a:xfrm>
            <a:off x="7444625" y="4405350"/>
            <a:ext cx="4119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9" name="Google Shape;3079;p239"/>
          <p:cNvSpPr/>
          <p:nvPr/>
        </p:nvSpPr>
        <p:spPr>
          <a:xfrm>
            <a:off x="7246375" y="4405350"/>
            <a:ext cx="150300" cy="150300"/>
          </a:xfrm>
          <a:prstGeom prst="ellipse">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0" name="Google Shape;3080;p239"/>
          <p:cNvSpPr/>
          <p:nvPr/>
        </p:nvSpPr>
        <p:spPr>
          <a:xfrm>
            <a:off x="7904475" y="4405350"/>
            <a:ext cx="7680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1" name="Google Shape;3081;p239"/>
          <p:cNvSpPr/>
          <p:nvPr/>
        </p:nvSpPr>
        <p:spPr>
          <a:xfrm>
            <a:off x="1725554" y="4405350"/>
            <a:ext cx="5685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2" name="Google Shape;3082;p239"/>
          <p:cNvSpPr/>
          <p:nvPr/>
        </p:nvSpPr>
        <p:spPr>
          <a:xfrm>
            <a:off x="3875563" y="4405350"/>
            <a:ext cx="2907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3" name="Google Shape;3083;p239"/>
          <p:cNvSpPr/>
          <p:nvPr/>
        </p:nvSpPr>
        <p:spPr>
          <a:xfrm rot="5400000">
            <a:off x="8439325" y="4322350"/>
            <a:ext cx="3162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4" name="Google Shape;3084;p239"/>
          <p:cNvSpPr/>
          <p:nvPr/>
        </p:nvSpPr>
        <p:spPr>
          <a:xfrm rot="-5400000">
            <a:off x="8206675" y="2413549"/>
            <a:ext cx="7815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5" name="Google Shape;3085;p239"/>
          <p:cNvSpPr/>
          <p:nvPr/>
        </p:nvSpPr>
        <p:spPr>
          <a:xfrm>
            <a:off x="8309788" y="2098013"/>
            <a:ext cx="3627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6" name="Google Shape;3086;p239"/>
          <p:cNvSpPr/>
          <p:nvPr/>
        </p:nvSpPr>
        <p:spPr>
          <a:xfrm>
            <a:off x="4251250" y="3693600"/>
            <a:ext cx="1415700" cy="1221300"/>
          </a:xfrm>
          <a:prstGeom prst="roundRect">
            <a:avLst>
              <a:gd name="adj" fmla="val 4540"/>
            </a:avLst>
          </a:prstGeom>
          <a:solidFill>
            <a:schemeClr val="lt2"/>
          </a:solidFill>
          <a:ln>
            <a:noFill/>
          </a:ln>
        </p:spPr>
        <p:txBody>
          <a:bodyPr spcFirstLastPara="1" wrap="square" lIns="91425" tIns="457200" rIns="91425" bIns="91425" anchor="t" anchorCtr="0">
            <a:noAutofit/>
          </a:bodyPr>
          <a:lstStyle/>
          <a:p>
            <a:pPr marL="0" marR="0" lvl="0" indent="0" algn="ctr" rtl="0">
              <a:lnSpc>
                <a:spcPct val="100000"/>
              </a:lnSpc>
              <a:spcBef>
                <a:spcPts val="0"/>
              </a:spcBef>
              <a:spcAft>
                <a:spcPts val="0"/>
              </a:spcAft>
              <a:buClr>
                <a:schemeClr val="accent3"/>
              </a:buClr>
              <a:buSzPts val="1100"/>
              <a:buFont typeface="Arial"/>
              <a:buNone/>
            </a:pPr>
            <a:endParaRPr sz="1400" b="0" i="0" u="none" strike="noStrike" cap="none">
              <a:solidFill>
                <a:schemeClr val="accent2"/>
              </a:solidFill>
              <a:latin typeface="Arial"/>
              <a:ea typeface="Arial"/>
              <a:cs typeface="Arial"/>
              <a:sym typeface="Arial"/>
            </a:endParaRPr>
          </a:p>
        </p:txBody>
      </p:sp>
      <p:sp>
        <p:nvSpPr>
          <p:cNvPr id="3087" name="Google Shape;3087;p239"/>
          <p:cNvSpPr txBox="1">
            <a:spLocks noGrp="1"/>
          </p:cNvSpPr>
          <p:nvPr>
            <p:ph type="body" idx="20"/>
          </p:nvPr>
        </p:nvSpPr>
        <p:spPr>
          <a:xfrm>
            <a:off x="4367800" y="4169250"/>
            <a:ext cx="1182600" cy="619200"/>
          </a:xfrm>
          <a:prstGeom prst="rect">
            <a:avLst/>
          </a:prstGeom>
          <a:noFill/>
          <a:ln>
            <a:noFill/>
          </a:ln>
        </p:spPr>
        <p:txBody>
          <a:bodyPr spcFirstLastPara="1" wrap="square" lIns="0" tIns="0" rIns="0" bIns="0" anchor="t" anchorCtr="0">
            <a:normAutofit/>
          </a:bodyPr>
          <a:lstStyle>
            <a:lvl1pPr marL="457200" lvl="0" indent="-279400" algn="ctr">
              <a:lnSpc>
                <a:spcPct val="100000"/>
              </a:lnSpc>
              <a:spcBef>
                <a:spcPts val="0"/>
              </a:spcBef>
              <a:spcAft>
                <a:spcPts val="0"/>
              </a:spcAft>
              <a:buSzPts val="800"/>
              <a:buChar char="●"/>
              <a:defRPr sz="800"/>
            </a:lvl1pPr>
            <a:lvl2pPr marL="914400" lvl="1" indent="-279400" algn="ctr">
              <a:lnSpc>
                <a:spcPct val="100000"/>
              </a:lnSpc>
              <a:spcBef>
                <a:spcPts val="0"/>
              </a:spcBef>
              <a:spcAft>
                <a:spcPts val="0"/>
              </a:spcAft>
              <a:buSzPts val="800"/>
              <a:buChar char="○"/>
              <a:defRPr sz="800"/>
            </a:lvl2pPr>
            <a:lvl3pPr marL="1371600" lvl="2" indent="-279400" algn="ctr">
              <a:lnSpc>
                <a:spcPct val="100000"/>
              </a:lnSpc>
              <a:spcBef>
                <a:spcPts val="0"/>
              </a:spcBef>
              <a:spcAft>
                <a:spcPts val="0"/>
              </a:spcAft>
              <a:buSzPts val="800"/>
              <a:buChar char="■"/>
              <a:defRPr sz="800"/>
            </a:lvl3pPr>
            <a:lvl4pPr marL="1828800" lvl="3" indent="-279400" algn="ctr">
              <a:lnSpc>
                <a:spcPct val="100000"/>
              </a:lnSpc>
              <a:spcBef>
                <a:spcPts val="0"/>
              </a:spcBef>
              <a:spcAft>
                <a:spcPts val="0"/>
              </a:spcAft>
              <a:buSzPts val="800"/>
              <a:buChar char="●"/>
              <a:defRPr sz="800"/>
            </a:lvl4pPr>
            <a:lvl5pPr marL="2286000" lvl="4" indent="-279400" algn="ctr">
              <a:lnSpc>
                <a:spcPct val="100000"/>
              </a:lnSpc>
              <a:spcBef>
                <a:spcPts val="0"/>
              </a:spcBef>
              <a:spcAft>
                <a:spcPts val="0"/>
              </a:spcAft>
              <a:buSzPts val="800"/>
              <a:buChar char="○"/>
              <a:defRPr sz="800"/>
            </a:lvl5pPr>
            <a:lvl6pPr marL="2743200" lvl="5" indent="-279400" algn="ctr">
              <a:lnSpc>
                <a:spcPct val="100000"/>
              </a:lnSpc>
              <a:spcBef>
                <a:spcPts val="0"/>
              </a:spcBef>
              <a:spcAft>
                <a:spcPts val="0"/>
              </a:spcAft>
              <a:buSzPts val="800"/>
              <a:buChar char="■"/>
              <a:defRPr sz="800"/>
            </a:lvl6pPr>
            <a:lvl7pPr marL="3200400" lvl="6" indent="-279400" algn="ctr">
              <a:lnSpc>
                <a:spcPct val="100000"/>
              </a:lnSpc>
              <a:spcBef>
                <a:spcPts val="0"/>
              </a:spcBef>
              <a:spcAft>
                <a:spcPts val="0"/>
              </a:spcAft>
              <a:buSzPts val="800"/>
              <a:buChar char="●"/>
              <a:defRPr sz="800"/>
            </a:lvl7pPr>
            <a:lvl8pPr marL="3657600" lvl="7" indent="-279400" algn="ctr">
              <a:lnSpc>
                <a:spcPct val="100000"/>
              </a:lnSpc>
              <a:spcBef>
                <a:spcPts val="0"/>
              </a:spcBef>
              <a:spcAft>
                <a:spcPts val="0"/>
              </a:spcAft>
              <a:buSzPts val="800"/>
              <a:buChar char="○"/>
              <a:defRPr sz="800"/>
            </a:lvl8pPr>
            <a:lvl9pPr marL="4114800" lvl="8" indent="-279400" algn="ctr">
              <a:lnSpc>
                <a:spcPct val="100000"/>
              </a:lnSpc>
              <a:spcBef>
                <a:spcPts val="0"/>
              </a:spcBef>
              <a:spcAft>
                <a:spcPts val="0"/>
              </a:spcAft>
              <a:buSzPts val="800"/>
              <a:buChar char="■"/>
              <a:defRPr sz="800"/>
            </a:lvl9pPr>
          </a:lstStyle>
          <a:p>
            <a:endParaRPr/>
          </a:p>
        </p:txBody>
      </p:sp>
      <p:sp>
        <p:nvSpPr>
          <p:cNvPr id="3088" name="Google Shape;3088;p239"/>
          <p:cNvSpPr>
            <a:spLocks noGrp="1"/>
          </p:cNvSpPr>
          <p:nvPr>
            <p:ph type="pic" idx="21"/>
          </p:nvPr>
        </p:nvSpPr>
        <p:spPr>
          <a:xfrm>
            <a:off x="4797850" y="3773550"/>
            <a:ext cx="322500" cy="322500"/>
          </a:xfrm>
          <a:prstGeom prst="ellipse">
            <a:avLst/>
          </a:prstGeom>
          <a:noFill/>
          <a:ln>
            <a:noFill/>
          </a:ln>
        </p:spPr>
      </p:sp>
      <p:sp>
        <p:nvSpPr>
          <p:cNvPr id="3089" name="Google Shape;3089;p239"/>
          <p:cNvSpPr/>
          <p:nvPr/>
        </p:nvSpPr>
        <p:spPr>
          <a:xfrm>
            <a:off x="5751450" y="3693600"/>
            <a:ext cx="1415700" cy="1221300"/>
          </a:xfrm>
          <a:prstGeom prst="roundRect">
            <a:avLst>
              <a:gd name="adj" fmla="val 4540"/>
            </a:avLst>
          </a:prstGeom>
          <a:solidFill>
            <a:schemeClr val="lt2"/>
          </a:solidFill>
          <a:ln>
            <a:noFill/>
          </a:ln>
        </p:spPr>
        <p:txBody>
          <a:bodyPr spcFirstLastPara="1" wrap="square" lIns="91425" tIns="457200" rIns="91425" bIns="91425" anchor="t" anchorCtr="0">
            <a:noAutofit/>
          </a:bodyPr>
          <a:lstStyle/>
          <a:p>
            <a:pPr marL="0" marR="0" lvl="0" indent="0" algn="ctr" rtl="0">
              <a:lnSpc>
                <a:spcPct val="100000"/>
              </a:lnSpc>
              <a:spcBef>
                <a:spcPts val="0"/>
              </a:spcBef>
              <a:spcAft>
                <a:spcPts val="0"/>
              </a:spcAft>
              <a:buClr>
                <a:schemeClr val="accent3"/>
              </a:buClr>
              <a:buSzPts val="1100"/>
              <a:buFont typeface="Arial"/>
              <a:buNone/>
            </a:pPr>
            <a:endParaRPr sz="1400" b="0" i="0" u="none" strike="noStrike" cap="none">
              <a:solidFill>
                <a:schemeClr val="accent2"/>
              </a:solidFill>
              <a:latin typeface="Arial"/>
              <a:ea typeface="Arial"/>
              <a:cs typeface="Arial"/>
              <a:sym typeface="Arial"/>
            </a:endParaRPr>
          </a:p>
        </p:txBody>
      </p:sp>
      <p:sp>
        <p:nvSpPr>
          <p:cNvPr id="3090" name="Google Shape;3090;p239"/>
          <p:cNvSpPr txBox="1">
            <a:spLocks noGrp="1"/>
          </p:cNvSpPr>
          <p:nvPr>
            <p:ph type="body" idx="22"/>
          </p:nvPr>
        </p:nvSpPr>
        <p:spPr>
          <a:xfrm>
            <a:off x="5868000" y="4169250"/>
            <a:ext cx="1182600" cy="619200"/>
          </a:xfrm>
          <a:prstGeom prst="rect">
            <a:avLst/>
          </a:prstGeom>
          <a:noFill/>
          <a:ln>
            <a:noFill/>
          </a:ln>
        </p:spPr>
        <p:txBody>
          <a:bodyPr spcFirstLastPara="1" wrap="square" lIns="0" tIns="0" rIns="0" bIns="0" anchor="t" anchorCtr="0">
            <a:normAutofit/>
          </a:bodyPr>
          <a:lstStyle>
            <a:lvl1pPr marL="457200" lvl="0" indent="-279400" algn="ctr">
              <a:lnSpc>
                <a:spcPct val="100000"/>
              </a:lnSpc>
              <a:spcBef>
                <a:spcPts val="0"/>
              </a:spcBef>
              <a:spcAft>
                <a:spcPts val="0"/>
              </a:spcAft>
              <a:buSzPts val="800"/>
              <a:buChar char="●"/>
              <a:defRPr sz="800"/>
            </a:lvl1pPr>
            <a:lvl2pPr marL="914400" lvl="1" indent="-279400" algn="ctr">
              <a:lnSpc>
                <a:spcPct val="100000"/>
              </a:lnSpc>
              <a:spcBef>
                <a:spcPts val="0"/>
              </a:spcBef>
              <a:spcAft>
                <a:spcPts val="0"/>
              </a:spcAft>
              <a:buSzPts val="800"/>
              <a:buChar char="○"/>
              <a:defRPr sz="800"/>
            </a:lvl2pPr>
            <a:lvl3pPr marL="1371600" lvl="2" indent="-279400" algn="ctr">
              <a:lnSpc>
                <a:spcPct val="100000"/>
              </a:lnSpc>
              <a:spcBef>
                <a:spcPts val="0"/>
              </a:spcBef>
              <a:spcAft>
                <a:spcPts val="0"/>
              </a:spcAft>
              <a:buSzPts val="800"/>
              <a:buChar char="■"/>
              <a:defRPr sz="800"/>
            </a:lvl3pPr>
            <a:lvl4pPr marL="1828800" lvl="3" indent="-279400" algn="ctr">
              <a:lnSpc>
                <a:spcPct val="100000"/>
              </a:lnSpc>
              <a:spcBef>
                <a:spcPts val="0"/>
              </a:spcBef>
              <a:spcAft>
                <a:spcPts val="0"/>
              </a:spcAft>
              <a:buSzPts val="800"/>
              <a:buChar char="●"/>
              <a:defRPr sz="800"/>
            </a:lvl4pPr>
            <a:lvl5pPr marL="2286000" lvl="4" indent="-279400" algn="ctr">
              <a:lnSpc>
                <a:spcPct val="100000"/>
              </a:lnSpc>
              <a:spcBef>
                <a:spcPts val="0"/>
              </a:spcBef>
              <a:spcAft>
                <a:spcPts val="0"/>
              </a:spcAft>
              <a:buSzPts val="800"/>
              <a:buChar char="○"/>
              <a:defRPr sz="800"/>
            </a:lvl5pPr>
            <a:lvl6pPr marL="2743200" lvl="5" indent="-279400" algn="ctr">
              <a:lnSpc>
                <a:spcPct val="100000"/>
              </a:lnSpc>
              <a:spcBef>
                <a:spcPts val="0"/>
              </a:spcBef>
              <a:spcAft>
                <a:spcPts val="0"/>
              </a:spcAft>
              <a:buSzPts val="800"/>
              <a:buChar char="■"/>
              <a:defRPr sz="800"/>
            </a:lvl6pPr>
            <a:lvl7pPr marL="3200400" lvl="6" indent="-279400" algn="ctr">
              <a:lnSpc>
                <a:spcPct val="100000"/>
              </a:lnSpc>
              <a:spcBef>
                <a:spcPts val="0"/>
              </a:spcBef>
              <a:spcAft>
                <a:spcPts val="0"/>
              </a:spcAft>
              <a:buSzPts val="800"/>
              <a:buChar char="●"/>
              <a:defRPr sz="800"/>
            </a:lvl7pPr>
            <a:lvl8pPr marL="3657600" lvl="7" indent="-279400" algn="ctr">
              <a:lnSpc>
                <a:spcPct val="100000"/>
              </a:lnSpc>
              <a:spcBef>
                <a:spcPts val="0"/>
              </a:spcBef>
              <a:spcAft>
                <a:spcPts val="0"/>
              </a:spcAft>
              <a:buSzPts val="800"/>
              <a:buChar char="○"/>
              <a:defRPr sz="800"/>
            </a:lvl8pPr>
            <a:lvl9pPr marL="4114800" lvl="8" indent="-279400" algn="ctr">
              <a:lnSpc>
                <a:spcPct val="100000"/>
              </a:lnSpc>
              <a:spcBef>
                <a:spcPts val="0"/>
              </a:spcBef>
              <a:spcAft>
                <a:spcPts val="0"/>
              </a:spcAft>
              <a:buSzPts val="800"/>
              <a:buChar char="■"/>
              <a:defRPr sz="800"/>
            </a:lvl9pPr>
          </a:lstStyle>
          <a:p>
            <a:endParaRPr/>
          </a:p>
        </p:txBody>
      </p:sp>
      <p:sp>
        <p:nvSpPr>
          <p:cNvPr id="3091" name="Google Shape;3091;p239"/>
          <p:cNvSpPr>
            <a:spLocks noGrp="1"/>
          </p:cNvSpPr>
          <p:nvPr>
            <p:ph type="pic" idx="23"/>
          </p:nvPr>
        </p:nvSpPr>
        <p:spPr>
          <a:xfrm>
            <a:off x="6298050" y="3773550"/>
            <a:ext cx="322500" cy="322500"/>
          </a:xfrm>
          <a:prstGeom prst="ellipse">
            <a:avLst/>
          </a:prstGeom>
          <a:noFill/>
          <a:ln>
            <a:noFill/>
          </a:ln>
        </p:spPr>
      </p:sp>
      <p:sp>
        <p:nvSpPr>
          <p:cNvPr id="3092" name="Google Shape;3092;p239"/>
          <p:cNvSpPr/>
          <p:nvPr/>
        </p:nvSpPr>
        <p:spPr>
          <a:xfrm>
            <a:off x="7505650" y="2948775"/>
            <a:ext cx="1415700" cy="1221300"/>
          </a:xfrm>
          <a:prstGeom prst="roundRect">
            <a:avLst>
              <a:gd name="adj" fmla="val 4540"/>
            </a:avLst>
          </a:prstGeom>
          <a:solidFill>
            <a:schemeClr val="lt2"/>
          </a:solidFill>
          <a:ln>
            <a:noFill/>
          </a:ln>
        </p:spPr>
        <p:txBody>
          <a:bodyPr spcFirstLastPara="1" wrap="square" lIns="91425" tIns="457200" rIns="91425" bIns="91425" anchor="t" anchorCtr="0">
            <a:noAutofit/>
          </a:bodyPr>
          <a:lstStyle/>
          <a:p>
            <a:pPr marL="0" marR="0" lvl="0" indent="0" algn="ctr" rtl="0">
              <a:lnSpc>
                <a:spcPct val="100000"/>
              </a:lnSpc>
              <a:spcBef>
                <a:spcPts val="0"/>
              </a:spcBef>
              <a:spcAft>
                <a:spcPts val="0"/>
              </a:spcAft>
              <a:buClr>
                <a:schemeClr val="accent3"/>
              </a:buClr>
              <a:buSzPts val="1100"/>
              <a:buFont typeface="Arial"/>
              <a:buNone/>
            </a:pPr>
            <a:endParaRPr sz="1400" b="0" i="0" u="none" strike="noStrike" cap="none">
              <a:solidFill>
                <a:schemeClr val="accent2"/>
              </a:solidFill>
              <a:latin typeface="Arial"/>
              <a:ea typeface="Arial"/>
              <a:cs typeface="Arial"/>
              <a:sym typeface="Arial"/>
            </a:endParaRPr>
          </a:p>
        </p:txBody>
      </p:sp>
      <p:sp>
        <p:nvSpPr>
          <p:cNvPr id="3093" name="Google Shape;3093;p239"/>
          <p:cNvSpPr txBox="1">
            <a:spLocks noGrp="1"/>
          </p:cNvSpPr>
          <p:nvPr>
            <p:ph type="body" idx="24"/>
          </p:nvPr>
        </p:nvSpPr>
        <p:spPr>
          <a:xfrm>
            <a:off x="7622200" y="3424425"/>
            <a:ext cx="1182600" cy="619200"/>
          </a:xfrm>
          <a:prstGeom prst="rect">
            <a:avLst/>
          </a:prstGeom>
          <a:noFill/>
          <a:ln>
            <a:noFill/>
          </a:ln>
        </p:spPr>
        <p:txBody>
          <a:bodyPr spcFirstLastPara="1" wrap="square" lIns="0" tIns="0" rIns="0" bIns="0" anchor="t" anchorCtr="0">
            <a:normAutofit/>
          </a:bodyPr>
          <a:lstStyle>
            <a:lvl1pPr marL="457200" lvl="0" indent="-279400" algn="ctr">
              <a:lnSpc>
                <a:spcPct val="100000"/>
              </a:lnSpc>
              <a:spcBef>
                <a:spcPts val="0"/>
              </a:spcBef>
              <a:spcAft>
                <a:spcPts val="0"/>
              </a:spcAft>
              <a:buSzPts val="800"/>
              <a:buChar char="●"/>
              <a:defRPr sz="800"/>
            </a:lvl1pPr>
            <a:lvl2pPr marL="914400" lvl="1" indent="-279400" algn="ctr">
              <a:lnSpc>
                <a:spcPct val="100000"/>
              </a:lnSpc>
              <a:spcBef>
                <a:spcPts val="0"/>
              </a:spcBef>
              <a:spcAft>
                <a:spcPts val="0"/>
              </a:spcAft>
              <a:buSzPts val="800"/>
              <a:buChar char="○"/>
              <a:defRPr sz="800"/>
            </a:lvl2pPr>
            <a:lvl3pPr marL="1371600" lvl="2" indent="-279400" algn="ctr">
              <a:lnSpc>
                <a:spcPct val="100000"/>
              </a:lnSpc>
              <a:spcBef>
                <a:spcPts val="0"/>
              </a:spcBef>
              <a:spcAft>
                <a:spcPts val="0"/>
              </a:spcAft>
              <a:buSzPts val="800"/>
              <a:buChar char="■"/>
              <a:defRPr sz="800"/>
            </a:lvl3pPr>
            <a:lvl4pPr marL="1828800" lvl="3" indent="-279400" algn="ctr">
              <a:lnSpc>
                <a:spcPct val="100000"/>
              </a:lnSpc>
              <a:spcBef>
                <a:spcPts val="0"/>
              </a:spcBef>
              <a:spcAft>
                <a:spcPts val="0"/>
              </a:spcAft>
              <a:buSzPts val="800"/>
              <a:buChar char="●"/>
              <a:defRPr sz="800"/>
            </a:lvl4pPr>
            <a:lvl5pPr marL="2286000" lvl="4" indent="-279400" algn="ctr">
              <a:lnSpc>
                <a:spcPct val="100000"/>
              </a:lnSpc>
              <a:spcBef>
                <a:spcPts val="0"/>
              </a:spcBef>
              <a:spcAft>
                <a:spcPts val="0"/>
              </a:spcAft>
              <a:buSzPts val="800"/>
              <a:buChar char="○"/>
              <a:defRPr sz="800"/>
            </a:lvl5pPr>
            <a:lvl6pPr marL="2743200" lvl="5" indent="-279400" algn="ctr">
              <a:lnSpc>
                <a:spcPct val="100000"/>
              </a:lnSpc>
              <a:spcBef>
                <a:spcPts val="0"/>
              </a:spcBef>
              <a:spcAft>
                <a:spcPts val="0"/>
              </a:spcAft>
              <a:buSzPts val="800"/>
              <a:buChar char="■"/>
              <a:defRPr sz="800"/>
            </a:lvl6pPr>
            <a:lvl7pPr marL="3200400" lvl="6" indent="-279400" algn="ctr">
              <a:lnSpc>
                <a:spcPct val="100000"/>
              </a:lnSpc>
              <a:spcBef>
                <a:spcPts val="0"/>
              </a:spcBef>
              <a:spcAft>
                <a:spcPts val="0"/>
              </a:spcAft>
              <a:buSzPts val="800"/>
              <a:buChar char="●"/>
              <a:defRPr sz="800"/>
            </a:lvl7pPr>
            <a:lvl8pPr marL="3657600" lvl="7" indent="-279400" algn="ctr">
              <a:lnSpc>
                <a:spcPct val="100000"/>
              </a:lnSpc>
              <a:spcBef>
                <a:spcPts val="0"/>
              </a:spcBef>
              <a:spcAft>
                <a:spcPts val="0"/>
              </a:spcAft>
              <a:buSzPts val="800"/>
              <a:buChar char="○"/>
              <a:defRPr sz="800"/>
            </a:lvl8pPr>
            <a:lvl9pPr marL="4114800" lvl="8" indent="-279400" algn="ctr">
              <a:lnSpc>
                <a:spcPct val="100000"/>
              </a:lnSpc>
              <a:spcBef>
                <a:spcPts val="0"/>
              </a:spcBef>
              <a:spcAft>
                <a:spcPts val="0"/>
              </a:spcAft>
              <a:buSzPts val="800"/>
              <a:buChar char="■"/>
              <a:defRPr sz="800"/>
            </a:lvl9pPr>
          </a:lstStyle>
          <a:p>
            <a:endParaRPr/>
          </a:p>
        </p:txBody>
      </p:sp>
      <p:sp>
        <p:nvSpPr>
          <p:cNvPr id="3094" name="Google Shape;3094;p239"/>
          <p:cNvSpPr>
            <a:spLocks noGrp="1"/>
          </p:cNvSpPr>
          <p:nvPr>
            <p:ph type="pic" idx="25"/>
          </p:nvPr>
        </p:nvSpPr>
        <p:spPr>
          <a:xfrm>
            <a:off x="8052250" y="3028725"/>
            <a:ext cx="322500" cy="322500"/>
          </a:xfrm>
          <a:prstGeom prst="ellipse">
            <a:avLst/>
          </a:prstGeom>
          <a:noFill/>
          <a:ln>
            <a:noFill/>
          </a:ln>
        </p:spPr>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Steps 1">
  <p:cSld name="CUSTOM_10">
    <p:bg>
      <p:bgPr>
        <a:solidFill>
          <a:schemeClr val="lt2"/>
        </a:solidFill>
        <a:effectLst/>
      </p:bgPr>
    </p:bg>
    <p:spTree>
      <p:nvGrpSpPr>
        <p:cNvPr id="1" name="Shape 3095"/>
        <p:cNvGrpSpPr/>
        <p:nvPr/>
      </p:nvGrpSpPr>
      <p:grpSpPr>
        <a:xfrm>
          <a:off x="0" y="0"/>
          <a:ext cx="0" cy="0"/>
          <a:chOff x="0" y="0"/>
          <a:chExt cx="0" cy="0"/>
        </a:xfrm>
      </p:grpSpPr>
      <p:sp>
        <p:nvSpPr>
          <p:cNvPr id="3096" name="Google Shape;3096;p240"/>
          <p:cNvSpPr txBox="1">
            <a:spLocks noGrp="1"/>
          </p:cNvSpPr>
          <p:nvPr>
            <p:ph type="body" idx="1"/>
          </p:nvPr>
        </p:nvSpPr>
        <p:spPr>
          <a:xfrm>
            <a:off x="825600" y="1587450"/>
            <a:ext cx="3054000" cy="1664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1200"/>
              </a:spcBef>
              <a:spcAft>
                <a:spcPts val="0"/>
              </a:spcAft>
              <a:buSzPts val="900"/>
              <a:buChar char="○"/>
              <a:defRPr sz="900"/>
            </a:lvl2pPr>
            <a:lvl3pPr marL="1371600" lvl="2" indent="-285750" algn="l">
              <a:lnSpc>
                <a:spcPct val="115000"/>
              </a:lnSpc>
              <a:spcBef>
                <a:spcPts val="1200"/>
              </a:spcBef>
              <a:spcAft>
                <a:spcPts val="0"/>
              </a:spcAft>
              <a:buSzPts val="900"/>
              <a:buChar char="■"/>
              <a:defRPr sz="900"/>
            </a:lvl3pPr>
            <a:lvl4pPr marL="1828800" lvl="3" indent="-285750" algn="l">
              <a:lnSpc>
                <a:spcPct val="115000"/>
              </a:lnSpc>
              <a:spcBef>
                <a:spcPts val="1200"/>
              </a:spcBef>
              <a:spcAft>
                <a:spcPts val="0"/>
              </a:spcAft>
              <a:buSzPts val="900"/>
              <a:buChar char="●"/>
              <a:defRPr sz="900"/>
            </a:lvl4pPr>
            <a:lvl5pPr marL="2286000" lvl="4" indent="-285750" algn="l">
              <a:lnSpc>
                <a:spcPct val="115000"/>
              </a:lnSpc>
              <a:spcBef>
                <a:spcPts val="1200"/>
              </a:spcBef>
              <a:spcAft>
                <a:spcPts val="0"/>
              </a:spcAft>
              <a:buSzPts val="900"/>
              <a:buChar char="○"/>
              <a:defRPr sz="900"/>
            </a:lvl5pPr>
            <a:lvl6pPr marL="2743200" lvl="5" indent="-285750" algn="l">
              <a:lnSpc>
                <a:spcPct val="115000"/>
              </a:lnSpc>
              <a:spcBef>
                <a:spcPts val="1200"/>
              </a:spcBef>
              <a:spcAft>
                <a:spcPts val="0"/>
              </a:spcAft>
              <a:buSzPts val="900"/>
              <a:buChar char="■"/>
              <a:defRPr sz="900"/>
            </a:lvl6pPr>
            <a:lvl7pPr marL="3200400" lvl="6" indent="-285750" algn="l">
              <a:lnSpc>
                <a:spcPct val="115000"/>
              </a:lnSpc>
              <a:spcBef>
                <a:spcPts val="1200"/>
              </a:spcBef>
              <a:spcAft>
                <a:spcPts val="0"/>
              </a:spcAft>
              <a:buSzPts val="900"/>
              <a:buChar char="●"/>
              <a:defRPr sz="900"/>
            </a:lvl7pPr>
            <a:lvl8pPr marL="3657600" lvl="7" indent="-285750" algn="l">
              <a:lnSpc>
                <a:spcPct val="115000"/>
              </a:lnSpc>
              <a:spcBef>
                <a:spcPts val="1200"/>
              </a:spcBef>
              <a:spcAft>
                <a:spcPts val="0"/>
              </a:spcAft>
              <a:buSzPts val="900"/>
              <a:buChar char="○"/>
              <a:defRPr sz="900"/>
            </a:lvl8pPr>
            <a:lvl9pPr marL="4114800" lvl="8" indent="-285750" algn="l">
              <a:lnSpc>
                <a:spcPct val="115000"/>
              </a:lnSpc>
              <a:spcBef>
                <a:spcPts val="1200"/>
              </a:spcBef>
              <a:spcAft>
                <a:spcPts val="1200"/>
              </a:spcAft>
              <a:buSzPts val="900"/>
              <a:buChar char="■"/>
              <a:defRPr sz="900"/>
            </a:lvl9pPr>
          </a:lstStyle>
          <a:p>
            <a:endParaRPr/>
          </a:p>
        </p:txBody>
      </p:sp>
      <p:sp>
        <p:nvSpPr>
          <p:cNvPr id="3097" name="Google Shape;3097;p240"/>
          <p:cNvSpPr/>
          <p:nvPr/>
        </p:nvSpPr>
        <p:spPr>
          <a:xfrm>
            <a:off x="228600" y="1587450"/>
            <a:ext cx="393300" cy="1663500"/>
          </a:xfrm>
          <a:prstGeom prst="roundRect">
            <a:avLst>
              <a:gd name="adj" fmla="val 50000"/>
            </a:avLst>
          </a:prstGeom>
          <a:solidFill>
            <a:srgbClr val="3FC919"/>
          </a:solidFill>
          <a:ln>
            <a:noFill/>
          </a:ln>
        </p:spPr>
        <p:txBody>
          <a:bodyPr spcFirstLastPara="1" wrap="square" lIns="0" tIns="91425" rIns="0"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Schibsted Grotesk SemiBold"/>
                <a:ea typeface="Schibsted Grotesk SemiBold"/>
                <a:cs typeface="Schibsted Grotesk SemiBold"/>
                <a:sym typeface="Schibsted Grotesk SemiBold"/>
              </a:rPr>
              <a:t>01</a:t>
            </a:r>
            <a:endParaRPr sz="900" b="0" i="0" u="none" strike="noStrike" cap="none">
              <a:solidFill>
                <a:srgbClr val="000000"/>
              </a:solidFill>
              <a:latin typeface="Schibsted Grotesk SemiBold"/>
              <a:ea typeface="Schibsted Grotesk SemiBold"/>
              <a:cs typeface="Schibsted Grotesk SemiBold"/>
              <a:sym typeface="Schibsted Grotesk SemiBold"/>
            </a:endParaRPr>
          </a:p>
        </p:txBody>
      </p:sp>
      <p:sp>
        <p:nvSpPr>
          <p:cNvPr id="3098" name="Google Shape;3098;p240"/>
          <p:cNvSpPr/>
          <p:nvPr/>
        </p:nvSpPr>
        <p:spPr>
          <a:xfrm>
            <a:off x="228600" y="3414350"/>
            <a:ext cx="393600" cy="3936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Schibsted Grotesk SemiBold"/>
                <a:ea typeface="Schibsted Grotesk SemiBold"/>
                <a:cs typeface="Schibsted Grotesk SemiBold"/>
                <a:sym typeface="Schibsted Grotesk SemiBold"/>
              </a:rPr>
              <a:t>02</a:t>
            </a:r>
            <a:endParaRPr sz="900" b="0" i="0" u="none" strike="noStrike" cap="none">
              <a:solidFill>
                <a:srgbClr val="000000"/>
              </a:solidFill>
              <a:latin typeface="Schibsted Grotesk SemiBold"/>
              <a:ea typeface="Schibsted Grotesk SemiBold"/>
              <a:cs typeface="Schibsted Grotesk SemiBold"/>
              <a:sym typeface="Schibsted Grotesk SemiBold"/>
            </a:endParaRPr>
          </a:p>
        </p:txBody>
      </p:sp>
      <p:sp>
        <p:nvSpPr>
          <p:cNvPr id="3099" name="Google Shape;3099;p240"/>
          <p:cNvSpPr/>
          <p:nvPr/>
        </p:nvSpPr>
        <p:spPr>
          <a:xfrm>
            <a:off x="231175" y="3971363"/>
            <a:ext cx="393600" cy="3936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Schibsted Grotesk SemiBold"/>
                <a:ea typeface="Schibsted Grotesk SemiBold"/>
                <a:cs typeface="Schibsted Grotesk SemiBold"/>
                <a:sym typeface="Schibsted Grotesk SemiBold"/>
              </a:rPr>
              <a:t>03</a:t>
            </a:r>
            <a:endParaRPr sz="900" b="0" i="0" u="none" strike="noStrike" cap="none">
              <a:solidFill>
                <a:srgbClr val="000000"/>
              </a:solidFill>
              <a:latin typeface="Schibsted Grotesk SemiBold"/>
              <a:ea typeface="Schibsted Grotesk SemiBold"/>
              <a:cs typeface="Schibsted Grotesk SemiBold"/>
              <a:sym typeface="Schibsted Grotesk SemiBold"/>
            </a:endParaRPr>
          </a:p>
        </p:txBody>
      </p:sp>
      <p:sp>
        <p:nvSpPr>
          <p:cNvPr id="3100" name="Google Shape;3100;p240"/>
          <p:cNvSpPr/>
          <p:nvPr/>
        </p:nvSpPr>
        <p:spPr>
          <a:xfrm>
            <a:off x="228600" y="4521300"/>
            <a:ext cx="393600" cy="3936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Schibsted Grotesk SemiBold"/>
                <a:ea typeface="Schibsted Grotesk SemiBold"/>
                <a:cs typeface="Schibsted Grotesk SemiBold"/>
                <a:sym typeface="Schibsted Grotesk SemiBold"/>
              </a:rPr>
              <a:t>04</a:t>
            </a:r>
            <a:endParaRPr sz="900" b="0" i="0" u="none" strike="noStrike" cap="none">
              <a:solidFill>
                <a:srgbClr val="000000"/>
              </a:solidFill>
              <a:latin typeface="Schibsted Grotesk SemiBold"/>
              <a:ea typeface="Schibsted Grotesk SemiBold"/>
              <a:cs typeface="Schibsted Grotesk SemiBold"/>
              <a:sym typeface="Schibsted Grotesk SemiBold"/>
            </a:endParaRPr>
          </a:p>
        </p:txBody>
      </p:sp>
      <p:grpSp>
        <p:nvGrpSpPr>
          <p:cNvPr id="3101" name="Google Shape;3101;p240"/>
          <p:cNvGrpSpPr/>
          <p:nvPr/>
        </p:nvGrpSpPr>
        <p:grpSpPr>
          <a:xfrm>
            <a:off x="228588" y="228700"/>
            <a:ext cx="216600" cy="216600"/>
            <a:chOff x="228588" y="228700"/>
            <a:chExt cx="216600" cy="216600"/>
          </a:xfrm>
        </p:grpSpPr>
        <p:sp>
          <p:nvSpPr>
            <p:cNvPr id="3102" name="Google Shape;3102;p240"/>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03" name="Google Shape;3103;p240"/>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3104" name="Google Shape;3104;p240"/>
          <p:cNvSpPr>
            <a:spLocks noGrp="1"/>
          </p:cNvSpPr>
          <p:nvPr>
            <p:ph type="pic" idx="2"/>
          </p:nvPr>
        </p:nvSpPr>
        <p:spPr>
          <a:xfrm>
            <a:off x="4640975" y="1587525"/>
            <a:ext cx="4274400" cy="3327600"/>
          </a:xfrm>
          <a:prstGeom prst="roundRect">
            <a:avLst>
              <a:gd name="adj" fmla="val 2030"/>
            </a:avLst>
          </a:prstGeom>
          <a:noFill/>
          <a:ln>
            <a:noFill/>
          </a:ln>
        </p:spPr>
      </p:sp>
      <p:sp>
        <p:nvSpPr>
          <p:cNvPr id="3105" name="Google Shape;3105;p240"/>
          <p:cNvSpPr txBox="1">
            <a:spLocks noGrp="1"/>
          </p:cNvSpPr>
          <p:nvPr>
            <p:ph type="title"/>
          </p:nvPr>
        </p:nvSpPr>
        <p:spPr>
          <a:xfrm>
            <a:off x="228600" y="621000"/>
            <a:ext cx="8091600" cy="801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3106" name="Google Shape;3106;p240"/>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3107" name="Google Shape;3107;p240"/>
          <p:cNvSpPr/>
          <p:nvPr/>
        </p:nvSpPr>
        <p:spPr>
          <a:xfrm>
            <a:off x="1561050" y="228600"/>
            <a:ext cx="957300" cy="216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3108" name="Google Shape;3108;p240"/>
          <p:cNvSpPr txBox="1">
            <a:spLocks noGrp="1"/>
          </p:cNvSpPr>
          <p:nvPr>
            <p:ph type="subTitle" idx="3"/>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3109" name="Google Shape;3109;p240"/>
          <p:cNvSpPr txBox="1">
            <a:spLocks noGrp="1"/>
          </p:cNvSpPr>
          <p:nvPr>
            <p:ph type="subTitle" idx="4"/>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3110" name="Google Shape;3110;p240"/>
          <p:cNvSpPr txBox="1">
            <a:spLocks noGrp="1"/>
          </p:cNvSpPr>
          <p:nvPr>
            <p:ph type="body" idx="5"/>
          </p:nvPr>
        </p:nvSpPr>
        <p:spPr>
          <a:xfrm>
            <a:off x="825600" y="3451100"/>
            <a:ext cx="3054000" cy="320100"/>
          </a:xfrm>
          <a:prstGeom prst="rect">
            <a:avLst/>
          </a:prstGeom>
          <a:noFill/>
          <a:ln>
            <a:noFill/>
          </a:ln>
        </p:spPr>
        <p:txBody>
          <a:bodyPr spcFirstLastPara="1" wrap="square" lIns="0" tIns="0" rIns="0" bIns="0" anchor="ctr"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1200"/>
              </a:spcBef>
              <a:spcAft>
                <a:spcPts val="0"/>
              </a:spcAft>
              <a:buSzPts val="900"/>
              <a:buChar char="○"/>
              <a:defRPr sz="900"/>
            </a:lvl2pPr>
            <a:lvl3pPr marL="1371600" lvl="2" indent="-285750" algn="l">
              <a:lnSpc>
                <a:spcPct val="115000"/>
              </a:lnSpc>
              <a:spcBef>
                <a:spcPts val="1200"/>
              </a:spcBef>
              <a:spcAft>
                <a:spcPts val="0"/>
              </a:spcAft>
              <a:buSzPts val="900"/>
              <a:buChar char="■"/>
              <a:defRPr sz="900"/>
            </a:lvl3pPr>
            <a:lvl4pPr marL="1828800" lvl="3" indent="-285750" algn="l">
              <a:lnSpc>
                <a:spcPct val="115000"/>
              </a:lnSpc>
              <a:spcBef>
                <a:spcPts val="1200"/>
              </a:spcBef>
              <a:spcAft>
                <a:spcPts val="0"/>
              </a:spcAft>
              <a:buSzPts val="900"/>
              <a:buChar char="●"/>
              <a:defRPr sz="900"/>
            </a:lvl4pPr>
            <a:lvl5pPr marL="2286000" lvl="4" indent="-285750" algn="l">
              <a:lnSpc>
                <a:spcPct val="115000"/>
              </a:lnSpc>
              <a:spcBef>
                <a:spcPts val="1200"/>
              </a:spcBef>
              <a:spcAft>
                <a:spcPts val="0"/>
              </a:spcAft>
              <a:buSzPts val="900"/>
              <a:buChar char="○"/>
              <a:defRPr sz="900"/>
            </a:lvl5pPr>
            <a:lvl6pPr marL="2743200" lvl="5" indent="-285750" algn="l">
              <a:lnSpc>
                <a:spcPct val="115000"/>
              </a:lnSpc>
              <a:spcBef>
                <a:spcPts val="1200"/>
              </a:spcBef>
              <a:spcAft>
                <a:spcPts val="0"/>
              </a:spcAft>
              <a:buSzPts val="900"/>
              <a:buChar char="■"/>
              <a:defRPr sz="900"/>
            </a:lvl6pPr>
            <a:lvl7pPr marL="3200400" lvl="6" indent="-285750" algn="l">
              <a:lnSpc>
                <a:spcPct val="115000"/>
              </a:lnSpc>
              <a:spcBef>
                <a:spcPts val="1200"/>
              </a:spcBef>
              <a:spcAft>
                <a:spcPts val="0"/>
              </a:spcAft>
              <a:buSzPts val="900"/>
              <a:buChar char="●"/>
              <a:defRPr sz="900"/>
            </a:lvl7pPr>
            <a:lvl8pPr marL="3657600" lvl="7" indent="-285750" algn="l">
              <a:lnSpc>
                <a:spcPct val="115000"/>
              </a:lnSpc>
              <a:spcBef>
                <a:spcPts val="1200"/>
              </a:spcBef>
              <a:spcAft>
                <a:spcPts val="0"/>
              </a:spcAft>
              <a:buSzPts val="900"/>
              <a:buChar char="○"/>
              <a:defRPr sz="900"/>
            </a:lvl8pPr>
            <a:lvl9pPr marL="4114800" lvl="8" indent="-285750" algn="l">
              <a:lnSpc>
                <a:spcPct val="115000"/>
              </a:lnSpc>
              <a:spcBef>
                <a:spcPts val="1200"/>
              </a:spcBef>
              <a:spcAft>
                <a:spcPts val="1200"/>
              </a:spcAft>
              <a:buSzPts val="900"/>
              <a:buChar char="■"/>
              <a:defRPr sz="900"/>
            </a:lvl9pPr>
          </a:lstStyle>
          <a:p>
            <a:endParaRPr/>
          </a:p>
        </p:txBody>
      </p:sp>
      <p:sp>
        <p:nvSpPr>
          <p:cNvPr id="3111" name="Google Shape;3111;p240"/>
          <p:cNvSpPr txBox="1">
            <a:spLocks noGrp="1"/>
          </p:cNvSpPr>
          <p:nvPr>
            <p:ph type="body" idx="6"/>
          </p:nvPr>
        </p:nvSpPr>
        <p:spPr>
          <a:xfrm>
            <a:off x="825600" y="4008113"/>
            <a:ext cx="3054000" cy="320100"/>
          </a:xfrm>
          <a:prstGeom prst="rect">
            <a:avLst/>
          </a:prstGeom>
          <a:noFill/>
          <a:ln>
            <a:noFill/>
          </a:ln>
        </p:spPr>
        <p:txBody>
          <a:bodyPr spcFirstLastPara="1" wrap="square" lIns="0" tIns="0" rIns="0" bIns="0" anchor="ctr"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1200"/>
              </a:spcBef>
              <a:spcAft>
                <a:spcPts val="0"/>
              </a:spcAft>
              <a:buSzPts val="900"/>
              <a:buChar char="○"/>
              <a:defRPr sz="900"/>
            </a:lvl2pPr>
            <a:lvl3pPr marL="1371600" lvl="2" indent="-285750" algn="l">
              <a:lnSpc>
                <a:spcPct val="115000"/>
              </a:lnSpc>
              <a:spcBef>
                <a:spcPts val="1200"/>
              </a:spcBef>
              <a:spcAft>
                <a:spcPts val="0"/>
              </a:spcAft>
              <a:buSzPts val="900"/>
              <a:buChar char="■"/>
              <a:defRPr sz="900"/>
            </a:lvl3pPr>
            <a:lvl4pPr marL="1828800" lvl="3" indent="-285750" algn="l">
              <a:lnSpc>
                <a:spcPct val="115000"/>
              </a:lnSpc>
              <a:spcBef>
                <a:spcPts val="1200"/>
              </a:spcBef>
              <a:spcAft>
                <a:spcPts val="0"/>
              </a:spcAft>
              <a:buSzPts val="900"/>
              <a:buChar char="●"/>
              <a:defRPr sz="900"/>
            </a:lvl4pPr>
            <a:lvl5pPr marL="2286000" lvl="4" indent="-285750" algn="l">
              <a:lnSpc>
                <a:spcPct val="115000"/>
              </a:lnSpc>
              <a:spcBef>
                <a:spcPts val="1200"/>
              </a:spcBef>
              <a:spcAft>
                <a:spcPts val="0"/>
              </a:spcAft>
              <a:buSzPts val="900"/>
              <a:buChar char="○"/>
              <a:defRPr sz="900"/>
            </a:lvl5pPr>
            <a:lvl6pPr marL="2743200" lvl="5" indent="-285750" algn="l">
              <a:lnSpc>
                <a:spcPct val="115000"/>
              </a:lnSpc>
              <a:spcBef>
                <a:spcPts val="1200"/>
              </a:spcBef>
              <a:spcAft>
                <a:spcPts val="0"/>
              </a:spcAft>
              <a:buSzPts val="900"/>
              <a:buChar char="■"/>
              <a:defRPr sz="900"/>
            </a:lvl6pPr>
            <a:lvl7pPr marL="3200400" lvl="6" indent="-285750" algn="l">
              <a:lnSpc>
                <a:spcPct val="115000"/>
              </a:lnSpc>
              <a:spcBef>
                <a:spcPts val="1200"/>
              </a:spcBef>
              <a:spcAft>
                <a:spcPts val="0"/>
              </a:spcAft>
              <a:buSzPts val="900"/>
              <a:buChar char="●"/>
              <a:defRPr sz="900"/>
            </a:lvl7pPr>
            <a:lvl8pPr marL="3657600" lvl="7" indent="-285750" algn="l">
              <a:lnSpc>
                <a:spcPct val="115000"/>
              </a:lnSpc>
              <a:spcBef>
                <a:spcPts val="1200"/>
              </a:spcBef>
              <a:spcAft>
                <a:spcPts val="0"/>
              </a:spcAft>
              <a:buSzPts val="900"/>
              <a:buChar char="○"/>
              <a:defRPr sz="900"/>
            </a:lvl8pPr>
            <a:lvl9pPr marL="4114800" lvl="8" indent="-285750" algn="l">
              <a:lnSpc>
                <a:spcPct val="115000"/>
              </a:lnSpc>
              <a:spcBef>
                <a:spcPts val="1200"/>
              </a:spcBef>
              <a:spcAft>
                <a:spcPts val="1200"/>
              </a:spcAft>
              <a:buSzPts val="900"/>
              <a:buChar char="■"/>
              <a:defRPr sz="900"/>
            </a:lvl9pPr>
          </a:lstStyle>
          <a:p>
            <a:endParaRPr/>
          </a:p>
        </p:txBody>
      </p:sp>
      <p:sp>
        <p:nvSpPr>
          <p:cNvPr id="3112" name="Google Shape;3112;p240"/>
          <p:cNvSpPr txBox="1">
            <a:spLocks noGrp="1"/>
          </p:cNvSpPr>
          <p:nvPr>
            <p:ph type="body" idx="7"/>
          </p:nvPr>
        </p:nvSpPr>
        <p:spPr>
          <a:xfrm>
            <a:off x="825600" y="4558050"/>
            <a:ext cx="3054000" cy="320100"/>
          </a:xfrm>
          <a:prstGeom prst="rect">
            <a:avLst/>
          </a:prstGeom>
          <a:noFill/>
          <a:ln>
            <a:noFill/>
          </a:ln>
        </p:spPr>
        <p:txBody>
          <a:bodyPr spcFirstLastPara="1" wrap="square" lIns="0" tIns="0" rIns="0" bIns="0" anchor="ctr"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1200"/>
              </a:spcBef>
              <a:spcAft>
                <a:spcPts val="0"/>
              </a:spcAft>
              <a:buSzPts val="900"/>
              <a:buChar char="○"/>
              <a:defRPr sz="900"/>
            </a:lvl2pPr>
            <a:lvl3pPr marL="1371600" lvl="2" indent="-285750" algn="l">
              <a:lnSpc>
                <a:spcPct val="115000"/>
              </a:lnSpc>
              <a:spcBef>
                <a:spcPts val="1200"/>
              </a:spcBef>
              <a:spcAft>
                <a:spcPts val="0"/>
              </a:spcAft>
              <a:buSzPts val="900"/>
              <a:buChar char="■"/>
              <a:defRPr sz="900"/>
            </a:lvl3pPr>
            <a:lvl4pPr marL="1828800" lvl="3" indent="-285750" algn="l">
              <a:lnSpc>
                <a:spcPct val="115000"/>
              </a:lnSpc>
              <a:spcBef>
                <a:spcPts val="1200"/>
              </a:spcBef>
              <a:spcAft>
                <a:spcPts val="0"/>
              </a:spcAft>
              <a:buSzPts val="900"/>
              <a:buChar char="●"/>
              <a:defRPr sz="900"/>
            </a:lvl4pPr>
            <a:lvl5pPr marL="2286000" lvl="4" indent="-285750" algn="l">
              <a:lnSpc>
                <a:spcPct val="115000"/>
              </a:lnSpc>
              <a:spcBef>
                <a:spcPts val="1200"/>
              </a:spcBef>
              <a:spcAft>
                <a:spcPts val="0"/>
              </a:spcAft>
              <a:buSzPts val="900"/>
              <a:buChar char="○"/>
              <a:defRPr sz="900"/>
            </a:lvl5pPr>
            <a:lvl6pPr marL="2743200" lvl="5" indent="-285750" algn="l">
              <a:lnSpc>
                <a:spcPct val="115000"/>
              </a:lnSpc>
              <a:spcBef>
                <a:spcPts val="1200"/>
              </a:spcBef>
              <a:spcAft>
                <a:spcPts val="0"/>
              </a:spcAft>
              <a:buSzPts val="900"/>
              <a:buChar char="■"/>
              <a:defRPr sz="900"/>
            </a:lvl6pPr>
            <a:lvl7pPr marL="3200400" lvl="6" indent="-285750" algn="l">
              <a:lnSpc>
                <a:spcPct val="115000"/>
              </a:lnSpc>
              <a:spcBef>
                <a:spcPts val="1200"/>
              </a:spcBef>
              <a:spcAft>
                <a:spcPts val="0"/>
              </a:spcAft>
              <a:buSzPts val="900"/>
              <a:buChar char="●"/>
              <a:defRPr sz="900"/>
            </a:lvl7pPr>
            <a:lvl8pPr marL="3657600" lvl="7" indent="-285750" algn="l">
              <a:lnSpc>
                <a:spcPct val="115000"/>
              </a:lnSpc>
              <a:spcBef>
                <a:spcPts val="1200"/>
              </a:spcBef>
              <a:spcAft>
                <a:spcPts val="0"/>
              </a:spcAft>
              <a:buSzPts val="900"/>
              <a:buChar char="○"/>
              <a:defRPr sz="900"/>
            </a:lvl8pPr>
            <a:lvl9pPr marL="4114800" lvl="8" indent="-285750" algn="l">
              <a:lnSpc>
                <a:spcPct val="115000"/>
              </a:lnSpc>
              <a:spcBef>
                <a:spcPts val="1200"/>
              </a:spcBef>
              <a:spcAft>
                <a:spcPts val="1200"/>
              </a:spcAft>
              <a:buSzPts val="900"/>
              <a:buChar char="■"/>
              <a:defRPr sz="900"/>
            </a:lvl9pPr>
          </a:lstStyle>
          <a:p>
            <a:endParaRPr/>
          </a:p>
        </p:txBody>
      </p:sp>
      <p:sp>
        <p:nvSpPr>
          <p:cNvPr id="3113" name="Google Shape;3113;p240"/>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Steps 2">
  <p:cSld name="CUSTOM_10_1">
    <p:bg>
      <p:bgPr>
        <a:solidFill>
          <a:schemeClr val="lt2"/>
        </a:solidFill>
        <a:effectLst/>
      </p:bgPr>
    </p:bg>
    <p:spTree>
      <p:nvGrpSpPr>
        <p:cNvPr id="1" name="Shape 3114"/>
        <p:cNvGrpSpPr/>
        <p:nvPr/>
      </p:nvGrpSpPr>
      <p:grpSpPr>
        <a:xfrm>
          <a:off x="0" y="0"/>
          <a:ext cx="0" cy="0"/>
          <a:chOff x="0" y="0"/>
          <a:chExt cx="0" cy="0"/>
        </a:xfrm>
      </p:grpSpPr>
      <p:sp>
        <p:nvSpPr>
          <p:cNvPr id="3115" name="Google Shape;3115;p241"/>
          <p:cNvSpPr txBox="1">
            <a:spLocks noGrp="1"/>
          </p:cNvSpPr>
          <p:nvPr>
            <p:ph type="body" idx="1"/>
          </p:nvPr>
        </p:nvSpPr>
        <p:spPr>
          <a:xfrm>
            <a:off x="825600" y="2150925"/>
            <a:ext cx="3054000" cy="1664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1200"/>
              </a:spcBef>
              <a:spcAft>
                <a:spcPts val="0"/>
              </a:spcAft>
              <a:buSzPts val="900"/>
              <a:buChar char="○"/>
              <a:defRPr sz="900"/>
            </a:lvl2pPr>
            <a:lvl3pPr marL="1371600" lvl="2" indent="-285750" algn="l">
              <a:lnSpc>
                <a:spcPct val="115000"/>
              </a:lnSpc>
              <a:spcBef>
                <a:spcPts val="1200"/>
              </a:spcBef>
              <a:spcAft>
                <a:spcPts val="0"/>
              </a:spcAft>
              <a:buSzPts val="900"/>
              <a:buChar char="■"/>
              <a:defRPr sz="900"/>
            </a:lvl3pPr>
            <a:lvl4pPr marL="1828800" lvl="3" indent="-285750" algn="l">
              <a:lnSpc>
                <a:spcPct val="115000"/>
              </a:lnSpc>
              <a:spcBef>
                <a:spcPts val="1200"/>
              </a:spcBef>
              <a:spcAft>
                <a:spcPts val="0"/>
              </a:spcAft>
              <a:buSzPts val="900"/>
              <a:buChar char="●"/>
              <a:defRPr sz="900"/>
            </a:lvl4pPr>
            <a:lvl5pPr marL="2286000" lvl="4" indent="-285750" algn="l">
              <a:lnSpc>
                <a:spcPct val="115000"/>
              </a:lnSpc>
              <a:spcBef>
                <a:spcPts val="1200"/>
              </a:spcBef>
              <a:spcAft>
                <a:spcPts val="0"/>
              </a:spcAft>
              <a:buSzPts val="900"/>
              <a:buChar char="○"/>
              <a:defRPr sz="900"/>
            </a:lvl5pPr>
            <a:lvl6pPr marL="2743200" lvl="5" indent="-285750" algn="l">
              <a:lnSpc>
                <a:spcPct val="115000"/>
              </a:lnSpc>
              <a:spcBef>
                <a:spcPts val="1200"/>
              </a:spcBef>
              <a:spcAft>
                <a:spcPts val="0"/>
              </a:spcAft>
              <a:buSzPts val="900"/>
              <a:buChar char="■"/>
              <a:defRPr sz="900"/>
            </a:lvl6pPr>
            <a:lvl7pPr marL="3200400" lvl="6" indent="-285750" algn="l">
              <a:lnSpc>
                <a:spcPct val="115000"/>
              </a:lnSpc>
              <a:spcBef>
                <a:spcPts val="1200"/>
              </a:spcBef>
              <a:spcAft>
                <a:spcPts val="0"/>
              </a:spcAft>
              <a:buSzPts val="900"/>
              <a:buChar char="●"/>
              <a:defRPr sz="900"/>
            </a:lvl7pPr>
            <a:lvl8pPr marL="3657600" lvl="7" indent="-285750" algn="l">
              <a:lnSpc>
                <a:spcPct val="115000"/>
              </a:lnSpc>
              <a:spcBef>
                <a:spcPts val="1200"/>
              </a:spcBef>
              <a:spcAft>
                <a:spcPts val="0"/>
              </a:spcAft>
              <a:buSzPts val="900"/>
              <a:buChar char="○"/>
              <a:defRPr sz="900"/>
            </a:lvl8pPr>
            <a:lvl9pPr marL="4114800" lvl="8" indent="-285750" algn="l">
              <a:lnSpc>
                <a:spcPct val="115000"/>
              </a:lnSpc>
              <a:spcBef>
                <a:spcPts val="1200"/>
              </a:spcBef>
              <a:spcAft>
                <a:spcPts val="1200"/>
              </a:spcAft>
              <a:buSzPts val="900"/>
              <a:buChar char="■"/>
              <a:defRPr sz="900"/>
            </a:lvl9pPr>
          </a:lstStyle>
          <a:p>
            <a:endParaRPr/>
          </a:p>
        </p:txBody>
      </p:sp>
      <p:grpSp>
        <p:nvGrpSpPr>
          <p:cNvPr id="3116" name="Google Shape;3116;p241"/>
          <p:cNvGrpSpPr/>
          <p:nvPr/>
        </p:nvGrpSpPr>
        <p:grpSpPr>
          <a:xfrm>
            <a:off x="228588" y="228700"/>
            <a:ext cx="216600" cy="216600"/>
            <a:chOff x="228588" y="228700"/>
            <a:chExt cx="216600" cy="216600"/>
          </a:xfrm>
        </p:grpSpPr>
        <p:sp>
          <p:nvSpPr>
            <p:cNvPr id="3117" name="Google Shape;3117;p241"/>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18" name="Google Shape;3118;p241"/>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3119" name="Google Shape;3119;p241"/>
          <p:cNvSpPr>
            <a:spLocks noGrp="1"/>
          </p:cNvSpPr>
          <p:nvPr>
            <p:ph type="pic" idx="2"/>
          </p:nvPr>
        </p:nvSpPr>
        <p:spPr>
          <a:xfrm>
            <a:off x="4640975" y="1587525"/>
            <a:ext cx="4274400" cy="3327600"/>
          </a:xfrm>
          <a:prstGeom prst="roundRect">
            <a:avLst>
              <a:gd name="adj" fmla="val 2030"/>
            </a:avLst>
          </a:prstGeom>
          <a:noFill/>
          <a:ln>
            <a:noFill/>
          </a:ln>
        </p:spPr>
      </p:sp>
      <p:sp>
        <p:nvSpPr>
          <p:cNvPr id="3120" name="Google Shape;3120;p241"/>
          <p:cNvSpPr txBox="1">
            <a:spLocks noGrp="1"/>
          </p:cNvSpPr>
          <p:nvPr>
            <p:ph type="title"/>
          </p:nvPr>
        </p:nvSpPr>
        <p:spPr>
          <a:xfrm>
            <a:off x="228600" y="621000"/>
            <a:ext cx="8091600" cy="801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3121" name="Google Shape;3121;p241"/>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3122" name="Google Shape;3122;p241"/>
          <p:cNvSpPr/>
          <p:nvPr/>
        </p:nvSpPr>
        <p:spPr>
          <a:xfrm>
            <a:off x="1561050" y="228600"/>
            <a:ext cx="957300" cy="216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3123" name="Google Shape;3123;p241"/>
          <p:cNvSpPr txBox="1">
            <a:spLocks noGrp="1"/>
          </p:cNvSpPr>
          <p:nvPr>
            <p:ph type="subTitle" idx="3"/>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3124" name="Google Shape;3124;p241"/>
          <p:cNvSpPr txBox="1">
            <a:spLocks noGrp="1"/>
          </p:cNvSpPr>
          <p:nvPr>
            <p:ph type="subTitle" idx="4"/>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3125" name="Google Shape;3125;p241"/>
          <p:cNvSpPr txBox="1">
            <a:spLocks noGrp="1"/>
          </p:cNvSpPr>
          <p:nvPr>
            <p:ph type="body" idx="5"/>
          </p:nvPr>
        </p:nvSpPr>
        <p:spPr>
          <a:xfrm>
            <a:off x="825600" y="1587450"/>
            <a:ext cx="3054000" cy="320100"/>
          </a:xfrm>
          <a:prstGeom prst="rect">
            <a:avLst/>
          </a:prstGeom>
          <a:noFill/>
          <a:ln>
            <a:noFill/>
          </a:ln>
        </p:spPr>
        <p:txBody>
          <a:bodyPr spcFirstLastPara="1" wrap="square" lIns="0" tIns="0" rIns="0" bIns="0" anchor="ctr"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1200"/>
              </a:spcBef>
              <a:spcAft>
                <a:spcPts val="0"/>
              </a:spcAft>
              <a:buSzPts val="900"/>
              <a:buChar char="○"/>
              <a:defRPr sz="900"/>
            </a:lvl2pPr>
            <a:lvl3pPr marL="1371600" lvl="2" indent="-285750" algn="l">
              <a:lnSpc>
                <a:spcPct val="115000"/>
              </a:lnSpc>
              <a:spcBef>
                <a:spcPts val="1200"/>
              </a:spcBef>
              <a:spcAft>
                <a:spcPts val="0"/>
              </a:spcAft>
              <a:buSzPts val="900"/>
              <a:buChar char="■"/>
              <a:defRPr sz="900"/>
            </a:lvl3pPr>
            <a:lvl4pPr marL="1828800" lvl="3" indent="-285750" algn="l">
              <a:lnSpc>
                <a:spcPct val="115000"/>
              </a:lnSpc>
              <a:spcBef>
                <a:spcPts val="1200"/>
              </a:spcBef>
              <a:spcAft>
                <a:spcPts val="0"/>
              </a:spcAft>
              <a:buSzPts val="900"/>
              <a:buChar char="●"/>
              <a:defRPr sz="900"/>
            </a:lvl4pPr>
            <a:lvl5pPr marL="2286000" lvl="4" indent="-285750" algn="l">
              <a:lnSpc>
                <a:spcPct val="115000"/>
              </a:lnSpc>
              <a:spcBef>
                <a:spcPts val="1200"/>
              </a:spcBef>
              <a:spcAft>
                <a:spcPts val="0"/>
              </a:spcAft>
              <a:buSzPts val="900"/>
              <a:buChar char="○"/>
              <a:defRPr sz="900"/>
            </a:lvl5pPr>
            <a:lvl6pPr marL="2743200" lvl="5" indent="-285750" algn="l">
              <a:lnSpc>
                <a:spcPct val="115000"/>
              </a:lnSpc>
              <a:spcBef>
                <a:spcPts val="1200"/>
              </a:spcBef>
              <a:spcAft>
                <a:spcPts val="0"/>
              </a:spcAft>
              <a:buSzPts val="900"/>
              <a:buChar char="■"/>
              <a:defRPr sz="900"/>
            </a:lvl6pPr>
            <a:lvl7pPr marL="3200400" lvl="6" indent="-285750" algn="l">
              <a:lnSpc>
                <a:spcPct val="115000"/>
              </a:lnSpc>
              <a:spcBef>
                <a:spcPts val="1200"/>
              </a:spcBef>
              <a:spcAft>
                <a:spcPts val="0"/>
              </a:spcAft>
              <a:buSzPts val="900"/>
              <a:buChar char="●"/>
              <a:defRPr sz="900"/>
            </a:lvl7pPr>
            <a:lvl8pPr marL="3657600" lvl="7" indent="-285750" algn="l">
              <a:lnSpc>
                <a:spcPct val="115000"/>
              </a:lnSpc>
              <a:spcBef>
                <a:spcPts val="1200"/>
              </a:spcBef>
              <a:spcAft>
                <a:spcPts val="0"/>
              </a:spcAft>
              <a:buSzPts val="900"/>
              <a:buChar char="○"/>
              <a:defRPr sz="900"/>
            </a:lvl8pPr>
            <a:lvl9pPr marL="4114800" lvl="8" indent="-285750" algn="l">
              <a:lnSpc>
                <a:spcPct val="115000"/>
              </a:lnSpc>
              <a:spcBef>
                <a:spcPts val="1200"/>
              </a:spcBef>
              <a:spcAft>
                <a:spcPts val="1200"/>
              </a:spcAft>
              <a:buSzPts val="900"/>
              <a:buChar char="■"/>
              <a:defRPr sz="900"/>
            </a:lvl9pPr>
          </a:lstStyle>
          <a:p>
            <a:endParaRPr/>
          </a:p>
        </p:txBody>
      </p:sp>
      <p:sp>
        <p:nvSpPr>
          <p:cNvPr id="3126" name="Google Shape;3126;p241"/>
          <p:cNvSpPr txBox="1">
            <a:spLocks noGrp="1"/>
          </p:cNvSpPr>
          <p:nvPr>
            <p:ph type="body" idx="6"/>
          </p:nvPr>
        </p:nvSpPr>
        <p:spPr>
          <a:xfrm>
            <a:off x="825600" y="4008113"/>
            <a:ext cx="3054000" cy="320100"/>
          </a:xfrm>
          <a:prstGeom prst="rect">
            <a:avLst/>
          </a:prstGeom>
          <a:noFill/>
          <a:ln>
            <a:noFill/>
          </a:ln>
        </p:spPr>
        <p:txBody>
          <a:bodyPr spcFirstLastPara="1" wrap="square" lIns="0" tIns="0" rIns="0" bIns="0" anchor="ctr"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1200"/>
              </a:spcBef>
              <a:spcAft>
                <a:spcPts val="0"/>
              </a:spcAft>
              <a:buSzPts val="900"/>
              <a:buChar char="○"/>
              <a:defRPr sz="900"/>
            </a:lvl2pPr>
            <a:lvl3pPr marL="1371600" lvl="2" indent="-285750" algn="l">
              <a:lnSpc>
                <a:spcPct val="115000"/>
              </a:lnSpc>
              <a:spcBef>
                <a:spcPts val="1200"/>
              </a:spcBef>
              <a:spcAft>
                <a:spcPts val="0"/>
              </a:spcAft>
              <a:buSzPts val="900"/>
              <a:buChar char="■"/>
              <a:defRPr sz="900"/>
            </a:lvl3pPr>
            <a:lvl4pPr marL="1828800" lvl="3" indent="-285750" algn="l">
              <a:lnSpc>
                <a:spcPct val="115000"/>
              </a:lnSpc>
              <a:spcBef>
                <a:spcPts val="1200"/>
              </a:spcBef>
              <a:spcAft>
                <a:spcPts val="0"/>
              </a:spcAft>
              <a:buSzPts val="900"/>
              <a:buChar char="●"/>
              <a:defRPr sz="900"/>
            </a:lvl4pPr>
            <a:lvl5pPr marL="2286000" lvl="4" indent="-285750" algn="l">
              <a:lnSpc>
                <a:spcPct val="115000"/>
              </a:lnSpc>
              <a:spcBef>
                <a:spcPts val="1200"/>
              </a:spcBef>
              <a:spcAft>
                <a:spcPts val="0"/>
              </a:spcAft>
              <a:buSzPts val="900"/>
              <a:buChar char="○"/>
              <a:defRPr sz="900"/>
            </a:lvl5pPr>
            <a:lvl6pPr marL="2743200" lvl="5" indent="-285750" algn="l">
              <a:lnSpc>
                <a:spcPct val="115000"/>
              </a:lnSpc>
              <a:spcBef>
                <a:spcPts val="1200"/>
              </a:spcBef>
              <a:spcAft>
                <a:spcPts val="0"/>
              </a:spcAft>
              <a:buSzPts val="900"/>
              <a:buChar char="■"/>
              <a:defRPr sz="900"/>
            </a:lvl6pPr>
            <a:lvl7pPr marL="3200400" lvl="6" indent="-285750" algn="l">
              <a:lnSpc>
                <a:spcPct val="115000"/>
              </a:lnSpc>
              <a:spcBef>
                <a:spcPts val="1200"/>
              </a:spcBef>
              <a:spcAft>
                <a:spcPts val="0"/>
              </a:spcAft>
              <a:buSzPts val="900"/>
              <a:buChar char="●"/>
              <a:defRPr sz="900"/>
            </a:lvl7pPr>
            <a:lvl8pPr marL="3657600" lvl="7" indent="-285750" algn="l">
              <a:lnSpc>
                <a:spcPct val="115000"/>
              </a:lnSpc>
              <a:spcBef>
                <a:spcPts val="1200"/>
              </a:spcBef>
              <a:spcAft>
                <a:spcPts val="0"/>
              </a:spcAft>
              <a:buSzPts val="900"/>
              <a:buChar char="○"/>
              <a:defRPr sz="900"/>
            </a:lvl8pPr>
            <a:lvl9pPr marL="4114800" lvl="8" indent="-285750" algn="l">
              <a:lnSpc>
                <a:spcPct val="115000"/>
              </a:lnSpc>
              <a:spcBef>
                <a:spcPts val="1200"/>
              </a:spcBef>
              <a:spcAft>
                <a:spcPts val="1200"/>
              </a:spcAft>
              <a:buSzPts val="900"/>
              <a:buChar char="■"/>
              <a:defRPr sz="900"/>
            </a:lvl9pPr>
          </a:lstStyle>
          <a:p>
            <a:endParaRPr/>
          </a:p>
        </p:txBody>
      </p:sp>
      <p:sp>
        <p:nvSpPr>
          <p:cNvPr id="3127" name="Google Shape;3127;p241"/>
          <p:cNvSpPr txBox="1">
            <a:spLocks noGrp="1"/>
          </p:cNvSpPr>
          <p:nvPr>
            <p:ph type="body" idx="7"/>
          </p:nvPr>
        </p:nvSpPr>
        <p:spPr>
          <a:xfrm>
            <a:off x="825600" y="4558050"/>
            <a:ext cx="3054000" cy="320100"/>
          </a:xfrm>
          <a:prstGeom prst="rect">
            <a:avLst/>
          </a:prstGeom>
          <a:noFill/>
          <a:ln>
            <a:noFill/>
          </a:ln>
        </p:spPr>
        <p:txBody>
          <a:bodyPr spcFirstLastPara="1" wrap="square" lIns="0" tIns="0" rIns="0" bIns="0" anchor="ctr"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1200"/>
              </a:spcBef>
              <a:spcAft>
                <a:spcPts val="0"/>
              </a:spcAft>
              <a:buSzPts val="900"/>
              <a:buChar char="○"/>
              <a:defRPr sz="900"/>
            </a:lvl2pPr>
            <a:lvl3pPr marL="1371600" lvl="2" indent="-285750" algn="l">
              <a:lnSpc>
                <a:spcPct val="115000"/>
              </a:lnSpc>
              <a:spcBef>
                <a:spcPts val="1200"/>
              </a:spcBef>
              <a:spcAft>
                <a:spcPts val="0"/>
              </a:spcAft>
              <a:buSzPts val="900"/>
              <a:buChar char="■"/>
              <a:defRPr sz="900"/>
            </a:lvl3pPr>
            <a:lvl4pPr marL="1828800" lvl="3" indent="-285750" algn="l">
              <a:lnSpc>
                <a:spcPct val="115000"/>
              </a:lnSpc>
              <a:spcBef>
                <a:spcPts val="1200"/>
              </a:spcBef>
              <a:spcAft>
                <a:spcPts val="0"/>
              </a:spcAft>
              <a:buSzPts val="900"/>
              <a:buChar char="●"/>
              <a:defRPr sz="900"/>
            </a:lvl4pPr>
            <a:lvl5pPr marL="2286000" lvl="4" indent="-285750" algn="l">
              <a:lnSpc>
                <a:spcPct val="115000"/>
              </a:lnSpc>
              <a:spcBef>
                <a:spcPts val="1200"/>
              </a:spcBef>
              <a:spcAft>
                <a:spcPts val="0"/>
              </a:spcAft>
              <a:buSzPts val="900"/>
              <a:buChar char="○"/>
              <a:defRPr sz="900"/>
            </a:lvl5pPr>
            <a:lvl6pPr marL="2743200" lvl="5" indent="-285750" algn="l">
              <a:lnSpc>
                <a:spcPct val="115000"/>
              </a:lnSpc>
              <a:spcBef>
                <a:spcPts val="1200"/>
              </a:spcBef>
              <a:spcAft>
                <a:spcPts val="0"/>
              </a:spcAft>
              <a:buSzPts val="900"/>
              <a:buChar char="■"/>
              <a:defRPr sz="900"/>
            </a:lvl6pPr>
            <a:lvl7pPr marL="3200400" lvl="6" indent="-285750" algn="l">
              <a:lnSpc>
                <a:spcPct val="115000"/>
              </a:lnSpc>
              <a:spcBef>
                <a:spcPts val="1200"/>
              </a:spcBef>
              <a:spcAft>
                <a:spcPts val="0"/>
              </a:spcAft>
              <a:buSzPts val="900"/>
              <a:buChar char="●"/>
              <a:defRPr sz="900"/>
            </a:lvl7pPr>
            <a:lvl8pPr marL="3657600" lvl="7" indent="-285750" algn="l">
              <a:lnSpc>
                <a:spcPct val="115000"/>
              </a:lnSpc>
              <a:spcBef>
                <a:spcPts val="1200"/>
              </a:spcBef>
              <a:spcAft>
                <a:spcPts val="0"/>
              </a:spcAft>
              <a:buSzPts val="900"/>
              <a:buChar char="○"/>
              <a:defRPr sz="900"/>
            </a:lvl8pPr>
            <a:lvl9pPr marL="4114800" lvl="8" indent="-285750" algn="l">
              <a:lnSpc>
                <a:spcPct val="115000"/>
              </a:lnSpc>
              <a:spcBef>
                <a:spcPts val="1200"/>
              </a:spcBef>
              <a:spcAft>
                <a:spcPts val="1200"/>
              </a:spcAft>
              <a:buSzPts val="900"/>
              <a:buChar char="■"/>
              <a:defRPr sz="900"/>
            </a:lvl9pPr>
          </a:lstStyle>
          <a:p>
            <a:endParaRPr/>
          </a:p>
        </p:txBody>
      </p:sp>
      <p:sp>
        <p:nvSpPr>
          <p:cNvPr id="3128" name="Google Shape;3128;p241"/>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3129" name="Google Shape;3129;p241"/>
          <p:cNvSpPr/>
          <p:nvPr/>
        </p:nvSpPr>
        <p:spPr>
          <a:xfrm>
            <a:off x="228600" y="2151525"/>
            <a:ext cx="393300" cy="1663500"/>
          </a:xfrm>
          <a:prstGeom prst="roundRect">
            <a:avLst>
              <a:gd name="adj" fmla="val 50000"/>
            </a:avLst>
          </a:prstGeom>
          <a:solidFill>
            <a:srgbClr val="3FC919"/>
          </a:solidFill>
          <a:ln>
            <a:noFill/>
          </a:ln>
        </p:spPr>
        <p:txBody>
          <a:bodyPr spcFirstLastPara="1" wrap="square" lIns="0" tIns="91425" rIns="0"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Schibsted Grotesk SemiBold"/>
                <a:ea typeface="Schibsted Grotesk SemiBold"/>
                <a:cs typeface="Schibsted Grotesk SemiBold"/>
                <a:sym typeface="Schibsted Grotesk SemiBold"/>
              </a:rPr>
              <a:t>02</a:t>
            </a:r>
            <a:endParaRPr sz="900" b="0" i="0" u="none" strike="noStrike" cap="none">
              <a:solidFill>
                <a:srgbClr val="000000"/>
              </a:solidFill>
              <a:latin typeface="Schibsted Grotesk SemiBold"/>
              <a:ea typeface="Schibsted Grotesk SemiBold"/>
              <a:cs typeface="Schibsted Grotesk SemiBold"/>
              <a:sym typeface="Schibsted Grotesk SemiBold"/>
            </a:endParaRPr>
          </a:p>
        </p:txBody>
      </p:sp>
      <p:sp>
        <p:nvSpPr>
          <p:cNvPr id="3130" name="Google Shape;3130;p241"/>
          <p:cNvSpPr/>
          <p:nvPr/>
        </p:nvSpPr>
        <p:spPr>
          <a:xfrm>
            <a:off x="228600" y="1587450"/>
            <a:ext cx="393600" cy="3936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Schibsted Grotesk SemiBold"/>
                <a:ea typeface="Schibsted Grotesk SemiBold"/>
                <a:cs typeface="Schibsted Grotesk SemiBold"/>
                <a:sym typeface="Schibsted Grotesk SemiBold"/>
              </a:rPr>
              <a:t>01</a:t>
            </a:r>
            <a:endParaRPr sz="900" b="0" i="0" u="none" strike="noStrike" cap="none">
              <a:solidFill>
                <a:srgbClr val="000000"/>
              </a:solidFill>
              <a:latin typeface="Schibsted Grotesk SemiBold"/>
              <a:ea typeface="Schibsted Grotesk SemiBold"/>
              <a:cs typeface="Schibsted Grotesk SemiBold"/>
              <a:sym typeface="Schibsted Grotesk SemiBold"/>
            </a:endParaRPr>
          </a:p>
        </p:txBody>
      </p:sp>
      <p:sp>
        <p:nvSpPr>
          <p:cNvPr id="3131" name="Google Shape;3131;p241"/>
          <p:cNvSpPr/>
          <p:nvPr/>
        </p:nvSpPr>
        <p:spPr>
          <a:xfrm>
            <a:off x="231175" y="3971363"/>
            <a:ext cx="393600" cy="3936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Schibsted Grotesk SemiBold"/>
                <a:ea typeface="Schibsted Grotesk SemiBold"/>
                <a:cs typeface="Schibsted Grotesk SemiBold"/>
                <a:sym typeface="Schibsted Grotesk SemiBold"/>
              </a:rPr>
              <a:t>03</a:t>
            </a:r>
            <a:endParaRPr sz="900" b="0" i="0" u="none" strike="noStrike" cap="none">
              <a:solidFill>
                <a:srgbClr val="000000"/>
              </a:solidFill>
              <a:latin typeface="Schibsted Grotesk SemiBold"/>
              <a:ea typeface="Schibsted Grotesk SemiBold"/>
              <a:cs typeface="Schibsted Grotesk SemiBold"/>
              <a:sym typeface="Schibsted Grotesk SemiBold"/>
            </a:endParaRPr>
          </a:p>
        </p:txBody>
      </p:sp>
      <p:sp>
        <p:nvSpPr>
          <p:cNvPr id="3132" name="Google Shape;3132;p241"/>
          <p:cNvSpPr/>
          <p:nvPr/>
        </p:nvSpPr>
        <p:spPr>
          <a:xfrm>
            <a:off x="228600" y="4521300"/>
            <a:ext cx="393600" cy="3936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Schibsted Grotesk SemiBold"/>
                <a:ea typeface="Schibsted Grotesk SemiBold"/>
                <a:cs typeface="Schibsted Grotesk SemiBold"/>
                <a:sym typeface="Schibsted Grotesk SemiBold"/>
              </a:rPr>
              <a:t>04</a:t>
            </a:r>
            <a:endParaRPr sz="900" b="0" i="0" u="none" strike="noStrike" cap="none">
              <a:solidFill>
                <a:srgbClr val="000000"/>
              </a:solidFill>
              <a:latin typeface="Schibsted Grotesk SemiBold"/>
              <a:ea typeface="Schibsted Grotesk SemiBold"/>
              <a:cs typeface="Schibsted Grotesk SemiBold"/>
              <a:sym typeface="Schibsted Grotesk SemiBold"/>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Steps 3">
  <p:cSld name="CUSTOM_10_1_1">
    <p:bg>
      <p:bgPr>
        <a:solidFill>
          <a:schemeClr val="lt2"/>
        </a:solidFill>
        <a:effectLst/>
      </p:bgPr>
    </p:bg>
    <p:spTree>
      <p:nvGrpSpPr>
        <p:cNvPr id="1" name="Shape 3133"/>
        <p:cNvGrpSpPr/>
        <p:nvPr/>
      </p:nvGrpSpPr>
      <p:grpSpPr>
        <a:xfrm>
          <a:off x="0" y="0"/>
          <a:ext cx="0" cy="0"/>
          <a:chOff x="0" y="0"/>
          <a:chExt cx="0" cy="0"/>
        </a:xfrm>
      </p:grpSpPr>
      <p:sp>
        <p:nvSpPr>
          <p:cNvPr id="3134" name="Google Shape;3134;p242"/>
          <p:cNvSpPr txBox="1">
            <a:spLocks noGrp="1"/>
          </p:cNvSpPr>
          <p:nvPr>
            <p:ph type="body" idx="1"/>
          </p:nvPr>
        </p:nvSpPr>
        <p:spPr>
          <a:xfrm>
            <a:off x="825600" y="2731950"/>
            <a:ext cx="3054000" cy="1664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1200"/>
              </a:spcBef>
              <a:spcAft>
                <a:spcPts val="0"/>
              </a:spcAft>
              <a:buSzPts val="900"/>
              <a:buChar char="○"/>
              <a:defRPr sz="900"/>
            </a:lvl2pPr>
            <a:lvl3pPr marL="1371600" lvl="2" indent="-285750" algn="l">
              <a:lnSpc>
                <a:spcPct val="115000"/>
              </a:lnSpc>
              <a:spcBef>
                <a:spcPts val="1200"/>
              </a:spcBef>
              <a:spcAft>
                <a:spcPts val="0"/>
              </a:spcAft>
              <a:buSzPts val="900"/>
              <a:buChar char="■"/>
              <a:defRPr sz="900"/>
            </a:lvl3pPr>
            <a:lvl4pPr marL="1828800" lvl="3" indent="-285750" algn="l">
              <a:lnSpc>
                <a:spcPct val="115000"/>
              </a:lnSpc>
              <a:spcBef>
                <a:spcPts val="1200"/>
              </a:spcBef>
              <a:spcAft>
                <a:spcPts val="0"/>
              </a:spcAft>
              <a:buSzPts val="900"/>
              <a:buChar char="●"/>
              <a:defRPr sz="900"/>
            </a:lvl4pPr>
            <a:lvl5pPr marL="2286000" lvl="4" indent="-285750" algn="l">
              <a:lnSpc>
                <a:spcPct val="115000"/>
              </a:lnSpc>
              <a:spcBef>
                <a:spcPts val="1200"/>
              </a:spcBef>
              <a:spcAft>
                <a:spcPts val="0"/>
              </a:spcAft>
              <a:buSzPts val="900"/>
              <a:buChar char="○"/>
              <a:defRPr sz="900"/>
            </a:lvl5pPr>
            <a:lvl6pPr marL="2743200" lvl="5" indent="-285750" algn="l">
              <a:lnSpc>
                <a:spcPct val="115000"/>
              </a:lnSpc>
              <a:spcBef>
                <a:spcPts val="1200"/>
              </a:spcBef>
              <a:spcAft>
                <a:spcPts val="0"/>
              </a:spcAft>
              <a:buSzPts val="900"/>
              <a:buChar char="■"/>
              <a:defRPr sz="900"/>
            </a:lvl6pPr>
            <a:lvl7pPr marL="3200400" lvl="6" indent="-285750" algn="l">
              <a:lnSpc>
                <a:spcPct val="115000"/>
              </a:lnSpc>
              <a:spcBef>
                <a:spcPts val="1200"/>
              </a:spcBef>
              <a:spcAft>
                <a:spcPts val="0"/>
              </a:spcAft>
              <a:buSzPts val="900"/>
              <a:buChar char="●"/>
              <a:defRPr sz="900"/>
            </a:lvl7pPr>
            <a:lvl8pPr marL="3657600" lvl="7" indent="-285750" algn="l">
              <a:lnSpc>
                <a:spcPct val="115000"/>
              </a:lnSpc>
              <a:spcBef>
                <a:spcPts val="1200"/>
              </a:spcBef>
              <a:spcAft>
                <a:spcPts val="0"/>
              </a:spcAft>
              <a:buSzPts val="900"/>
              <a:buChar char="○"/>
              <a:defRPr sz="900"/>
            </a:lvl8pPr>
            <a:lvl9pPr marL="4114800" lvl="8" indent="-285750" algn="l">
              <a:lnSpc>
                <a:spcPct val="115000"/>
              </a:lnSpc>
              <a:spcBef>
                <a:spcPts val="1200"/>
              </a:spcBef>
              <a:spcAft>
                <a:spcPts val="1200"/>
              </a:spcAft>
              <a:buSzPts val="900"/>
              <a:buChar char="■"/>
              <a:defRPr sz="900"/>
            </a:lvl9pPr>
          </a:lstStyle>
          <a:p>
            <a:endParaRPr/>
          </a:p>
        </p:txBody>
      </p:sp>
      <p:grpSp>
        <p:nvGrpSpPr>
          <p:cNvPr id="3135" name="Google Shape;3135;p242"/>
          <p:cNvGrpSpPr/>
          <p:nvPr/>
        </p:nvGrpSpPr>
        <p:grpSpPr>
          <a:xfrm>
            <a:off x="228588" y="228700"/>
            <a:ext cx="216600" cy="216600"/>
            <a:chOff x="228588" y="228700"/>
            <a:chExt cx="216600" cy="216600"/>
          </a:xfrm>
        </p:grpSpPr>
        <p:sp>
          <p:nvSpPr>
            <p:cNvPr id="3136" name="Google Shape;3136;p242"/>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37" name="Google Shape;3137;p242"/>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3138" name="Google Shape;3138;p242"/>
          <p:cNvSpPr>
            <a:spLocks noGrp="1"/>
          </p:cNvSpPr>
          <p:nvPr>
            <p:ph type="pic" idx="2"/>
          </p:nvPr>
        </p:nvSpPr>
        <p:spPr>
          <a:xfrm>
            <a:off x="4640975" y="1587525"/>
            <a:ext cx="4274400" cy="3327600"/>
          </a:xfrm>
          <a:prstGeom prst="roundRect">
            <a:avLst>
              <a:gd name="adj" fmla="val 2030"/>
            </a:avLst>
          </a:prstGeom>
          <a:noFill/>
          <a:ln>
            <a:noFill/>
          </a:ln>
        </p:spPr>
      </p:sp>
      <p:sp>
        <p:nvSpPr>
          <p:cNvPr id="3139" name="Google Shape;3139;p242"/>
          <p:cNvSpPr txBox="1">
            <a:spLocks noGrp="1"/>
          </p:cNvSpPr>
          <p:nvPr>
            <p:ph type="title"/>
          </p:nvPr>
        </p:nvSpPr>
        <p:spPr>
          <a:xfrm>
            <a:off x="228600" y="621000"/>
            <a:ext cx="8091600" cy="801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3140" name="Google Shape;3140;p242"/>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3141" name="Google Shape;3141;p242"/>
          <p:cNvSpPr/>
          <p:nvPr/>
        </p:nvSpPr>
        <p:spPr>
          <a:xfrm>
            <a:off x="1561050" y="228600"/>
            <a:ext cx="957300" cy="216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3142" name="Google Shape;3142;p242"/>
          <p:cNvSpPr txBox="1">
            <a:spLocks noGrp="1"/>
          </p:cNvSpPr>
          <p:nvPr>
            <p:ph type="subTitle" idx="3"/>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3143" name="Google Shape;3143;p242"/>
          <p:cNvSpPr txBox="1">
            <a:spLocks noGrp="1"/>
          </p:cNvSpPr>
          <p:nvPr>
            <p:ph type="subTitle" idx="4"/>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3144" name="Google Shape;3144;p242"/>
          <p:cNvSpPr txBox="1">
            <a:spLocks noGrp="1"/>
          </p:cNvSpPr>
          <p:nvPr>
            <p:ph type="body" idx="5"/>
          </p:nvPr>
        </p:nvSpPr>
        <p:spPr>
          <a:xfrm>
            <a:off x="825600" y="1587450"/>
            <a:ext cx="3054000" cy="320100"/>
          </a:xfrm>
          <a:prstGeom prst="rect">
            <a:avLst/>
          </a:prstGeom>
          <a:noFill/>
          <a:ln>
            <a:noFill/>
          </a:ln>
        </p:spPr>
        <p:txBody>
          <a:bodyPr spcFirstLastPara="1" wrap="square" lIns="0" tIns="0" rIns="0" bIns="0" anchor="ctr"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1200"/>
              </a:spcBef>
              <a:spcAft>
                <a:spcPts val="0"/>
              </a:spcAft>
              <a:buSzPts val="900"/>
              <a:buChar char="○"/>
              <a:defRPr sz="900"/>
            </a:lvl2pPr>
            <a:lvl3pPr marL="1371600" lvl="2" indent="-285750" algn="l">
              <a:lnSpc>
                <a:spcPct val="115000"/>
              </a:lnSpc>
              <a:spcBef>
                <a:spcPts val="1200"/>
              </a:spcBef>
              <a:spcAft>
                <a:spcPts val="0"/>
              </a:spcAft>
              <a:buSzPts val="900"/>
              <a:buChar char="■"/>
              <a:defRPr sz="900"/>
            </a:lvl3pPr>
            <a:lvl4pPr marL="1828800" lvl="3" indent="-285750" algn="l">
              <a:lnSpc>
                <a:spcPct val="115000"/>
              </a:lnSpc>
              <a:spcBef>
                <a:spcPts val="1200"/>
              </a:spcBef>
              <a:spcAft>
                <a:spcPts val="0"/>
              </a:spcAft>
              <a:buSzPts val="900"/>
              <a:buChar char="●"/>
              <a:defRPr sz="900"/>
            </a:lvl4pPr>
            <a:lvl5pPr marL="2286000" lvl="4" indent="-285750" algn="l">
              <a:lnSpc>
                <a:spcPct val="115000"/>
              </a:lnSpc>
              <a:spcBef>
                <a:spcPts val="1200"/>
              </a:spcBef>
              <a:spcAft>
                <a:spcPts val="0"/>
              </a:spcAft>
              <a:buSzPts val="900"/>
              <a:buChar char="○"/>
              <a:defRPr sz="900"/>
            </a:lvl5pPr>
            <a:lvl6pPr marL="2743200" lvl="5" indent="-285750" algn="l">
              <a:lnSpc>
                <a:spcPct val="115000"/>
              </a:lnSpc>
              <a:spcBef>
                <a:spcPts val="1200"/>
              </a:spcBef>
              <a:spcAft>
                <a:spcPts val="0"/>
              </a:spcAft>
              <a:buSzPts val="900"/>
              <a:buChar char="■"/>
              <a:defRPr sz="900"/>
            </a:lvl6pPr>
            <a:lvl7pPr marL="3200400" lvl="6" indent="-285750" algn="l">
              <a:lnSpc>
                <a:spcPct val="115000"/>
              </a:lnSpc>
              <a:spcBef>
                <a:spcPts val="1200"/>
              </a:spcBef>
              <a:spcAft>
                <a:spcPts val="0"/>
              </a:spcAft>
              <a:buSzPts val="900"/>
              <a:buChar char="●"/>
              <a:defRPr sz="900"/>
            </a:lvl7pPr>
            <a:lvl8pPr marL="3657600" lvl="7" indent="-285750" algn="l">
              <a:lnSpc>
                <a:spcPct val="115000"/>
              </a:lnSpc>
              <a:spcBef>
                <a:spcPts val="1200"/>
              </a:spcBef>
              <a:spcAft>
                <a:spcPts val="0"/>
              </a:spcAft>
              <a:buSzPts val="900"/>
              <a:buChar char="○"/>
              <a:defRPr sz="900"/>
            </a:lvl8pPr>
            <a:lvl9pPr marL="4114800" lvl="8" indent="-285750" algn="l">
              <a:lnSpc>
                <a:spcPct val="115000"/>
              </a:lnSpc>
              <a:spcBef>
                <a:spcPts val="1200"/>
              </a:spcBef>
              <a:spcAft>
                <a:spcPts val="1200"/>
              </a:spcAft>
              <a:buSzPts val="900"/>
              <a:buChar char="■"/>
              <a:defRPr sz="900"/>
            </a:lvl9pPr>
          </a:lstStyle>
          <a:p>
            <a:endParaRPr/>
          </a:p>
        </p:txBody>
      </p:sp>
      <p:sp>
        <p:nvSpPr>
          <p:cNvPr id="3145" name="Google Shape;3145;p242"/>
          <p:cNvSpPr txBox="1">
            <a:spLocks noGrp="1"/>
          </p:cNvSpPr>
          <p:nvPr>
            <p:ph type="body" idx="6"/>
          </p:nvPr>
        </p:nvSpPr>
        <p:spPr>
          <a:xfrm>
            <a:off x="825600" y="2151525"/>
            <a:ext cx="3054000" cy="320100"/>
          </a:xfrm>
          <a:prstGeom prst="rect">
            <a:avLst/>
          </a:prstGeom>
          <a:noFill/>
          <a:ln>
            <a:noFill/>
          </a:ln>
        </p:spPr>
        <p:txBody>
          <a:bodyPr spcFirstLastPara="1" wrap="square" lIns="0" tIns="0" rIns="0" bIns="0" anchor="ctr"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1200"/>
              </a:spcBef>
              <a:spcAft>
                <a:spcPts val="0"/>
              </a:spcAft>
              <a:buSzPts val="900"/>
              <a:buChar char="○"/>
              <a:defRPr sz="900"/>
            </a:lvl2pPr>
            <a:lvl3pPr marL="1371600" lvl="2" indent="-285750" algn="l">
              <a:lnSpc>
                <a:spcPct val="115000"/>
              </a:lnSpc>
              <a:spcBef>
                <a:spcPts val="1200"/>
              </a:spcBef>
              <a:spcAft>
                <a:spcPts val="0"/>
              </a:spcAft>
              <a:buSzPts val="900"/>
              <a:buChar char="■"/>
              <a:defRPr sz="900"/>
            </a:lvl3pPr>
            <a:lvl4pPr marL="1828800" lvl="3" indent="-285750" algn="l">
              <a:lnSpc>
                <a:spcPct val="115000"/>
              </a:lnSpc>
              <a:spcBef>
                <a:spcPts val="1200"/>
              </a:spcBef>
              <a:spcAft>
                <a:spcPts val="0"/>
              </a:spcAft>
              <a:buSzPts val="900"/>
              <a:buChar char="●"/>
              <a:defRPr sz="900"/>
            </a:lvl4pPr>
            <a:lvl5pPr marL="2286000" lvl="4" indent="-285750" algn="l">
              <a:lnSpc>
                <a:spcPct val="115000"/>
              </a:lnSpc>
              <a:spcBef>
                <a:spcPts val="1200"/>
              </a:spcBef>
              <a:spcAft>
                <a:spcPts val="0"/>
              </a:spcAft>
              <a:buSzPts val="900"/>
              <a:buChar char="○"/>
              <a:defRPr sz="900"/>
            </a:lvl5pPr>
            <a:lvl6pPr marL="2743200" lvl="5" indent="-285750" algn="l">
              <a:lnSpc>
                <a:spcPct val="115000"/>
              </a:lnSpc>
              <a:spcBef>
                <a:spcPts val="1200"/>
              </a:spcBef>
              <a:spcAft>
                <a:spcPts val="0"/>
              </a:spcAft>
              <a:buSzPts val="900"/>
              <a:buChar char="■"/>
              <a:defRPr sz="900"/>
            </a:lvl6pPr>
            <a:lvl7pPr marL="3200400" lvl="6" indent="-285750" algn="l">
              <a:lnSpc>
                <a:spcPct val="115000"/>
              </a:lnSpc>
              <a:spcBef>
                <a:spcPts val="1200"/>
              </a:spcBef>
              <a:spcAft>
                <a:spcPts val="0"/>
              </a:spcAft>
              <a:buSzPts val="900"/>
              <a:buChar char="●"/>
              <a:defRPr sz="900"/>
            </a:lvl7pPr>
            <a:lvl8pPr marL="3657600" lvl="7" indent="-285750" algn="l">
              <a:lnSpc>
                <a:spcPct val="115000"/>
              </a:lnSpc>
              <a:spcBef>
                <a:spcPts val="1200"/>
              </a:spcBef>
              <a:spcAft>
                <a:spcPts val="0"/>
              </a:spcAft>
              <a:buSzPts val="900"/>
              <a:buChar char="○"/>
              <a:defRPr sz="900"/>
            </a:lvl8pPr>
            <a:lvl9pPr marL="4114800" lvl="8" indent="-285750" algn="l">
              <a:lnSpc>
                <a:spcPct val="115000"/>
              </a:lnSpc>
              <a:spcBef>
                <a:spcPts val="1200"/>
              </a:spcBef>
              <a:spcAft>
                <a:spcPts val="1200"/>
              </a:spcAft>
              <a:buSzPts val="900"/>
              <a:buChar char="■"/>
              <a:defRPr sz="900"/>
            </a:lvl9pPr>
          </a:lstStyle>
          <a:p>
            <a:endParaRPr/>
          </a:p>
        </p:txBody>
      </p:sp>
      <p:sp>
        <p:nvSpPr>
          <p:cNvPr id="3146" name="Google Shape;3146;p242"/>
          <p:cNvSpPr txBox="1">
            <a:spLocks noGrp="1"/>
          </p:cNvSpPr>
          <p:nvPr>
            <p:ph type="body" idx="7"/>
          </p:nvPr>
        </p:nvSpPr>
        <p:spPr>
          <a:xfrm>
            <a:off x="825600" y="4558050"/>
            <a:ext cx="3054000" cy="320100"/>
          </a:xfrm>
          <a:prstGeom prst="rect">
            <a:avLst/>
          </a:prstGeom>
          <a:noFill/>
          <a:ln>
            <a:noFill/>
          </a:ln>
        </p:spPr>
        <p:txBody>
          <a:bodyPr spcFirstLastPara="1" wrap="square" lIns="0" tIns="0" rIns="0" bIns="0" anchor="ctr"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1200"/>
              </a:spcBef>
              <a:spcAft>
                <a:spcPts val="0"/>
              </a:spcAft>
              <a:buSzPts val="900"/>
              <a:buChar char="○"/>
              <a:defRPr sz="900"/>
            </a:lvl2pPr>
            <a:lvl3pPr marL="1371600" lvl="2" indent="-285750" algn="l">
              <a:lnSpc>
                <a:spcPct val="115000"/>
              </a:lnSpc>
              <a:spcBef>
                <a:spcPts val="1200"/>
              </a:spcBef>
              <a:spcAft>
                <a:spcPts val="0"/>
              </a:spcAft>
              <a:buSzPts val="900"/>
              <a:buChar char="■"/>
              <a:defRPr sz="900"/>
            </a:lvl3pPr>
            <a:lvl4pPr marL="1828800" lvl="3" indent="-285750" algn="l">
              <a:lnSpc>
                <a:spcPct val="115000"/>
              </a:lnSpc>
              <a:spcBef>
                <a:spcPts val="1200"/>
              </a:spcBef>
              <a:spcAft>
                <a:spcPts val="0"/>
              </a:spcAft>
              <a:buSzPts val="900"/>
              <a:buChar char="●"/>
              <a:defRPr sz="900"/>
            </a:lvl4pPr>
            <a:lvl5pPr marL="2286000" lvl="4" indent="-285750" algn="l">
              <a:lnSpc>
                <a:spcPct val="115000"/>
              </a:lnSpc>
              <a:spcBef>
                <a:spcPts val="1200"/>
              </a:spcBef>
              <a:spcAft>
                <a:spcPts val="0"/>
              </a:spcAft>
              <a:buSzPts val="900"/>
              <a:buChar char="○"/>
              <a:defRPr sz="900"/>
            </a:lvl5pPr>
            <a:lvl6pPr marL="2743200" lvl="5" indent="-285750" algn="l">
              <a:lnSpc>
                <a:spcPct val="115000"/>
              </a:lnSpc>
              <a:spcBef>
                <a:spcPts val="1200"/>
              </a:spcBef>
              <a:spcAft>
                <a:spcPts val="0"/>
              </a:spcAft>
              <a:buSzPts val="900"/>
              <a:buChar char="■"/>
              <a:defRPr sz="900"/>
            </a:lvl6pPr>
            <a:lvl7pPr marL="3200400" lvl="6" indent="-285750" algn="l">
              <a:lnSpc>
                <a:spcPct val="115000"/>
              </a:lnSpc>
              <a:spcBef>
                <a:spcPts val="1200"/>
              </a:spcBef>
              <a:spcAft>
                <a:spcPts val="0"/>
              </a:spcAft>
              <a:buSzPts val="900"/>
              <a:buChar char="●"/>
              <a:defRPr sz="900"/>
            </a:lvl7pPr>
            <a:lvl8pPr marL="3657600" lvl="7" indent="-285750" algn="l">
              <a:lnSpc>
                <a:spcPct val="115000"/>
              </a:lnSpc>
              <a:spcBef>
                <a:spcPts val="1200"/>
              </a:spcBef>
              <a:spcAft>
                <a:spcPts val="0"/>
              </a:spcAft>
              <a:buSzPts val="900"/>
              <a:buChar char="○"/>
              <a:defRPr sz="900"/>
            </a:lvl8pPr>
            <a:lvl9pPr marL="4114800" lvl="8" indent="-285750" algn="l">
              <a:lnSpc>
                <a:spcPct val="115000"/>
              </a:lnSpc>
              <a:spcBef>
                <a:spcPts val="1200"/>
              </a:spcBef>
              <a:spcAft>
                <a:spcPts val="1200"/>
              </a:spcAft>
              <a:buSzPts val="900"/>
              <a:buChar char="■"/>
              <a:defRPr sz="900"/>
            </a:lvl9pPr>
          </a:lstStyle>
          <a:p>
            <a:endParaRPr/>
          </a:p>
        </p:txBody>
      </p:sp>
      <p:sp>
        <p:nvSpPr>
          <p:cNvPr id="3147" name="Google Shape;3147;p242"/>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3148" name="Google Shape;3148;p242"/>
          <p:cNvSpPr/>
          <p:nvPr/>
        </p:nvSpPr>
        <p:spPr>
          <a:xfrm>
            <a:off x="228600" y="2732550"/>
            <a:ext cx="393300" cy="1663500"/>
          </a:xfrm>
          <a:prstGeom prst="roundRect">
            <a:avLst>
              <a:gd name="adj" fmla="val 50000"/>
            </a:avLst>
          </a:prstGeom>
          <a:solidFill>
            <a:srgbClr val="3FC919"/>
          </a:solidFill>
          <a:ln>
            <a:noFill/>
          </a:ln>
        </p:spPr>
        <p:txBody>
          <a:bodyPr spcFirstLastPara="1" wrap="square" lIns="0" tIns="91425" rIns="0"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Schibsted Grotesk SemiBold"/>
                <a:ea typeface="Schibsted Grotesk SemiBold"/>
                <a:cs typeface="Schibsted Grotesk SemiBold"/>
                <a:sym typeface="Schibsted Grotesk SemiBold"/>
              </a:rPr>
              <a:t>03</a:t>
            </a:r>
            <a:endParaRPr sz="900" b="0" i="0" u="none" strike="noStrike" cap="none">
              <a:solidFill>
                <a:srgbClr val="000000"/>
              </a:solidFill>
              <a:latin typeface="Schibsted Grotesk SemiBold"/>
              <a:ea typeface="Schibsted Grotesk SemiBold"/>
              <a:cs typeface="Schibsted Grotesk SemiBold"/>
              <a:sym typeface="Schibsted Grotesk SemiBold"/>
            </a:endParaRPr>
          </a:p>
        </p:txBody>
      </p:sp>
      <p:sp>
        <p:nvSpPr>
          <p:cNvPr id="3149" name="Google Shape;3149;p242"/>
          <p:cNvSpPr/>
          <p:nvPr/>
        </p:nvSpPr>
        <p:spPr>
          <a:xfrm>
            <a:off x="228600" y="1587450"/>
            <a:ext cx="393600" cy="3936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Schibsted Grotesk SemiBold"/>
                <a:ea typeface="Schibsted Grotesk SemiBold"/>
                <a:cs typeface="Schibsted Grotesk SemiBold"/>
                <a:sym typeface="Schibsted Grotesk SemiBold"/>
              </a:rPr>
              <a:t>01</a:t>
            </a:r>
            <a:endParaRPr sz="900" b="0" i="0" u="none" strike="noStrike" cap="none">
              <a:solidFill>
                <a:srgbClr val="000000"/>
              </a:solidFill>
              <a:latin typeface="Schibsted Grotesk SemiBold"/>
              <a:ea typeface="Schibsted Grotesk SemiBold"/>
              <a:cs typeface="Schibsted Grotesk SemiBold"/>
              <a:sym typeface="Schibsted Grotesk SemiBold"/>
            </a:endParaRPr>
          </a:p>
        </p:txBody>
      </p:sp>
      <p:sp>
        <p:nvSpPr>
          <p:cNvPr id="3150" name="Google Shape;3150;p242"/>
          <p:cNvSpPr/>
          <p:nvPr/>
        </p:nvSpPr>
        <p:spPr>
          <a:xfrm>
            <a:off x="228600" y="2151525"/>
            <a:ext cx="393600" cy="3936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Schibsted Grotesk SemiBold"/>
                <a:ea typeface="Schibsted Grotesk SemiBold"/>
                <a:cs typeface="Schibsted Grotesk SemiBold"/>
                <a:sym typeface="Schibsted Grotesk SemiBold"/>
              </a:rPr>
              <a:t>02</a:t>
            </a:r>
            <a:endParaRPr sz="900" b="0" i="0" u="none" strike="noStrike" cap="none">
              <a:solidFill>
                <a:srgbClr val="000000"/>
              </a:solidFill>
              <a:latin typeface="Schibsted Grotesk SemiBold"/>
              <a:ea typeface="Schibsted Grotesk SemiBold"/>
              <a:cs typeface="Schibsted Grotesk SemiBold"/>
              <a:sym typeface="Schibsted Grotesk SemiBold"/>
            </a:endParaRPr>
          </a:p>
        </p:txBody>
      </p:sp>
      <p:sp>
        <p:nvSpPr>
          <p:cNvPr id="3151" name="Google Shape;3151;p242"/>
          <p:cNvSpPr/>
          <p:nvPr/>
        </p:nvSpPr>
        <p:spPr>
          <a:xfrm>
            <a:off x="228600" y="4521300"/>
            <a:ext cx="393600" cy="3936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Schibsted Grotesk SemiBold"/>
                <a:ea typeface="Schibsted Grotesk SemiBold"/>
                <a:cs typeface="Schibsted Grotesk SemiBold"/>
                <a:sym typeface="Schibsted Grotesk SemiBold"/>
              </a:rPr>
              <a:t>04</a:t>
            </a:r>
            <a:endParaRPr sz="900" b="0" i="0" u="none" strike="noStrike" cap="none">
              <a:solidFill>
                <a:srgbClr val="000000"/>
              </a:solidFill>
              <a:latin typeface="Schibsted Grotesk SemiBold"/>
              <a:ea typeface="Schibsted Grotesk SemiBold"/>
              <a:cs typeface="Schibsted Grotesk SemiBold"/>
              <a:sym typeface="Schibsted Grotesk SemiBold"/>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Steps 4">
  <p:cSld name="CUSTOM_10_1_1_1">
    <p:bg>
      <p:bgPr>
        <a:solidFill>
          <a:schemeClr val="lt2"/>
        </a:solidFill>
        <a:effectLst/>
      </p:bgPr>
    </p:bg>
    <p:spTree>
      <p:nvGrpSpPr>
        <p:cNvPr id="1" name="Shape 3152"/>
        <p:cNvGrpSpPr/>
        <p:nvPr/>
      </p:nvGrpSpPr>
      <p:grpSpPr>
        <a:xfrm>
          <a:off x="0" y="0"/>
          <a:ext cx="0" cy="0"/>
          <a:chOff x="0" y="0"/>
          <a:chExt cx="0" cy="0"/>
        </a:xfrm>
      </p:grpSpPr>
      <p:sp>
        <p:nvSpPr>
          <p:cNvPr id="3153" name="Google Shape;3153;p243"/>
          <p:cNvSpPr txBox="1">
            <a:spLocks noGrp="1"/>
          </p:cNvSpPr>
          <p:nvPr>
            <p:ph type="body" idx="1"/>
          </p:nvPr>
        </p:nvSpPr>
        <p:spPr>
          <a:xfrm>
            <a:off x="825600" y="2682663"/>
            <a:ext cx="3054000" cy="320100"/>
          </a:xfrm>
          <a:prstGeom prst="rect">
            <a:avLst/>
          </a:prstGeom>
          <a:noFill/>
          <a:ln>
            <a:noFill/>
          </a:ln>
        </p:spPr>
        <p:txBody>
          <a:bodyPr spcFirstLastPara="1" wrap="square" lIns="0" tIns="0" rIns="0" bIns="0" anchor="ctr"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1200"/>
              </a:spcBef>
              <a:spcAft>
                <a:spcPts val="0"/>
              </a:spcAft>
              <a:buSzPts val="900"/>
              <a:buChar char="○"/>
              <a:defRPr sz="900"/>
            </a:lvl2pPr>
            <a:lvl3pPr marL="1371600" lvl="2" indent="-285750" algn="l">
              <a:lnSpc>
                <a:spcPct val="115000"/>
              </a:lnSpc>
              <a:spcBef>
                <a:spcPts val="1200"/>
              </a:spcBef>
              <a:spcAft>
                <a:spcPts val="0"/>
              </a:spcAft>
              <a:buSzPts val="900"/>
              <a:buChar char="■"/>
              <a:defRPr sz="900"/>
            </a:lvl3pPr>
            <a:lvl4pPr marL="1828800" lvl="3" indent="-285750" algn="l">
              <a:lnSpc>
                <a:spcPct val="115000"/>
              </a:lnSpc>
              <a:spcBef>
                <a:spcPts val="1200"/>
              </a:spcBef>
              <a:spcAft>
                <a:spcPts val="0"/>
              </a:spcAft>
              <a:buSzPts val="900"/>
              <a:buChar char="●"/>
              <a:defRPr sz="900"/>
            </a:lvl4pPr>
            <a:lvl5pPr marL="2286000" lvl="4" indent="-285750" algn="l">
              <a:lnSpc>
                <a:spcPct val="115000"/>
              </a:lnSpc>
              <a:spcBef>
                <a:spcPts val="1200"/>
              </a:spcBef>
              <a:spcAft>
                <a:spcPts val="0"/>
              </a:spcAft>
              <a:buSzPts val="900"/>
              <a:buChar char="○"/>
              <a:defRPr sz="900"/>
            </a:lvl5pPr>
            <a:lvl6pPr marL="2743200" lvl="5" indent="-285750" algn="l">
              <a:lnSpc>
                <a:spcPct val="115000"/>
              </a:lnSpc>
              <a:spcBef>
                <a:spcPts val="1200"/>
              </a:spcBef>
              <a:spcAft>
                <a:spcPts val="0"/>
              </a:spcAft>
              <a:buSzPts val="900"/>
              <a:buChar char="■"/>
              <a:defRPr sz="900"/>
            </a:lvl6pPr>
            <a:lvl7pPr marL="3200400" lvl="6" indent="-285750" algn="l">
              <a:lnSpc>
                <a:spcPct val="115000"/>
              </a:lnSpc>
              <a:spcBef>
                <a:spcPts val="1200"/>
              </a:spcBef>
              <a:spcAft>
                <a:spcPts val="0"/>
              </a:spcAft>
              <a:buSzPts val="900"/>
              <a:buChar char="●"/>
              <a:defRPr sz="900"/>
            </a:lvl7pPr>
            <a:lvl8pPr marL="3657600" lvl="7" indent="-285750" algn="l">
              <a:lnSpc>
                <a:spcPct val="115000"/>
              </a:lnSpc>
              <a:spcBef>
                <a:spcPts val="1200"/>
              </a:spcBef>
              <a:spcAft>
                <a:spcPts val="0"/>
              </a:spcAft>
              <a:buSzPts val="900"/>
              <a:buChar char="○"/>
              <a:defRPr sz="900"/>
            </a:lvl8pPr>
            <a:lvl9pPr marL="4114800" lvl="8" indent="-285750" algn="l">
              <a:lnSpc>
                <a:spcPct val="115000"/>
              </a:lnSpc>
              <a:spcBef>
                <a:spcPts val="1200"/>
              </a:spcBef>
              <a:spcAft>
                <a:spcPts val="1200"/>
              </a:spcAft>
              <a:buSzPts val="900"/>
              <a:buChar char="■"/>
              <a:defRPr sz="900"/>
            </a:lvl9pPr>
          </a:lstStyle>
          <a:p>
            <a:endParaRPr/>
          </a:p>
        </p:txBody>
      </p:sp>
      <p:sp>
        <p:nvSpPr>
          <p:cNvPr id="3154" name="Google Shape;3154;p243"/>
          <p:cNvSpPr txBox="1">
            <a:spLocks noGrp="1"/>
          </p:cNvSpPr>
          <p:nvPr>
            <p:ph type="body" idx="2"/>
          </p:nvPr>
        </p:nvSpPr>
        <p:spPr>
          <a:xfrm>
            <a:off x="825600" y="3251400"/>
            <a:ext cx="3054000" cy="1664100"/>
          </a:xfrm>
          <a:prstGeom prst="rect">
            <a:avLst/>
          </a:prstGeom>
          <a:noFill/>
          <a:ln>
            <a:noFill/>
          </a:ln>
        </p:spPr>
        <p:txBody>
          <a:bodyPr spcFirstLastPara="1" wrap="square" lIns="0" tIns="0" rIns="0" bIns="0" anchor="t"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1200"/>
              </a:spcBef>
              <a:spcAft>
                <a:spcPts val="0"/>
              </a:spcAft>
              <a:buSzPts val="900"/>
              <a:buChar char="○"/>
              <a:defRPr sz="900"/>
            </a:lvl2pPr>
            <a:lvl3pPr marL="1371600" lvl="2" indent="-285750" algn="l">
              <a:lnSpc>
                <a:spcPct val="115000"/>
              </a:lnSpc>
              <a:spcBef>
                <a:spcPts val="1200"/>
              </a:spcBef>
              <a:spcAft>
                <a:spcPts val="0"/>
              </a:spcAft>
              <a:buSzPts val="900"/>
              <a:buChar char="■"/>
              <a:defRPr sz="900"/>
            </a:lvl3pPr>
            <a:lvl4pPr marL="1828800" lvl="3" indent="-285750" algn="l">
              <a:lnSpc>
                <a:spcPct val="115000"/>
              </a:lnSpc>
              <a:spcBef>
                <a:spcPts val="1200"/>
              </a:spcBef>
              <a:spcAft>
                <a:spcPts val="0"/>
              </a:spcAft>
              <a:buSzPts val="900"/>
              <a:buChar char="●"/>
              <a:defRPr sz="900"/>
            </a:lvl4pPr>
            <a:lvl5pPr marL="2286000" lvl="4" indent="-285750" algn="l">
              <a:lnSpc>
                <a:spcPct val="115000"/>
              </a:lnSpc>
              <a:spcBef>
                <a:spcPts val="1200"/>
              </a:spcBef>
              <a:spcAft>
                <a:spcPts val="0"/>
              </a:spcAft>
              <a:buSzPts val="900"/>
              <a:buChar char="○"/>
              <a:defRPr sz="900"/>
            </a:lvl5pPr>
            <a:lvl6pPr marL="2743200" lvl="5" indent="-285750" algn="l">
              <a:lnSpc>
                <a:spcPct val="115000"/>
              </a:lnSpc>
              <a:spcBef>
                <a:spcPts val="1200"/>
              </a:spcBef>
              <a:spcAft>
                <a:spcPts val="0"/>
              </a:spcAft>
              <a:buSzPts val="900"/>
              <a:buChar char="■"/>
              <a:defRPr sz="900"/>
            </a:lvl6pPr>
            <a:lvl7pPr marL="3200400" lvl="6" indent="-285750" algn="l">
              <a:lnSpc>
                <a:spcPct val="115000"/>
              </a:lnSpc>
              <a:spcBef>
                <a:spcPts val="1200"/>
              </a:spcBef>
              <a:spcAft>
                <a:spcPts val="0"/>
              </a:spcAft>
              <a:buSzPts val="900"/>
              <a:buChar char="●"/>
              <a:defRPr sz="900"/>
            </a:lvl7pPr>
            <a:lvl8pPr marL="3657600" lvl="7" indent="-285750" algn="l">
              <a:lnSpc>
                <a:spcPct val="115000"/>
              </a:lnSpc>
              <a:spcBef>
                <a:spcPts val="1200"/>
              </a:spcBef>
              <a:spcAft>
                <a:spcPts val="0"/>
              </a:spcAft>
              <a:buSzPts val="900"/>
              <a:buChar char="○"/>
              <a:defRPr sz="900"/>
            </a:lvl8pPr>
            <a:lvl9pPr marL="4114800" lvl="8" indent="-285750" algn="l">
              <a:lnSpc>
                <a:spcPct val="115000"/>
              </a:lnSpc>
              <a:spcBef>
                <a:spcPts val="1200"/>
              </a:spcBef>
              <a:spcAft>
                <a:spcPts val="1200"/>
              </a:spcAft>
              <a:buSzPts val="900"/>
              <a:buChar char="■"/>
              <a:defRPr sz="900"/>
            </a:lvl9pPr>
          </a:lstStyle>
          <a:p>
            <a:endParaRPr/>
          </a:p>
        </p:txBody>
      </p:sp>
      <p:grpSp>
        <p:nvGrpSpPr>
          <p:cNvPr id="3155" name="Google Shape;3155;p243"/>
          <p:cNvGrpSpPr/>
          <p:nvPr/>
        </p:nvGrpSpPr>
        <p:grpSpPr>
          <a:xfrm>
            <a:off x="228588" y="228700"/>
            <a:ext cx="216600" cy="216600"/>
            <a:chOff x="228588" y="228700"/>
            <a:chExt cx="216600" cy="216600"/>
          </a:xfrm>
        </p:grpSpPr>
        <p:sp>
          <p:nvSpPr>
            <p:cNvPr id="3156" name="Google Shape;3156;p243"/>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57" name="Google Shape;3157;p243"/>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3158" name="Google Shape;3158;p243"/>
          <p:cNvSpPr>
            <a:spLocks noGrp="1"/>
          </p:cNvSpPr>
          <p:nvPr>
            <p:ph type="pic" idx="3"/>
          </p:nvPr>
        </p:nvSpPr>
        <p:spPr>
          <a:xfrm>
            <a:off x="4640975" y="1587525"/>
            <a:ext cx="4274400" cy="3327600"/>
          </a:xfrm>
          <a:prstGeom prst="roundRect">
            <a:avLst>
              <a:gd name="adj" fmla="val 2030"/>
            </a:avLst>
          </a:prstGeom>
          <a:noFill/>
          <a:ln>
            <a:noFill/>
          </a:ln>
        </p:spPr>
      </p:sp>
      <p:sp>
        <p:nvSpPr>
          <p:cNvPr id="3159" name="Google Shape;3159;p243"/>
          <p:cNvSpPr txBox="1">
            <a:spLocks noGrp="1"/>
          </p:cNvSpPr>
          <p:nvPr>
            <p:ph type="title"/>
          </p:nvPr>
        </p:nvSpPr>
        <p:spPr>
          <a:xfrm>
            <a:off x="228600" y="621000"/>
            <a:ext cx="8091600" cy="8019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2pPr>
            <a:lvl3pPr lvl="2"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3pPr>
            <a:lvl4pPr lvl="3"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4pPr>
            <a:lvl5pPr lvl="4"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5pPr>
            <a:lvl6pPr lvl="5"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6pPr>
            <a:lvl7pPr lvl="6"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7pPr>
            <a:lvl8pPr lvl="7"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8pPr>
            <a:lvl9pPr lvl="8" algn="l">
              <a:lnSpc>
                <a:spcPct val="100000"/>
              </a:lnSpc>
              <a:spcBef>
                <a:spcPts val="0"/>
              </a:spcBef>
              <a:spcAft>
                <a:spcPts val="0"/>
              </a:spcAft>
              <a:buSzPts val="2400"/>
              <a:buFont typeface="Schibsted Grotesk SemiBold"/>
              <a:buNone/>
              <a:defRPr sz="2400">
                <a:latin typeface="Schibsted Grotesk SemiBold"/>
                <a:ea typeface="Schibsted Grotesk SemiBold"/>
                <a:cs typeface="Schibsted Grotesk SemiBold"/>
                <a:sym typeface="Schibsted Grotesk SemiBold"/>
              </a:defRPr>
            </a:lvl9pPr>
          </a:lstStyle>
          <a:p>
            <a:endParaRPr/>
          </a:p>
        </p:txBody>
      </p:sp>
      <p:sp>
        <p:nvSpPr>
          <p:cNvPr id="3160" name="Google Shape;3160;p243"/>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3161" name="Google Shape;3161;p243"/>
          <p:cNvSpPr/>
          <p:nvPr/>
        </p:nvSpPr>
        <p:spPr>
          <a:xfrm>
            <a:off x="1561050" y="228600"/>
            <a:ext cx="957300" cy="216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3162" name="Google Shape;3162;p243"/>
          <p:cNvSpPr txBox="1">
            <a:spLocks noGrp="1"/>
          </p:cNvSpPr>
          <p:nvPr>
            <p:ph type="subTitle" idx="4"/>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3163" name="Google Shape;3163;p243"/>
          <p:cNvSpPr txBox="1">
            <a:spLocks noGrp="1"/>
          </p:cNvSpPr>
          <p:nvPr>
            <p:ph type="subTitle" idx="5"/>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3164" name="Google Shape;3164;p243"/>
          <p:cNvSpPr txBox="1">
            <a:spLocks noGrp="1"/>
          </p:cNvSpPr>
          <p:nvPr>
            <p:ph type="body" idx="6"/>
          </p:nvPr>
        </p:nvSpPr>
        <p:spPr>
          <a:xfrm>
            <a:off x="825600" y="1587450"/>
            <a:ext cx="3054000" cy="320100"/>
          </a:xfrm>
          <a:prstGeom prst="rect">
            <a:avLst/>
          </a:prstGeom>
          <a:noFill/>
          <a:ln>
            <a:noFill/>
          </a:ln>
        </p:spPr>
        <p:txBody>
          <a:bodyPr spcFirstLastPara="1" wrap="square" lIns="0" tIns="0" rIns="0" bIns="0" anchor="ctr"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1200"/>
              </a:spcBef>
              <a:spcAft>
                <a:spcPts val="0"/>
              </a:spcAft>
              <a:buSzPts val="900"/>
              <a:buChar char="○"/>
              <a:defRPr sz="900"/>
            </a:lvl2pPr>
            <a:lvl3pPr marL="1371600" lvl="2" indent="-285750" algn="l">
              <a:lnSpc>
                <a:spcPct val="115000"/>
              </a:lnSpc>
              <a:spcBef>
                <a:spcPts val="1200"/>
              </a:spcBef>
              <a:spcAft>
                <a:spcPts val="0"/>
              </a:spcAft>
              <a:buSzPts val="900"/>
              <a:buChar char="■"/>
              <a:defRPr sz="900"/>
            </a:lvl3pPr>
            <a:lvl4pPr marL="1828800" lvl="3" indent="-285750" algn="l">
              <a:lnSpc>
                <a:spcPct val="115000"/>
              </a:lnSpc>
              <a:spcBef>
                <a:spcPts val="1200"/>
              </a:spcBef>
              <a:spcAft>
                <a:spcPts val="0"/>
              </a:spcAft>
              <a:buSzPts val="900"/>
              <a:buChar char="●"/>
              <a:defRPr sz="900"/>
            </a:lvl4pPr>
            <a:lvl5pPr marL="2286000" lvl="4" indent="-285750" algn="l">
              <a:lnSpc>
                <a:spcPct val="115000"/>
              </a:lnSpc>
              <a:spcBef>
                <a:spcPts val="1200"/>
              </a:spcBef>
              <a:spcAft>
                <a:spcPts val="0"/>
              </a:spcAft>
              <a:buSzPts val="900"/>
              <a:buChar char="○"/>
              <a:defRPr sz="900"/>
            </a:lvl5pPr>
            <a:lvl6pPr marL="2743200" lvl="5" indent="-285750" algn="l">
              <a:lnSpc>
                <a:spcPct val="115000"/>
              </a:lnSpc>
              <a:spcBef>
                <a:spcPts val="1200"/>
              </a:spcBef>
              <a:spcAft>
                <a:spcPts val="0"/>
              </a:spcAft>
              <a:buSzPts val="900"/>
              <a:buChar char="■"/>
              <a:defRPr sz="900"/>
            </a:lvl6pPr>
            <a:lvl7pPr marL="3200400" lvl="6" indent="-285750" algn="l">
              <a:lnSpc>
                <a:spcPct val="115000"/>
              </a:lnSpc>
              <a:spcBef>
                <a:spcPts val="1200"/>
              </a:spcBef>
              <a:spcAft>
                <a:spcPts val="0"/>
              </a:spcAft>
              <a:buSzPts val="900"/>
              <a:buChar char="●"/>
              <a:defRPr sz="900"/>
            </a:lvl7pPr>
            <a:lvl8pPr marL="3657600" lvl="7" indent="-285750" algn="l">
              <a:lnSpc>
                <a:spcPct val="115000"/>
              </a:lnSpc>
              <a:spcBef>
                <a:spcPts val="1200"/>
              </a:spcBef>
              <a:spcAft>
                <a:spcPts val="0"/>
              </a:spcAft>
              <a:buSzPts val="900"/>
              <a:buChar char="○"/>
              <a:defRPr sz="900"/>
            </a:lvl8pPr>
            <a:lvl9pPr marL="4114800" lvl="8" indent="-285750" algn="l">
              <a:lnSpc>
                <a:spcPct val="115000"/>
              </a:lnSpc>
              <a:spcBef>
                <a:spcPts val="1200"/>
              </a:spcBef>
              <a:spcAft>
                <a:spcPts val="1200"/>
              </a:spcAft>
              <a:buSzPts val="900"/>
              <a:buChar char="■"/>
              <a:defRPr sz="900"/>
            </a:lvl9pPr>
          </a:lstStyle>
          <a:p>
            <a:endParaRPr/>
          </a:p>
        </p:txBody>
      </p:sp>
      <p:sp>
        <p:nvSpPr>
          <p:cNvPr id="3165" name="Google Shape;3165;p243"/>
          <p:cNvSpPr txBox="1">
            <a:spLocks noGrp="1"/>
          </p:cNvSpPr>
          <p:nvPr>
            <p:ph type="body" idx="7"/>
          </p:nvPr>
        </p:nvSpPr>
        <p:spPr>
          <a:xfrm>
            <a:off x="825600" y="2151525"/>
            <a:ext cx="3054000" cy="320100"/>
          </a:xfrm>
          <a:prstGeom prst="rect">
            <a:avLst/>
          </a:prstGeom>
          <a:noFill/>
          <a:ln>
            <a:noFill/>
          </a:ln>
        </p:spPr>
        <p:txBody>
          <a:bodyPr spcFirstLastPara="1" wrap="square" lIns="0" tIns="0" rIns="0" bIns="0" anchor="ctr" anchorCtr="0">
            <a:normAutofit/>
          </a:bodyPr>
          <a:lstStyle>
            <a:lvl1pPr marL="457200" lvl="0" indent="-285750" algn="l">
              <a:lnSpc>
                <a:spcPct val="115000"/>
              </a:lnSpc>
              <a:spcBef>
                <a:spcPts val="0"/>
              </a:spcBef>
              <a:spcAft>
                <a:spcPts val="0"/>
              </a:spcAft>
              <a:buSzPts val="900"/>
              <a:buChar char="●"/>
              <a:defRPr sz="900"/>
            </a:lvl1pPr>
            <a:lvl2pPr marL="914400" lvl="1" indent="-285750" algn="l">
              <a:lnSpc>
                <a:spcPct val="115000"/>
              </a:lnSpc>
              <a:spcBef>
                <a:spcPts val="1200"/>
              </a:spcBef>
              <a:spcAft>
                <a:spcPts val="0"/>
              </a:spcAft>
              <a:buSzPts val="900"/>
              <a:buChar char="○"/>
              <a:defRPr sz="900"/>
            </a:lvl2pPr>
            <a:lvl3pPr marL="1371600" lvl="2" indent="-285750" algn="l">
              <a:lnSpc>
                <a:spcPct val="115000"/>
              </a:lnSpc>
              <a:spcBef>
                <a:spcPts val="1200"/>
              </a:spcBef>
              <a:spcAft>
                <a:spcPts val="0"/>
              </a:spcAft>
              <a:buSzPts val="900"/>
              <a:buChar char="■"/>
              <a:defRPr sz="900"/>
            </a:lvl3pPr>
            <a:lvl4pPr marL="1828800" lvl="3" indent="-285750" algn="l">
              <a:lnSpc>
                <a:spcPct val="115000"/>
              </a:lnSpc>
              <a:spcBef>
                <a:spcPts val="1200"/>
              </a:spcBef>
              <a:spcAft>
                <a:spcPts val="0"/>
              </a:spcAft>
              <a:buSzPts val="900"/>
              <a:buChar char="●"/>
              <a:defRPr sz="900"/>
            </a:lvl4pPr>
            <a:lvl5pPr marL="2286000" lvl="4" indent="-285750" algn="l">
              <a:lnSpc>
                <a:spcPct val="115000"/>
              </a:lnSpc>
              <a:spcBef>
                <a:spcPts val="1200"/>
              </a:spcBef>
              <a:spcAft>
                <a:spcPts val="0"/>
              </a:spcAft>
              <a:buSzPts val="900"/>
              <a:buChar char="○"/>
              <a:defRPr sz="900"/>
            </a:lvl5pPr>
            <a:lvl6pPr marL="2743200" lvl="5" indent="-285750" algn="l">
              <a:lnSpc>
                <a:spcPct val="115000"/>
              </a:lnSpc>
              <a:spcBef>
                <a:spcPts val="1200"/>
              </a:spcBef>
              <a:spcAft>
                <a:spcPts val="0"/>
              </a:spcAft>
              <a:buSzPts val="900"/>
              <a:buChar char="■"/>
              <a:defRPr sz="900"/>
            </a:lvl6pPr>
            <a:lvl7pPr marL="3200400" lvl="6" indent="-285750" algn="l">
              <a:lnSpc>
                <a:spcPct val="115000"/>
              </a:lnSpc>
              <a:spcBef>
                <a:spcPts val="1200"/>
              </a:spcBef>
              <a:spcAft>
                <a:spcPts val="0"/>
              </a:spcAft>
              <a:buSzPts val="900"/>
              <a:buChar char="●"/>
              <a:defRPr sz="900"/>
            </a:lvl7pPr>
            <a:lvl8pPr marL="3657600" lvl="7" indent="-285750" algn="l">
              <a:lnSpc>
                <a:spcPct val="115000"/>
              </a:lnSpc>
              <a:spcBef>
                <a:spcPts val="1200"/>
              </a:spcBef>
              <a:spcAft>
                <a:spcPts val="0"/>
              </a:spcAft>
              <a:buSzPts val="900"/>
              <a:buChar char="○"/>
              <a:defRPr sz="900"/>
            </a:lvl8pPr>
            <a:lvl9pPr marL="4114800" lvl="8" indent="-285750" algn="l">
              <a:lnSpc>
                <a:spcPct val="115000"/>
              </a:lnSpc>
              <a:spcBef>
                <a:spcPts val="1200"/>
              </a:spcBef>
              <a:spcAft>
                <a:spcPts val="1200"/>
              </a:spcAft>
              <a:buSzPts val="900"/>
              <a:buChar char="■"/>
              <a:defRPr sz="900"/>
            </a:lvl9pPr>
          </a:lstStyle>
          <a:p>
            <a:endParaRPr/>
          </a:p>
        </p:txBody>
      </p:sp>
      <p:sp>
        <p:nvSpPr>
          <p:cNvPr id="3166" name="Google Shape;3166;p243"/>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3167" name="Google Shape;3167;p243"/>
          <p:cNvSpPr/>
          <p:nvPr/>
        </p:nvSpPr>
        <p:spPr>
          <a:xfrm>
            <a:off x="228600" y="3251400"/>
            <a:ext cx="393300" cy="1663500"/>
          </a:xfrm>
          <a:prstGeom prst="roundRect">
            <a:avLst>
              <a:gd name="adj" fmla="val 50000"/>
            </a:avLst>
          </a:prstGeom>
          <a:solidFill>
            <a:srgbClr val="3FC919"/>
          </a:solidFill>
          <a:ln>
            <a:noFill/>
          </a:ln>
        </p:spPr>
        <p:txBody>
          <a:bodyPr spcFirstLastPara="1" wrap="square" lIns="0" tIns="91425" rIns="0" bIns="91425"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Schibsted Grotesk SemiBold"/>
                <a:ea typeface="Schibsted Grotesk SemiBold"/>
                <a:cs typeface="Schibsted Grotesk SemiBold"/>
                <a:sym typeface="Schibsted Grotesk SemiBold"/>
              </a:rPr>
              <a:t>04</a:t>
            </a:r>
            <a:endParaRPr sz="900" b="0" i="0" u="none" strike="noStrike" cap="none">
              <a:solidFill>
                <a:srgbClr val="000000"/>
              </a:solidFill>
              <a:latin typeface="Schibsted Grotesk SemiBold"/>
              <a:ea typeface="Schibsted Grotesk SemiBold"/>
              <a:cs typeface="Schibsted Grotesk SemiBold"/>
              <a:sym typeface="Schibsted Grotesk SemiBold"/>
            </a:endParaRPr>
          </a:p>
        </p:txBody>
      </p:sp>
      <p:sp>
        <p:nvSpPr>
          <p:cNvPr id="3168" name="Google Shape;3168;p243"/>
          <p:cNvSpPr/>
          <p:nvPr/>
        </p:nvSpPr>
        <p:spPr>
          <a:xfrm>
            <a:off x="228600" y="1587450"/>
            <a:ext cx="393600" cy="3936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Schibsted Grotesk SemiBold"/>
                <a:ea typeface="Schibsted Grotesk SemiBold"/>
                <a:cs typeface="Schibsted Grotesk SemiBold"/>
                <a:sym typeface="Schibsted Grotesk SemiBold"/>
              </a:rPr>
              <a:t>01</a:t>
            </a:r>
            <a:endParaRPr sz="900" b="0" i="0" u="none" strike="noStrike" cap="none">
              <a:solidFill>
                <a:srgbClr val="000000"/>
              </a:solidFill>
              <a:latin typeface="Schibsted Grotesk SemiBold"/>
              <a:ea typeface="Schibsted Grotesk SemiBold"/>
              <a:cs typeface="Schibsted Grotesk SemiBold"/>
              <a:sym typeface="Schibsted Grotesk SemiBold"/>
            </a:endParaRPr>
          </a:p>
        </p:txBody>
      </p:sp>
      <p:sp>
        <p:nvSpPr>
          <p:cNvPr id="3169" name="Google Shape;3169;p243"/>
          <p:cNvSpPr/>
          <p:nvPr/>
        </p:nvSpPr>
        <p:spPr>
          <a:xfrm>
            <a:off x="228600" y="2151525"/>
            <a:ext cx="393600" cy="3936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Schibsted Grotesk SemiBold"/>
                <a:ea typeface="Schibsted Grotesk SemiBold"/>
                <a:cs typeface="Schibsted Grotesk SemiBold"/>
                <a:sym typeface="Schibsted Grotesk SemiBold"/>
              </a:rPr>
              <a:t>02</a:t>
            </a:r>
            <a:endParaRPr sz="900" b="0" i="0" u="none" strike="noStrike" cap="none">
              <a:solidFill>
                <a:srgbClr val="000000"/>
              </a:solidFill>
              <a:latin typeface="Schibsted Grotesk SemiBold"/>
              <a:ea typeface="Schibsted Grotesk SemiBold"/>
              <a:cs typeface="Schibsted Grotesk SemiBold"/>
              <a:sym typeface="Schibsted Grotesk SemiBold"/>
            </a:endParaRPr>
          </a:p>
        </p:txBody>
      </p:sp>
      <p:sp>
        <p:nvSpPr>
          <p:cNvPr id="3170" name="Google Shape;3170;p243"/>
          <p:cNvSpPr/>
          <p:nvPr/>
        </p:nvSpPr>
        <p:spPr>
          <a:xfrm>
            <a:off x="228600" y="2682663"/>
            <a:ext cx="393600" cy="393600"/>
          </a:xfrm>
          <a:prstGeom prst="ellipse">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Schibsted Grotesk SemiBold"/>
                <a:ea typeface="Schibsted Grotesk SemiBold"/>
                <a:cs typeface="Schibsted Grotesk SemiBold"/>
                <a:sym typeface="Schibsted Grotesk SemiBold"/>
              </a:rPr>
              <a:t>03</a:t>
            </a:r>
            <a:endParaRPr sz="900" b="0" i="0" u="none" strike="noStrike" cap="none">
              <a:solidFill>
                <a:srgbClr val="000000"/>
              </a:solidFill>
              <a:latin typeface="Schibsted Grotesk SemiBold"/>
              <a:ea typeface="Schibsted Grotesk SemiBold"/>
              <a:cs typeface="Schibsted Grotesk SemiBold"/>
              <a:sym typeface="Schibsted Grotesk SemiBo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292929"/>
        </a:solidFill>
        <a:effectLst/>
      </p:bgPr>
    </p:bg>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xfrm>
            <a:off x="628650" y="1415006"/>
            <a:ext cx="7886700" cy="15192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1"/>
              </a:buClr>
              <a:buSzPts val="2700"/>
              <a:buNone/>
              <a:defRPr sz="2700" b="1">
                <a:solidFill>
                  <a:schemeClr val="lt1"/>
                </a:solidFill>
              </a:defRPr>
            </a:lvl1pPr>
            <a:lvl2pPr lvl="1" algn="l" rtl="0">
              <a:lnSpc>
                <a:spcPct val="100000"/>
              </a:lnSpc>
              <a:spcBef>
                <a:spcPts val="0"/>
              </a:spcBef>
              <a:spcAft>
                <a:spcPts val="0"/>
              </a:spcAft>
              <a:buSzPts val="1100"/>
              <a:buFont typeface="Inter"/>
              <a:buNone/>
              <a:defRPr b="1">
                <a:latin typeface="Inter"/>
                <a:ea typeface="Inter"/>
                <a:cs typeface="Inter"/>
                <a:sym typeface="Inter"/>
              </a:defRPr>
            </a:lvl2pPr>
            <a:lvl3pPr lvl="2" algn="l" rtl="0">
              <a:lnSpc>
                <a:spcPct val="100000"/>
              </a:lnSpc>
              <a:spcBef>
                <a:spcPts val="0"/>
              </a:spcBef>
              <a:spcAft>
                <a:spcPts val="0"/>
              </a:spcAft>
              <a:buSzPts val="1100"/>
              <a:buFont typeface="Inter"/>
              <a:buNone/>
              <a:defRPr b="1">
                <a:latin typeface="Inter"/>
                <a:ea typeface="Inter"/>
                <a:cs typeface="Inter"/>
                <a:sym typeface="Inter"/>
              </a:defRPr>
            </a:lvl3pPr>
            <a:lvl4pPr lvl="3" algn="l" rtl="0">
              <a:lnSpc>
                <a:spcPct val="100000"/>
              </a:lnSpc>
              <a:spcBef>
                <a:spcPts val="0"/>
              </a:spcBef>
              <a:spcAft>
                <a:spcPts val="0"/>
              </a:spcAft>
              <a:buSzPts val="1100"/>
              <a:buFont typeface="Inter"/>
              <a:buNone/>
              <a:defRPr b="1">
                <a:latin typeface="Inter"/>
                <a:ea typeface="Inter"/>
                <a:cs typeface="Inter"/>
                <a:sym typeface="Inter"/>
              </a:defRPr>
            </a:lvl4pPr>
            <a:lvl5pPr lvl="4" algn="l" rtl="0">
              <a:lnSpc>
                <a:spcPct val="100000"/>
              </a:lnSpc>
              <a:spcBef>
                <a:spcPts val="0"/>
              </a:spcBef>
              <a:spcAft>
                <a:spcPts val="0"/>
              </a:spcAft>
              <a:buSzPts val="1100"/>
              <a:buFont typeface="Inter"/>
              <a:buNone/>
              <a:defRPr b="1">
                <a:latin typeface="Inter"/>
                <a:ea typeface="Inter"/>
                <a:cs typeface="Inter"/>
                <a:sym typeface="Inter"/>
              </a:defRPr>
            </a:lvl5pPr>
            <a:lvl6pPr lvl="5" algn="l" rtl="0">
              <a:lnSpc>
                <a:spcPct val="100000"/>
              </a:lnSpc>
              <a:spcBef>
                <a:spcPts val="0"/>
              </a:spcBef>
              <a:spcAft>
                <a:spcPts val="0"/>
              </a:spcAft>
              <a:buSzPts val="1100"/>
              <a:buFont typeface="Inter"/>
              <a:buNone/>
              <a:defRPr b="1">
                <a:latin typeface="Inter"/>
                <a:ea typeface="Inter"/>
                <a:cs typeface="Inter"/>
                <a:sym typeface="Inter"/>
              </a:defRPr>
            </a:lvl6pPr>
            <a:lvl7pPr lvl="6" algn="l" rtl="0">
              <a:lnSpc>
                <a:spcPct val="100000"/>
              </a:lnSpc>
              <a:spcBef>
                <a:spcPts val="0"/>
              </a:spcBef>
              <a:spcAft>
                <a:spcPts val="0"/>
              </a:spcAft>
              <a:buSzPts val="1100"/>
              <a:buFont typeface="Inter"/>
              <a:buNone/>
              <a:defRPr b="1">
                <a:latin typeface="Inter"/>
                <a:ea typeface="Inter"/>
                <a:cs typeface="Inter"/>
                <a:sym typeface="Inter"/>
              </a:defRPr>
            </a:lvl7pPr>
            <a:lvl8pPr lvl="7" algn="l" rtl="0">
              <a:lnSpc>
                <a:spcPct val="100000"/>
              </a:lnSpc>
              <a:spcBef>
                <a:spcPts val="0"/>
              </a:spcBef>
              <a:spcAft>
                <a:spcPts val="0"/>
              </a:spcAft>
              <a:buSzPts val="1100"/>
              <a:buFont typeface="Inter"/>
              <a:buNone/>
              <a:defRPr b="1">
                <a:latin typeface="Inter"/>
                <a:ea typeface="Inter"/>
                <a:cs typeface="Inter"/>
                <a:sym typeface="Inter"/>
              </a:defRPr>
            </a:lvl8pPr>
            <a:lvl9pPr lvl="8" algn="l" rtl="0">
              <a:lnSpc>
                <a:spcPct val="100000"/>
              </a:lnSpc>
              <a:spcBef>
                <a:spcPts val="0"/>
              </a:spcBef>
              <a:spcAft>
                <a:spcPts val="0"/>
              </a:spcAft>
              <a:buSzPts val="1100"/>
              <a:buFont typeface="Inter"/>
              <a:buNone/>
              <a:defRPr b="1">
                <a:latin typeface="Inter"/>
                <a:ea typeface="Inter"/>
                <a:cs typeface="Inter"/>
                <a:sym typeface="Inter"/>
              </a:defRPr>
            </a:lvl9pPr>
          </a:lstStyle>
          <a:p>
            <a:endParaRPr/>
          </a:p>
        </p:txBody>
      </p:sp>
      <p:pic>
        <p:nvPicPr>
          <p:cNvPr id="153" name="Google Shape;153;p25" descr="Icon&#10;&#10;Description automatically generated with medium confidence"/>
          <p:cNvPicPr preferRelativeResize="0"/>
          <p:nvPr/>
        </p:nvPicPr>
        <p:blipFill rotWithShape="1">
          <a:blip r:embed="rId2">
            <a:alphaModFix/>
          </a:blip>
          <a:srcRect/>
          <a:stretch/>
        </p:blipFill>
        <p:spPr>
          <a:xfrm>
            <a:off x="7036904" y="241355"/>
            <a:ext cx="1818863" cy="357710"/>
          </a:xfrm>
          <a:prstGeom prst="rect">
            <a:avLst/>
          </a:prstGeom>
          <a:noFill/>
          <a:ln>
            <a:noFill/>
          </a:ln>
        </p:spPr>
      </p:pic>
      <p:cxnSp>
        <p:nvCxnSpPr>
          <p:cNvPr id="154" name="Google Shape;154;p25"/>
          <p:cNvCxnSpPr/>
          <p:nvPr/>
        </p:nvCxnSpPr>
        <p:spPr>
          <a:xfrm>
            <a:off x="0" y="3525328"/>
            <a:ext cx="9144000" cy="0"/>
          </a:xfrm>
          <a:prstGeom prst="straightConnector1">
            <a:avLst/>
          </a:prstGeom>
          <a:noFill/>
          <a:ln w="38100" cap="flat" cmpd="sng">
            <a:solidFill>
              <a:srgbClr val="31D15E"/>
            </a:solidFill>
            <a:prstDash val="solid"/>
            <a:miter lim="800000"/>
            <a:headEnd type="none" w="sm" len="sm"/>
            <a:tailEnd type="none" w="sm" len="sm"/>
          </a:ln>
        </p:spPr>
      </p:cxnSp>
      <p:grpSp>
        <p:nvGrpSpPr>
          <p:cNvPr id="155" name="Google Shape;155;p25"/>
          <p:cNvGrpSpPr/>
          <p:nvPr/>
        </p:nvGrpSpPr>
        <p:grpSpPr>
          <a:xfrm>
            <a:off x="4092138" y="3420395"/>
            <a:ext cx="959819" cy="191250"/>
            <a:chOff x="5216458" y="4560527"/>
            <a:chExt cx="1279758" cy="255000"/>
          </a:xfrm>
        </p:grpSpPr>
        <p:sp>
          <p:nvSpPr>
            <p:cNvPr id="156" name="Google Shape;156;p25"/>
            <p:cNvSpPr/>
            <p:nvPr/>
          </p:nvSpPr>
          <p:spPr>
            <a:xfrm>
              <a:off x="5216458" y="4560527"/>
              <a:ext cx="255000" cy="255000"/>
            </a:xfrm>
            <a:prstGeom prst="ellipse">
              <a:avLst/>
            </a:prstGeom>
            <a:noFill/>
            <a:ln w="571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157" name="Google Shape;157;p25"/>
            <p:cNvSpPr/>
            <p:nvPr/>
          </p:nvSpPr>
          <p:spPr>
            <a:xfrm>
              <a:off x="6241216" y="4560527"/>
              <a:ext cx="255000" cy="255000"/>
            </a:xfrm>
            <a:prstGeom prst="ellipse">
              <a:avLst/>
            </a:prstGeom>
            <a:noFill/>
            <a:ln w="5715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gr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hank You Cover 1">
  <p:cSld name="CUSTOM_5_1_1_1_1_1_1_1">
    <p:bg>
      <p:bgPr>
        <a:solidFill>
          <a:schemeClr val="dk1"/>
        </a:solidFill>
        <a:effectLst/>
      </p:bgPr>
    </p:bg>
    <p:spTree>
      <p:nvGrpSpPr>
        <p:cNvPr id="1" name="Shape 3171"/>
        <p:cNvGrpSpPr/>
        <p:nvPr/>
      </p:nvGrpSpPr>
      <p:grpSpPr>
        <a:xfrm>
          <a:off x="0" y="0"/>
          <a:ext cx="0" cy="0"/>
          <a:chOff x="0" y="0"/>
          <a:chExt cx="0" cy="0"/>
        </a:xfrm>
      </p:grpSpPr>
      <p:sp>
        <p:nvSpPr>
          <p:cNvPr id="3172" name="Google Shape;3172;p244"/>
          <p:cNvSpPr txBox="1">
            <a:spLocks noGrp="1"/>
          </p:cNvSpPr>
          <p:nvPr>
            <p:ph type="subTitle" idx="1"/>
          </p:nvPr>
        </p:nvSpPr>
        <p:spPr>
          <a:xfrm>
            <a:off x="216000" y="4662125"/>
            <a:ext cx="2063400" cy="281700"/>
          </a:xfrm>
          <a:prstGeom prst="rect">
            <a:avLst/>
          </a:prstGeom>
          <a:noFill/>
          <a:ln>
            <a:noFill/>
          </a:ln>
        </p:spPr>
        <p:txBody>
          <a:bodyPr spcFirstLastPara="1" wrap="square" lIns="0" tIns="0" rIns="0" bIns="0" anchor="b" anchorCtr="0">
            <a:normAutofit/>
          </a:bodyPr>
          <a:lstStyle>
            <a:lvl1pPr marR="0" lvl="0" algn="l">
              <a:lnSpc>
                <a:spcPct val="100000"/>
              </a:lnSpc>
              <a:spcBef>
                <a:spcPts val="0"/>
              </a:spcBef>
              <a:spcAft>
                <a:spcPts val="0"/>
              </a:spcAft>
              <a:buSzPts val="1000"/>
              <a:buNone/>
              <a:defRPr sz="1000">
                <a:solidFill>
                  <a:schemeClr val="accent2"/>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accent2"/>
              </a:buClr>
              <a:buSzPts val="1000"/>
              <a:buNone/>
              <a:defRPr>
                <a:solidFill>
                  <a:schemeClr val="accent2"/>
                </a:solidFill>
              </a:defRPr>
            </a:lvl2pPr>
            <a:lvl3pPr lvl="2" algn="l">
              <a:lnSpc>
                <a:spcPct val="115000"/>
              </a:lnSpc>
              <a:spcBef>
                <a:spcPts val="0"/>
              </a:spcBef>
              <a:spcAft>
                <a:spcPts val="0"/>
              </a:spcAft>
              <a:buClr>
                <a:schemeClr val="accent2"/>
              </a:buClr>
              <a:buSzPts val="1000"/>
              <a:buNone/>
              <a:defRPr>
                <a:solidFill>
                  <a:schemeClr val="accent2"/>
                </a:solidFill>
              </a:defRPr>
            </a:lvl3pPr>
            <a:lvl4pPr lvl="3" algn="l">
              <a:lnSpc>
                <a:spcPct val="115000"/>
              </a:lnSpc>
              <a:spcBef>
                <a:spcPts val="0"/>
              </a:spcBef>
              <a:spcAft>
                <a:spcPts val="0"/>
              </a:spcAft>
              <a:buClr>
                <a:schemeClr val="accent2"/>
              </a:buClr>
              <a:buSzPts val="1000"/>
              <a:buNone/>
              <a:defRPr>
                <a:solidFill>
                  <a:schemeClr val="accent2"/>
                </a:solidFill>
              </a:defRPr>
            </a:lvl4pPr>
            <a:lvl5pPr lvl="4" algn="l">
              <a:lnSpc>
                <a:spcPct val="115000"/>
              </a:lnSpc>
              <a:spcBef>
                <a:spcPts val="0"/>
              </a:spcBef>
              <a:spcAft>
                <a:spcPts val="0"/>
              </a:spcAft>
              <a:buClr>
                <a:schemeClr val="accent2"/>
              </a:buClr>
              <a:buSzPts val="1000"/>
              <a:buNone/>
              <a:defRPr>
                <a:solidFill>
                  <a:schemeClr val="accent2"/>
                </a:solidFill>
              </a:defRPr>
            </a:lvl5pPr>
            <a:lvl6pPr lvl="5" algn="l">
              <a:lnSpc>
                <a:spcPct val="115000"/>
              </a:lnSpc>
              <a:spcBef>
                <a:spcPts val="0"/>
              </a:spcBef>
              <a:spcAft>
                <a:spcPts val="0"/>
              </a:spcAft>
              <a:buClr>
                <a:schemeClr val="accent2"/>
              </a:buClr>
              <a:buSzPts val="1000"/>
              <a:buNone/>
              <a:defRPr>
                <a:solidFill>
                  <a:schemeClr val="accent2"/>
                </a:solidFill>
              </a:defRPr>
            </a:lvl6pPr>
            <a:lvl7pPr lvl="6" algn="l">
              <a:lnSpc>
                <a:spcPct val="115000"/>
              </a:lnSpc>
              <a:spcBef>
                <a:spcPts val="0"/>
              </a:spcBef>
              <a:spcAft>
                <a:spcPts val="0"/>
              </a:spcAft>
              <a:buClr>
                <a:schemeClr val="accent2"/>
              </a:buClr>
              <a:buSzPts val="1000"/>
              <a:buNone/>
              <a:defRPr>
                <a:solidFill>
                  <a:schemeClr val="accent2"/>
                </a:solidFill>
              </a:defRPr>
            </a:lvl7pPr>
            <a:lvl8pPr lvl="7" algn="l">
              <a:lnSpc>
                <a:spcPct val="115000"/>
              </a:lnSpc>
              <a:spcBef>
                <a:spcPts val="0"/>
              </a:spcBef>
              <a:spcAft>
                <a:spcPts val="0"/>
              </a:spcAft>
              <a:buClr>
                <a:schemeClr val="accent2"/>
              </a:buClr>
              <a:buSzPts val="1000"/>
              <a:buNone/>
              <a:defRPr>
                <a:solidFill>
                  <a:schemeClr val="accent2"/>
                </a:solidFill>
              </a:defRPr>
            </a:lvl8pPr>
            <a:lvl9pPr lvl="8" algn="l">
              <a:lnSpc>
                <a:spcPct val="115000"/>
              </a:lnSpc>
              <a:spcBef>
                <a:spcPts val="0"/>
              </a:spcBef>
              <a:spcAft>
                <a:spcPts val="0"/>
              </a:spcAft>
              <a:buClr>
                <a:schemeClr val="accent2"/>
              </a:buClr>
              <a:buSzPts val="1000"/>
              <a:buNone/>
              <a:defRPr>
                <a:solidFill>
                  <a:schemeClr val="accent2"/>
                </a:solidFill>
              </a:defRPr>
            </a:lvl9pPr>
          </a:lstStyle>
          <a:p>
            <a:endParaRPr/>
          </a:p>
        </p:txBody>
      </p:sp>
      <p:sp>
        <p:nvSpPr>
          <p:cNvPr id="3173" name="Google Shape;3173;p244"/>
          <p:cNvSpPr txBox="1">
            <a:spLocks noGrp="1"/>
          </p:cNvSpPr>
          <p:nvPr>
            <p:ph type="subTitle" idx="2"/>
          </p:nvPr>
        </p:nvSpPr>
        <p:spPr>
          <a:xfrm>
            <a:off x="2434950" y="4662125"/>
            <a:ext cx="6480600" cy="281700"/>
          </a:xfrm>
          <a:prstGeom prst="rect">
            <a:avLst/>
          </a:prstGeom>
          <a:noFill/>
          <a:ln>
            <a:noFill/>
          </a:ln>
        </p:spPr>
        <p:txBody>
          <a:bodyPr spcFirstLastPara="1" wrap="square" lIns="0" tIns="0" rIns="0" bIns="0" anchor="b" anchorCtr="0">
            <a:normAutofit/>
          </a:bodyPr>
          <a:lstStyle>
            <a:lvl1pPr marR="0" lvl="0" algn="r">
              <a:lnSpc>
                <a:spcPct val="100000"/>
              </a:lnSpc>
              <a:spcBef>
                <a:spcPts val="0"/>
              </a:spcBef>
              <a:spcAft>
                <a:spcPts val="0"/>
              </a:spcAft>
              <a:buSzPts val="1000"/>
              <a:buNone/>
              <a:defRPr sz="1000">
                <a:solidFill>
                  <a:schemeClr val="accent2"/>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accent2"/>
              </a:buClr>
              <a:buSzPts val="1000"/>
              <a:buNone/>
              <a:defRPr>
                <a:solidFill>
                  <a:schemeClr val="accent2"/>
                </a:solidFill>
              </a:defRPr>
            </a:lvl2pPr>
            <a:lvl3pPr lvl="2" algn="l">
              <a:lnSpc>
                <a:spcPct val="115000"/>
              </a:lnSpc>
              <a:spcBef>
                <a:spcPts val="0"/>
              </a:spcBef>
              <a:spcAft>
                <a:spcPts val="0"/>
              </a:spcAft>
              <a:buClr>
                <a:schemeClr val="accent2"/>
              </a:buClr>
              <a:buSzPts val="1000"/>
              <a:buNone/>
              <a:defRPr>
                <a:solidFill>
                  <a:schemeClr val="accent2"/>
                </a:solidFill>
              </a:defRPr>
            </a:lvl3pPr>
            <a:lvl4pPr lvl="3" algn="l">
              <a:lnSpc>
                <a:spcPct val="115000"/>
              </a:lnSpc>
              <a:spcBef>
                <a:spcPts val="0"/>
              </a:spcBef>
              <a:spcAft>
                <a:spcPts val="0"/>
              </a:spcAft>
              <a:buClr>
                <a:schemeClr val="accent2"/>
              </a:buClr>
              <a:buSzPts val="1000"/>
              <a:buNone/>
              <a:defRPr>
                <a:solidFill>
                  <a:schemeClr val="accent2"/>
                </a:solidFill>
              </a:defRPr>
            </a:lvl4pPr>
            <a:lvl5pPr lvl="4" algn="l">
              <a:lnSpc>
                <a:spcPct val="115000"/>
              </a:lnSpc>
              <a:spcBef>
                <a:spcPts val="0"/>
              </a:spcBef>
              <a:spcAft>
                <a:spcPts val="0"/>
              </a:spcAft>
              <a:buClr>
                <a:schemeClr val="accent2"/>
              </a:buClr>
              <a:buSzPts val="1000"/>
              <a:buNone/>
              <a:defRPr>
                <a:solidFill>
                  <a:schemeClr val="accent2"/>
                </a:solidFill>
              </a:defRPr>
            </a:lvl5pPr>
            <a:lvl6pPr lvl="5" algn="l">
              <a:lnSpc>
                <a:spcPct val="115000"/>
              </a:lnSpc>
              <a:spcBef>
                <a:spcPts val="0"/>
              </a:spcBef>
              <a:spcAft>
                <a:spcPts val="0"/>
              </a:spcAft>
              <a:buClr>
                <a:schemeClr val="accent2"/>
              </a:buClr>
              <a:buSzPts val="1000"/>
              <a:buNone/>
              <a:defRPr>
                <a:solidFill>
                  <a:schemeClr val="accent2"/>
                </a:solidFill>
              </a:defRPr>
            </a:lvl6pPr>
            <a:lvl7pPr lvl="6" algn="l">
              <a:lnSpc>
                <a:spcPct val="115000"/>
              </a:lnSpc>
              <a:spcBef>
                <a:spcPts val="0"/>
              </a:spcBef>
              <a:spcAft>
                <a:spcPts val="0"/>
              </a:spcAft>
              <a:buClr>
                <a:schemeClr val="accent2"/>
              </a:buClr>
              <a:buSzPts val="1000"/>
              <a:buNone/>
              <a:defRPr>
                <a:solidFill>
                  <a:schemeClr val="accent2"/>
                </a:solidFill>
              </a:defRPr>
            </a:lvl7pPr>
            <a:lvl8pPr lvl="7" algn="l">
              <a:lnSpc>
                <a:spcPct val="115000"/>
              </a:lnSpc>
              <a:spcBef>
                <a:spcPts val="0"/>
              </a:spcBef>
              <a:spcAft>
                <a:spcPts val="0"/>
              </a:spcAft>
              <a:buClr>
                <a:schemeClr val="accent2"/>
              </a:buClr>
              <a:buSzPts val="1000"/>
              <a:buNone/>
              <a:defRPr>
                <a:solidFill>
                  <a:schemeClr val="accent2"/>
                </a:solidFill>
              </a:defRPr>
            </a:lvl8pPr>
            <a:lvl9pPr lvl="8" algn="l">
              <a:lnSpc>
                <a:spcPct val="115000"/>
              </a:lnSpc>
              <a:spcBef>
                <a:spcPts val="0"/>
              </a:spcBef>
              <a:spcAft>
                <a:spcPts val="0"/>
              </a:spcAft>
              <a:buClr>
                <a:schemeClr val="accent2"/>
              </a:buClr>
              <a:buSzPts val="1000"/>
              <a:buNone/>
              <a:defRPr>
                <a:solidFill>
                  <a:schemeClr val="accent2"/>
                </a:solidFill>
              </a:defRPr>
            </a:lvl9pPr>
          </a:lstStyle>
          <a:p>
            <a:endParaRPr/>
          </a:p>
        </p:txBody>
      </p:sp>
      <p:sp>
        <p:nvSpPr>
          <p:cNvPr id="3174" name="Google Shape;3174;p244"/>
          <p:cNvSpPr txBox="1">
            <a:spLocks noGrp="1"/>
          </p:cNvSpPr>
          <p:nvPr>
            <p:ph type="title"/>
          </p:nvPr>
        </p:nvSpPr>
        <p:spPr>
          <a:xfrm>
            <a:off x="216000" y="1817250"/>
            <a:ext cx="5757600" cy="1509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accent1"/>
              </a:buClr>
              <a:buSzPts val="3600"/>
              <a:buNone/>
              <a:defRPr sz="3600">
                <a:solidFill>
                  <a:schemeClr val="accent1"/>
                </a:solidFill>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Clr>
                <a:schemeClr val="accent1"/>
              </a:buClr>
              <a:buSzPts val="3600"/>
              <a:buNone/>
              <a:defRPr sz="3600">
                <a:solidFill>
                  <a:schemeClr val="accent1"/>
                </a:solidFill>
              </a:defRPr>
            </a:lvl2pPr>
            <a:lvl3pPr lvl="2" algn="l">
              <a:lnSpc>
                <a:spcPct val="100000"/>
              </a:lnSpc>
              <a:spcBef>
                <a:spcPts val="0"/>
              </a:spcBef>
              <a:spcAft>
                <a:spcPts val="0"/>
              </a:spcAft>
              <a:buClr>
                <a:schemeClr val="accent1"/>
              </a:buClr>
              <a:buSzPts val="3600"/>
              <a:buNone/>
              <a:defRPr sz="3600">
                <a:solidFill>
                  <a:schemeClr val="accent1"/>
                </a:solidFill>
              </a:defRPr>
            </a:lvl3pPr>
            <a:lvl4pPr lvl="3" algn="l">
              <a:lnSpc>
                <a:spcPct val="100000"/>
              </a:lnSpc>
              <a:spcBef>
                <a:spcPts val="0"/>
              </a:spcBef>
              <a:spcAft>
                <a:spcPts val="0"/>
              </a:spcAft>
              <a:buClr>
                <a:schemeClr val="accent1"/>
              </a:buClr>
              <a:buSzPts val="3600"/>
              <a:buNone/>
              <a:defRPr sz="3600">
                <a:solidFill>
                  <a:schemeClr val="accent1"/>
                </a:solidFill>
              </a:defRPr>
            </a:lvl4pPr>
            <a:lvl5pPr lvl="4" algn="l">
              <a:lnSpc>
                <a:spcPct val="100000"/>
              </a:lnSpc>
              <a:spcBef>
                <a:spcPts val="0"/>
              </a:spcBef>
              <a:spcAft>
                <a:spcPts val="0"/>
              </a:spcAft>
              <a:buClr>
                <a:schemeClr val="accent1"/>
              </a:buClr>
              <a:buSzPts val="3600"/>
              <a:buNone/>
              <a:defRPr sz="3600">
                <a:solidFill>
                  <a:schemeClr val="accent1"/>
                </a:solidFill>
              </a:defRPr>
            </a:lvl5pPr>
            <a:lvl6pPr lvl="5" algn="l">
              <a:lnSpc>
                <a:spcPct val="100000"/>
              </a:lnSpc>
              <a:spcBef>
                <a:spcPts val="0"/>
              </a:spcBef>
              <a:spcAft>
                <a:spcPts val="0"/>
              </a:spcAft>
              <a:buClr>
                <a:schemeClr val="accent1"/>
              </a:buClr>
              <a:buSzPts val="3600"/>
              <a:buNone/>
              <a:defRPr sz="3600">
                <a:solidFill>
                  <a:schemeClr val="accent1"/>
                </a:solidFill>
              </a:defRPr>
            </a:lvl6pPr>
            <a:lvl7pPr lvl="6" algn="l">
              <a:lnSpc>
                <a:spcPct val="100000"/>
              </a:lnSpc>
              <a:spcBef>
                <a:spcPts val="0"/>
              </a:spcBef>
              <a:spcAft>
                <a:spcPts val="0"/>
              </a:spcAft>
              <a:buClr>
                <a:schemeClr val="accent1"/>
              </a:buClr>
              <a:buSzPts val="3600"/>
              <a:buNone/>
              <a:defRPr sz="3600">
                <a:solidFill>
                  <a:schemeClr val="accent1"/>
                </a:solidFill>
              </a:defRPr>
            </a:lvl7pPr>
            <a:lvl8pPr lvl="7" algn="l">
              <a:lnSpc>
                <a:spcPct val="100000"/>
              </a:lnSpc>
              <a:spcBef>
                <a:spcPts val="0"/>
              </a:spcBef>
              <a:spcAft>
                <a:spcPts val="0"/>
              </a:spcAft>
              <a:buClr>
                <a:schemeClr val="accent1"/>
              </a:buClr>
              <a:buSzPts val="3600"/>
              <a:buNone/>
              <a:defRPr sz="3600">
                <a:solidFill>
                  <a:schemeClr val="accent1"/>
                </a:solidFill>
              </a:defRPr>
            </a:lvl8pPr>
            <a:lvl9pPr lvl="8" algn="l">
              <a:lnSpc>
                <a:spcPct val="100000"/>
              </a:lnSpc>
              <a:spcBef>
                <a:spcPts val="0"/>
              </a:spcBef>
              <a:spcAft>
                <a:spcPts val="0"/>
              </a:spcAft>
              <a:buClr>
                <a:schemeClr val="accent1"/>
              </a:buClr>
              <a:buSzPts val="3600"/>
              <a:buNone/>
              <a:defRPr sz="3600">
                <a:solidFill>
                  <a:schemeClr val="accent1"/>
                </a:solidFill>
              </a:defRPr>
            </a:lvl9pPr>
          </a:lstStyle>
          <a:p>
            <a:endParaRPr/>
          </a:p>
        </p:txBody>
      </p:sp>
      <p:pic>
        <p:nvPicPr>
          <p:cNvPr id="3175" name="Google Shape;3175;p244"/>
          <p:cNvPicPr preferRelativeResize="0"/>
          <p:nvPr/>
        </p:nvPicPr>
        <p:blipFill rotWithShape="1">
          <a:blip r:embed="rId2">
            <a:alphaModFix/>
          </a:blip>
          <a:srcRect t="554" b="554"/>
          <a:stretch/>
        </p:blipFill>
        <p:spPr>
          <a:xfrm>
            <a:off x="228726" y="228600"/>
            <a:ext cx="1116876" cy="172875"/>
          </a:xfrm>
          <a:prstGeom prst="rect">
            <a:avLst/>
          </a:prstGeom>
          <a:noFill/>
          <a:ln>
            <a:noFill/>
          </a:ln>
        </p:spPr>
      </p:pic>
      <p:sp>
        <p:nvSpPr>
          <p:cNvPr id="3176" name="Google Shape;3176;p2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hank You Cover 2">
  <p:cSld name="CUSTOM_5_1_1_1_1_1_1_1_1">
    <p:bg>
      <p:bgPr>
        <a:solidFill>
          <a:schemeClr val="accent1"/>
        </a:solidFill>
        <a:effectLst/>
      </p:bgPr>
    </p:bg>
    <p:spTree>
      <p:nvGrpSpPr>
        <p:cNvPr id="1" name="Shape 3177"/>
        <p:cNvGrpSpPr/>
        <p:nvPr/>
      </p:nvGrpSpPr>
      <p:grpSpPr>
        <a:xfrm>
          <a:off x="0" y="0"/>
          <a:ext cx="0" cy="0"/>
          <a:chOff x="0" y="0"/>
          <a:chExt cx="0" cy="0"/>
        </a:xfrm>
      </p:grpSpPr>
      <p:pic>
        <p:nvPicPr>
          <p:cNvPr id="3178" name="Google Shape;3178;p245"/>
          <p:cNvPicPr preferRelativeResize="0"/>
          <p:nvPr/>
        </p:nvPicPr>
        <p:blipFill rotWithShape="1">
          <a:blip r:embed="rId2">
            <a:alphaModFix/>
          </a:blip>
          <a:srcRect t="554" b="554"/>
          <a:stretch/>
        </p:blipFill>
        <p:spPr>
          <a:xfrm>
            <a:off x="228726" y="228600"/>
            <a:ext cx="1116876" cy="172875"/>
          </a:xfrm>
          <a:prstGeom prst="rect">
            <a:avLst/>
          </a:prstGeom>
          <a:noFill/>
          <a:ln>
            <a:noFill/>
          </a:ln>
        </p:spPr>
      </p:pic>
      <p:sp>
        <p:nvSpPr>
          <p:cNvPr id="3179" name="Google Shape;3179;p245"/>
          <p:cNvSpPr txBox="1">
            <a:spLocks noGrp="1"/>
          </p:cNvSpPr>
          <p:nvPr>
            <p:ph type="subTitle" idx="1"/>
          </p:nvPr>
        </p:nvSpPr>
        <p:spPr>
          <a:xfrm>
            <a:off x="216000" y="4662125"/>
            <a:ext cx="2063400" cy="281700"/>
          </a:xfrm>
          <a:prstGeom prst="rect">
            <a:avLst/>
          </a:prstGeom>
          <a:noFill/>
          <a:ln>
            <a:noFill/>
          </a:ln>
        </p:spPr>
        <p:txBody>
          <a:bodyPr spcFirstLastPara="1" wrap="square" lIns="0" tIns="0" rIns="0" bIns="0" anchor="b" anchorCtr="0">
            <a:normAutofit/>
          </a:bodyPr>
          <a:lstStyle>
            <a:lvl1pPr marR="0" lvl="0" algn="l">
              <a:lnSpc>
                <a:spcPct val="100000"/>
              </a:lnSpc>
              <a:spcBef>
                <a:spcPts val="0"/>
              </a:spcBef>
              <a:spcAft>
                <a:spcPts val="0"/>
              </a:spcAft>
              <a:buSzPts val="1000"/>
              <a:buNone/>
              <a:defRPr sz="10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000"/>
              <a:buNone/>
              <a:defRPr>
                <a:solidFill>
                  <a:schemeClr val="dk1"/>
                </a:solidFill>
              </a:defRPr>
            </a:lvl2pPr>
            <a:lvl3pPr lvl="2" algn="l">
              <a:lnSpc>
                <a:spcPct val="115000"/>
              </a:lnSpc>
              <a:spcBef>
                <a:spcPts val="0"/>
              </a:spcBef>
              <a:spcAft>
                <a:spcPts val="0"/>
              </a:spcAft>
              <a:buClr>
                <a:schemeClr val="dk1"/>
              </a:buClr>
              <a:buSzPts val="1000"/>
              <a:buNone/>
              <a:defRPr>
                <a:solidFill>
                  <a:schemeClr val="dk1"/>
                </a:solidFill>
              </a:defRPr>
            </a:lvl3pPr>
            <a:lvl4pPr lvl="3" algn="l">
              <a:lnSpc>
                <a:spcPct val="115000"/>
              </a:lnSpc>
              <a:spcBef>
                <a:spcPts val="0"/>
              </a:spcBef>
              <a:spcAft>
                <a:spcPts val="0"/>
              </a:spcAft>
              <a:buClr>
                <a:schemeClr val="dk1"/>
              </a:buClr>
              <a:buSzPts val="1000"/>
              <a:buNone/>
              <a:defRPr>
                <a:solidFill>
                  <a:schemeClr val="dk1"/>
                </a:solidFill>
              </a:defRPr>
            </a:lvl4pPr>
            <a:lvl5pPr lvl="4" algn="l">
              <a:lnSpc>
                <a:spcPct val="115000"/>
              </a:lnSpc>
              <a:spcBef>
                <a:spcPts val="0"/>
              </a:spcBef>
              <a:spcAft>
                <a:spcPts val="0"/>
              </a:spcAft>
              <a:buClr>
                <a:schemeClr val="dk1"/>
              </a:buClr>
              <a:buSzPts val="1000"/>
              <a:buNone/>
              <a:defRPr>
                <a:solidFill>
                  <a:schemeClr val="dk1"/>
                </a:solidFill>
              </a:defRPr>
            </a:lvl5pPr>
            <a:lvl6pPr lvl="5" algn="l">
              <a:lnSpc>
                <a:spcPct val="115000"/>
              </a:lnSpc>
              <a:spcBef>
                <a:spcPts val="0"/>
              </a:spcBef>
              <a:spcAft>
                <a:spcPts val="0"/>
              </a:spcAft>
              <a:buClr>
                <a:schemeClr val="dk1"/>
              </a:buClr>
              <a:buSzPts val="1000"/>
              <a:buNone/>
              <a:defRPr>
                <a:solidFill>
                  <a:schemeClr val="dk1"/>
                </a:solidFill>
              </a:defRPr>
            </a:lvl6pPr>
            <a:lvl7pPr lvl="6" algn="l">
              <a:lnSpc>
                <a:spcPct val="115000"/>
              </a:lnSpc>
              <a:spcBef>
                <a:spcPts val="0"/>
              </a:spcBef>
              <a:spcAft>
                <a:spcPts val="0"/>
              </a:spcAft>
              <a:buClr>
                <a:schemeClr val="dk1"/>
              </a:buClr>
              <a:buSzPts val="1000"/>
              <a:buNone/>
              <a:defRPr>
                <a:solidFill>
                  <a:schemeClr val="dk1"/>
                </a:solidFill>
              </a:defRPr>
            </a:lvl7pPr>
            <a:lvl8pPr lvl="7" algn="l">
              <a:lnSpc>
                <a:spcPct val="115000"/>
              </a:lnSpc>
              <a:spcBef>
                <a:spcPts val="0"/>
              </a:spcBef>
              <a:spcAft>
                <a:spcPts val="0"/>
              </a:spcAft>
              <a:buClr>
                <a:schemeClr val="dk1"/>
              </a:buClr>
              <a:buSzPts val="1000"/>
              <a:buNone/>
              <a:defRPr>
                <a:solidFill>
                  <a:schemeClr val="dk1"/>
                </a:solidFill>
              </a:defRPr>
            </a:lvl8pPr>
            <a:lvl9pPr lvl="8" algn="l">
              <a:lnSpc>
                <a:spcPct val="115000"/>
              </a:lnSpc>
              <a:spcBef>
                <a:spcPts val="0"/>
              </a:spcBef>
              <a:spcAft>
                <a:spcPts val="0"/>
              </a:spcAft>
              <a:buClr>
                <a:schemeClr val="dk1"/>
              </a:buClr>
              <a:buSzPts val="1000"/>
              <a:buNone/>
              <a:defRPr>
                <a:solidFill>
                  <a:schemeClr val="dk1"/>
                </a:solidFill>
              </a:defRPr>
            </a:lvl9pPr>
          </a:lstStyle>
          <a:p>
            <a:endParaRPr/>
          </a:p>
        </p:txBody>
      </p:sp>
      <p:sp>
        <p:nvSpPr>
          <p:cNvPr id="3180" name="Google Shape;3180;p245"/>
          <p:cNvSpPr txBox="1">
            <a:spLocks noGrp="1"/>
          </p:cNvSpPr>
          <p:nvPr>
            <p:ph type="subTitle" idx="2"/>
          </p:nvPr>
        </p:nvSpPr>
        <p:spPr>
          <a:xfrm>
            <a:off x="2434950" y="4662125"/>
            <a:ext cx="6480600" cy="281700"/>
          </a:xfrm>
          <a:prstGeom prst="rect">
            <a:avLst/>
          </a:prstGeom>
          <a:noFill/>
          <a:ln>
            <a:noFill/>
          </a:ln>
        </p:spPr>
        <p:txBody>
          <a:bodyPr spcFirstLastPara="1" wrap="square" lIns="0" tIns="0" rIns="0" bIns="0" anchor="b" anchorCtr="0">
            <a:normAutofit/>
          </a:bodyPr>
          <a:lstStyle>
            <a:lvl1pPr marR="0" lvl="0" algn="r">
              <a:lnSpc>
                <a:spcPct val="100000"/>
              </a:lnSpc>
              <a:spcBef>
                <a:spcPts val="0"/>
              </a:spcBef>
              <a:spcAft>
                <a:spcPts val="0"/>
              </a:spcAft>
              <a:buSzPts val="1000"/>
              <a:buNone/>
              <a:defRPr sz="1000">
                <a:solidFill>
                  <a:schemeClr val="dk1"/>
                </a:solidFill>
                <a:latin typeface="Schibsted Grotesk"/>
                <a:ea typeface="Schibsted Grotesk"/>
                <a:cs typeface="Schibsted Grotesk"/>
                <a:sym typeface="Schibsted Grotesk"/>
              </a:defRPr>
            </a:lvl1pPr>
            <a:lvl2pPr lvl="1" algn="l">
              <a:lnSpc>
                <a:spcPct val="115000"/>
              </a:lnSpc>
              <a:spcBef>
                <a:spcPts val="0"/>
              </a:spcBef>
              <a:spcAft>
                <a:spcPts val="0"/>
              </a:spcAft>
              <a:buClr>
                <a:schemeClr val="dk1"/>
              </a:buClr>
              <a:buSzPts val="1000"/>
              <a:buNone/>
              <a:defRPr>
                <a:solidFill>
                  <a:schemeClr val="dk1"/>
                </a:solidFill>
              </a:defRPr>
            </a:lvl2pPr>
            <a:lvl3pPr lvl="2" algn="l">
              <a:lnSpc>
                <a:spcPct val="115000"/>
              </a:lnSpc>
              <a:spcBef>
                <a:spcPts val="0"/>
              </a:spcBef>
              <a:spcAft>
                <a:spcPts val="0"/>
              </a:spcAft>
              <a:buClr>
                <a:schemeClr val="dk1"/>
              </a:buClr>
              <a:buSzPts val="1000"/>
              <a:buNone/>
              <a:defRPr>
                <a:solidFill>
                  <a:schemeClr val="dk1"/>
                </a:solidFill>
              </a:defRPr>
            </a:lvl3pPr>
            <a:lvl4pPr lvl="3" algn="l">
              <a:lnSpc>
                <a:spcPct val="115000"/>
              </a:lnSpc>
              <a:spcBef>
                <a:spcPts val="0"/>
              </a:spcBef>
              <a:spcAft>
                <a:spcPts val="0"/>
              </a:spcAft>
              <a:buClr>
                <a:schemeClr val="dk1"/>
              </a:buClr>
              <a:buSzPts val="1000"/>
              <a:buNone/>
              <a:defRPr>
                <a:solidFill>
                  <a:schemeClr val="dk1"/>
                </a:solidFill>
              </a:defRPr>
            </a:lvl4pPr>
            <a:lvl5pPr lvl="4" algn="l">
              <a:lnSpc>
                <a:spcPct val="115000"/>
              </a:lnSpc>
              <a:spcBef>
                <a:spcPts val="0"/>
              </a:spcBef>
              <a:spcAft>
                <a:spcPts val="0"/>
              </a:spcAft>
              <a:buClr>
                <a:schemeClr val="dk1"/>
              </a:buClr>
              <a:buSzPts val="1000"/>
              <a:buNone/>
              <a:defRPr>
                <a:solidFill>
                  <a:schemeClr val="dk1"/>
                </a:solidFill>
              </a:defRPr>
            </a:lvl5pPr>
            <a:lvl6pPr lvl="5" algn="l">
              <a:lnSpc>
                <a:spcPct val="115000"/>
              </a:lnSpc>
              <a:spcBef>
                <a:spcPts val="0"/>
              </a:spcBef>
              <a:spcAft>
                <a:spcPts val="0"/>
              </a:spcAft>
              <a:buClr>
                <a:schemeClr val="dk1"/>
              </a:buClr>
              <a:buSzPts val="1000"/>
              <a:buNone/>
              <a:defRPr>
                <a:solidFill>
                  <a:schemeClr val="dk1"/>
                </a:solidFill>
              </a:defRPr>
            </a:lvl6pPr>
            <a:lvl7pPr lvl="6" algn="l">
              <a:lnSpc>
                <a:spcPct val="115000"/>
              </a:lnSpc>
              <a:spcBef>
                <a:spcPts val="0"/>
              </a:spcBef>
              <a:spcAft>
                <a:spcPts val="0"/>
              </a:spcAft>
              <a:buClr>
                <a:schemeClr val="dk1"/>
              </a:buClr>
              <a:buSzPts val="1000"/>
              <a:buNone/>
              <a:defRPr>
                <a:solidFill>
                  <a:schemeClr val="dk1"/>
                </a:solidFill>
              </a:defRPr>
            </a:lvl7pPr>
            <a:lvl8pPr lvl="7" algn="l">
              <a:lnSpc>
                <a:spcPct val="115000"/>
              </a:lnSpc>
              <a:spcBef>
                <a:spcPts val="0"/>
              </a:spcBef>
              <a:spcAft>
                <a:spcPts val="0"/>
              </a:spcAft>
              <a:buClr>
                <a:schemeClr val="dk1"/>
              </a:buClr>
              <a:buSzPts val="1000"/>
              <a:buNone/>
              <a:defRPr>
                <a:solidFill>
                  <a:schemeClr val="dk1"/>
                </a:solidFill>
              </a:defRPr>
            </a:lvl8pPr>
            <a:lvl9pPr lvl="8" algn="l">
              <a:lnSpc>
                <a:spcPct val="115000"/>
              </a:lnSpc>
              <a:spcBef>
                <a:spcPts val="0"/>
              </a:spcBef>
              <a:spcAft>
                <a:spcPts val="0"/>
              </a:spcAft>
              <a:buClr>
                <a:schemeClr val="dk1"/>
              </a:buClr>
              <a:buSzPts val="1000"/>
              <a:buNone/>
              <a:defRPr>
                <a:solidFill>
                  <a:schemeClr val="dk1"/>
                </a:solidFill>
              </a:defRPr>
            </a:lvl9pPr>
          </a:lstStyle>
          <a:p>
            <a:endParaRPr/>
          </a:p>
        </p:txBody>
      </p:sp>
      <p:sp>
        <p:nvSpPr>
          <p:cNvPr id="3181" name="Google Shape;3181;p245"/>
          <p:cNvSpPr txBox="1">
            <a:spLocks noGrp="1"/>
          </p:cNvSpPr>
          <p:nvPr>
            <p:ph type="title"/>
          </p:nvPr>
        </p:nvSpPr>
        <p:spPr>
          <a:xfrm>
            <a:off x="216000" y="1817250"/>
            <a:ext cx="5757600" cy="15090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3600"/>
              <a:buNone/>
              <a:defRPr sz="3600">
                <a:latin typeface="Schibsted Grotesk SemiBold"/>
                <a:ea typeface="Schibsted Grotesk SemiBold"/>
                <a:cs typeface="Schibsted Grotesk SemiBold"/>
                <a:sym typeface="Schibsted Grotesk SemiBo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3182" name="Google Shape;3182;p2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Blank 2">
  <p:cSld name="CUSTOM_8">
    <p:spTree>
      <p:nvGrpSpPr>
        <p:cNvPr id="1" name="Shape 3183"/>
        <p:cNvGrpSpPr/>
        <p:nvPr/>
      </p:nvGrpSpPr>
      <p:grpSpPr>
        <a:xfrm>
          <a:off x="0" y="0"/>
          <a:ext cx="0" cy="0"/>
          <a:chOff x="0" y="0"/>
          <a:chExt cx="0" cy="0"/>
        </a:xfrm>
      </p:grpSpPr>
      <p:sp>
        <p:nvSpPr>
          <p:cNvPr id="3184" name="Google Shape;3184;p246"/>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3185" name="Google Shape;3185;p246"/>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chibsted Grotesk"/>
              <a:ea typeface="Schibsted Grotesk"/>
              <a:cs typeface="Schibsted Grotesk"/>
              <a:sym typeface="Schibsted Grotesk"/>
            </a:endParaRPr>
          </a:p>
        </p:txBody>
      </p:sp>
      <p:sp>
        <p:nvSpPr>
          <p:cNvPr id="3186" name="Google Shape;3186;p246"/>
          <p:cNvSpPr txBox="1">
            <a:spLocks noGrp="1"/>
          </p:cNvSpPr>
          <p:nvPr>
            <p:ph type="subTitle" idx="1"/>
          </p:nvPr>
        </p:nvSpPr>
        <p:spPr>
          <a:xfrm>
            <a:off x="524475"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sp>
        <p:nvSpPr>
          <p:cNvPr id="3187" name="Google Shape;3187;p246"/>
          <p:cNvSpPr txBox="1">
            <a:spLocks noGrp="1"/>
          </p:cNvSpPr>
          <p:nvPr>
            <p:ph type="subTitle" idx="2"/>
          </p:nvPr>
        </p:nvSpPr>
        <p:spPr>
          <a:xfrm>
            <a:off x="1558350" y="228600"/>
            <a:ext cx="960000" cy="2196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dk1"/>
              </a:buClr>
              <a:buSzPts val="800"/>
              <a:buFont typeface="Schibsted Grotesk Medium"/>
              <a:buNone/>
              <a:defRPr sz="800">
                <a:solidFill>
                  <a:schemeClr val="dk1"/>
                </a:solidFill>
                <a:latin typeface="Schibsted Grotesk Medium"/>
                <a:ea typeface="Schibsted Grotesk Medium"/>
                <a:cs typeface="Schibsted Grotesk Medium"/>
                <a:sym typeface="Schibsted Grotesk Medium"/>
              </a:defRPr>
            </a:lvl1pPr>
            <a:lvl2pPr lvl="1"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2pPr>
            <a:lvl3pPr lvl="2"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3pPr>
            <a:lvl4pPr lvl="3"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4pPr>
            <a:lvl5pPr lvl="4"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5pPr>
            <a:lvl6pPr lvl="5"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6pPr>
            <a:lvl7pPr lvl="6"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7pPr>
            <a:lvl8pPr lvl="7"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8pPr>
            <a:lvl9pPr lvl="8" algn="ctr">
              <a:lnSpc>
                <a:spcPct val="100000"/>
              </a:lnSpc>
              <a:spcBef>
                <a:spcPts val="0"/>
              </a:spcBef>
              <a:spcAft>
                <a:spcPts val="0"/>
              </a:spcAft>
              <a:buClr>
                <a:schemeClr val="dk1"/>
              </a:buClr>
              <a:buSzPts val="800"/>
              <a:buFont typeface="Schibsted Grotesk"/>
              <a:buNone/>
              <a:defRPr sz="800">
                <a:solidFill>
                  <a:schemeClr val="dk1"/>
                </a:solidFill>
                <a:latin typeface="Schibsted Grotesk"/>
                <a:ea typeface="Schibsted Grotesk"/>
                <a:cs typeface="Schibsted Grotesk"/>
                <a:sym typeface="Schibsted Grotesk"/>
              </a:defRPr>
            </a:lvl9pPr>
          </a:lstStyle>
          <a:p>
            <a:endParaRPr/>
          </a:p>
        </p:txBody>
      </p:sp>
      <p:grpSp>
        <p:nvGrpSpPr>
          <p:cNvPr id="3188" name="Google Shape;3188;p246"/>
          <p:cNvGrpSpPr/>
          <p:nvPr/>
        </p:nvGrpSpPr>
        <p:grpSpPr>
          <a:xfrm>
            <a:off x="228588" y="228700"/>
            <a:ext cx="216600" cy="216600"/>
            <a:chOff x="228588" y="228700"/>
            <a:chExt cx="216600" cy="216600"/>
          </a:xfrm>
        </p:grpSpPr>
        <p:sp>
          <p:nvSpPr>
            <p:cNvPr id="3189" name="Google Shape;3189;p246"/>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90" name="Google Shape;3190;p246"/>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3191" name="Google Shape;3191;p246"/>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3192"/>
        <p:cNvGrpSpPr/>
        <p:nvPr/>
      </p:nvGrpSpPr>
      <p:grpSpPr>
        <a:xfrm>
          <a:off x="0" y="0"/>
          <a:ext cx="0" cy="0"/>
          <a:chOff x="0" y="0"/>
          <a:chExt cx="0" cy="0"/>
        </a:xfrm>
      </p:grpSpPr>
      <p:sp>
        <p:nvSpPr>
          <p:cNvPr id="3193" name="Google Shape;3193;p247"/>
          <p:cNvSpPr txBox="1">
            <a:spLocks noGrp="1"/>
          </p:cNvSpPr>
          <p:nvPr>
            <p:ph type="ctrTitle"/>
          </p:nvPr>
        </p:nvSpPr>
        <p:spPr>
          <a:xfrm>
            <a:off x="311708" y="744575"/>
            <a:ext cx="8520600" cy="2052600"/>
          </a:xfrm>
          <a:prstGeom prst="rect">
            <a:avLst/>
          </a:prstGeom>
        </p:spPr>
        <p:txBody>
          <a:bodyPr spcFirstLastPara="1" wrap="square" lIns="0" tIns="0" rIns="0" bIns="0"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194" name="Google Shape;3194;p247"/>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195" name="Google Shape;3195;p247"/>
          <p:cNvSpPr txBox="1">
            <a:spLocks noGrp="1"/>
          </p:cNvSpPr>
          <p:nvPr>
            <p:ph type="sldNum" idx="12"/>
          </p:nvPr>
        </p:nvSpPr>
        <p:spPr>
          <a:xfrm>
            <a:off x="8472458" y="4663217"/>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00"/>
        <p:cNvGrpSpPr/>
        <p:nvPr/>
      </p:nvGrpSpPr>
      <p:grpSpPr>
        <a:xfrm>
          <a:off x="0" y="0"/>
          <a:ext cx="0" cy="0"/>
          <a:chOff x="0" y="0"/>
          <a:chExt cx="0" cy="0"/>
        </a:xfrm>
      </p:grpSpPr>
      <p:sp>
        <p:nvSpPr>
          <p:cNvPr id="3201" name="Google Shape;3201;p24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202" name="Google Shape;3202;p24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203" name="Google Shape;3203;p2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04"/>
        <p:cNvGrpSpPr/>
        <p:nvPr/>
      </p:nvGrpSpPr>
      <p:grpSpPr>
        <a:xfrm>
          <a:off x="0" y="0"/>
          <a:ext cx="0" cy="0"/>
          <a:chOff x="0" y="0"/>
          <a:chExt cx="0" cy="0"/>
        </a:xfrm>
      </p:grpSpPr>
      <p:sp>
        <p:nvSpPr>
          <p:cNvPr id="3205" name="Google Shape;3205;p25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206" name="Google Shape;3206;p2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07"/>
        <p:cNvGrpSpPr/>
        <p:nvPr/>
      </p:nvGrpSpPr>
      <p:grpSpPr>
        <a:xfrm>
          <a:off x="0" y="0"/>
          <a:ext cx="0" cy="0"/>
          <a:chOff x="0" y="0"/>
          <a:chExt cx="0" cy="0"/>
        </a:xfrm>
      </p:grpSpPr>
      <p:sp>
        <p:nvSpPr>
          <p:cNvPr id="3208" name="Google Shape;3208;p2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09" name="Google Shape;3209;p25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210" name="Google Shape;3210;p2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11"/>
        <p:cNvGrpSpPr/>
        <p:nvPr/>
      </p:nvGrpSpPr>
      <p:grpSpPr>
        <a:xfrm>
          <a:off x="0" y="0"/>
          <a:ext cx="0" cy="0"/>
          <a:chOff x="0" y="0"/>
          <a:chExt cx="0" cy="0"/>
        </a:xfrm>
      </p:grpSpPr>
      <p:sp>
        <p:nvSpPr>
          <p:cNvPr id="3212" name="Google Shape;3212;p2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13" name="Google Shape;3213;p25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14" name="Google Shape;3214;p25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15" name="Google Shape;3215;p2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16"/>
        <p:cNvGrpSpPr/>
        <p:nvPr/>
      </p:nvGrpSpPr>
      <p:grpSpPr>
        <a:xfrm>
          <a:off x="0" y="0"/>
          <a:ext cx="0" cy="0"/>
          <a:chOff x="0" y="0"/>
          <a:chExt cx="0" cy="0"/>
        </a:xfrm>
      </p:grpSpPr>
      <p:sp>
        <p:nvSpPr>
          <p:cNvPr id="3217" name="Google Shape;3217;p2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18" name="Google Shape;3218;p2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19"/>
        <p:cNvGrpSpPr/>
        <p:nvPr/>
      </p:nvGrpSpPr>
      <p:grpSpPr>
        <a:xfrm>
          <a:off x="0" y="0"/>
          <a:ext cx="0" cy="0"/>
          <a:chOff x="0" y="0"/>
          <a:chExt cx="0" cy="0"/>
        </a:xfrm>
      </p:grpSpPr>
      <p:sp>
        <p:nvSpPr>
          <p:cNvPr id="3220" name="Google Shape;3220;p25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21" name="Google Shape;3221;p25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22" name="Google Shape;3222;p2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5 1">
  <p:cSld name="CUSTOM_5_1">
    <p:spTree>
      <p:nvGrpSpPr>
        <p:cNvPr id="1" name="Shape 158"/>
        <p:cNvGrpSpPr/>
        <p:nvPr/>
      </p:nvGrpSpPr>
      <p:grpSpPr>
        <a:xfrm>
          <a:off x="0" y="0"/>
          <a:ext cx="0" cy="0"/>
          <a:chOff x="0" y="0"/>
          <a:chExt cx="0" cy="0"/>
        </a:xfrm>
      </p:grpSpPr>
      <p:sp>
        <p:nvSpPr>
          <p:cNvPr id="159" name="Google Shape;159;p26"/>
          <p:cNvSpPr>
            <a:spLocks noGrp="1"/>
          </p:cNvSpPr>
          <p:nvPr>
            <p:ph type="pic" idx="2"/>
          </p:nvPr>
        </p:nvSpPr>
        <p:spPr>
          <a:xfrm>
            <a:off x="4253288" y="450563"/>
            <a:ext cx="4556100" cy="4242300"/>
          </a:xfrm>
          <a:prstGeom prst="rect">
            <a:avLst/>
          </a:prstGeom>
          <a:noFill/>
          <a:ln>
            <a:noFill/>
          </a:ln>
        </p:spPr>
      </p:sp>
      <p:sp>
        <p:nvSpPr>
          <p:cNvPr id="160" name="Google Shape;160;p26"/>
          <p:cNvSpPr/>
          <p:nvPr/>
        </p:nvSpPr>
        <p:spPr>
          <a:xfrm>
            <a:off x="0" y="344644"/>
            <a:ext cx="3681900" cy="325800"/>
          </a:xfrm>
          <a:prstGeom prst="rect">
            <a:avLst/>
          </a:prstGeom>
          <a:solidFill>
            <a:srgbClr val="93D0A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61" name="Google Shape;161;p26"/>
          <p:cNvSpPr txBox="1">
            <a:spLocks noGrp="1"/>
          </p:cNvSpPr>
          <p:nvPr>
            <p:ph type="title"/>
          </p:nvPr>
        </p:nvSpPr>
        <p:spPr>
          <a:xfrm>
            <a:off x="287944" y="366694"/>
            <a:ext cx="3451200" cy="281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292929"/>
              </a:buClr>
              <a:buSzPts val="1400"/>
              <a:buNone/>
              <a:defRPr sz="1400" b="1">
                <a:solidFill>
                  <a:srgbClr val="292929"/>
                </a:solidFill>
              </a:defRPr>
            </a:lvl1pPr>
            <a:lvl2pPr lvl="1"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2pPr>
            <a:lvl3pPr lvl="2"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3pPr>
            <a:lvl4pPr lvl="3"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4pPr>
            <a:lvl5pPr lvl="4"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5pPr>
            <a:lvl6pPr lvl="5"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6pPr>
            <a:lvl7pPr lvl="6"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7pPr>
            <a:lvl8pPr lvl="7"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8pPr>
            <a:lvl9pPr lvl="8"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9pPr>
          </a:lstStyle>
          <a:p>
            <a:endParaRPr/>
          </a:p>
        </p:txBody>
      </p:sp>
      <p:sp>
        <p:nvSpPr>
          <p:cNvPr id="162" name="Google Shape;162;p26"/>
          <p:cNvSpPr txBox="1">
            <a:spLocks noGrp="1"/>
          </p:cNvSpPr>
          <p:nvPr>
            <p:ph type="body" idx="1"/>
          </p:nvPr>
        </p:nvSpPr>
        <p:spPr>
          <a:xfrm>
            <a:off x="287944" y="1999200"/>
            <a:ext cx="3803100" cy="2572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31D15E"/>
              </a:buClr>
              <a:buSzPts val="1400"/>
              <a:buFont typeface="Inter Light"/>
              <a:buChar char="●"/>
              <a:defRPr sz="1400">
                <a:solidFill>
                  <a:srgbClr val="292929"/>
                </a:solidFill>
                <a:latin typeface="Inter Light"/>
                <a:ea typeface="Inter Light"/>
                <a:cs typeface="Inter Light"/>
                <a:sym typeface="Inter Light"/>
              </a:defRPr>
            </a:lvl1pPr>
            <a:lvl2pPr marL="914400" marR="0" lvl="1"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2pPr>
            <a:lvl3pPr marL="1371600" marR="0" lvl="2"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3pPr>
            <a:lvl4pPr marL="1828800" marR="0" lvl="3"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4pPr>
            <a:lvl5pPr marL="2286000" marR="0" lvl="4"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5pPr>
            <a:lvl6pPr marL="2743200" marR="0" lvl="5"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6pPr>
            <a:lvl7pPr marL="3200400" marR="0" lvl="6"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7pPr>
            <a:lvl8pPr marL="3657600" marR="0" lvl="7"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8pPr>
            <a:lvl9pPr marL="4114800" marR="0" lvl="8"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9pPr>
          </a:lstStyle>
          <a:p>
            <a:endParaRPr/>
          </a:p>
        </p:txBody>
      </p:sp>
      <p:sp>
        <p:nvSpPr>
          <p:cNvPr id="163" name="Google Shape;163;p26"/>
          <p:cNvSpPr txBox="1">
            <a:spLocks noGrp="1"/>
          </p:cNvSpPr>
          <p:nvPr>
            <p:ph type="title" idx="3"/>
          </p:nvPr>
        </p:nvSpPr>
        <p:spPr>
          <a:xfrm>
            <a:off x="287944" y="790772"/>
            <a:ext cx="3054900" cy="1088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300"/>
              <a:buNone/>
              <a:defRPr sz="2300" b="1"/>
            </a:lvl1pPr>
            <a:lvl2pPr lvl="1" algn="l" rtl="0">
              <a:lnSpc>
                <a:spcPct val="100000"/>
              </a:lnSpc>
              <a:spcBef>
                <a:spcPts val="0"/>
              </a:spcBef>
              <a:spcAft>
                <a:spcPts val="0"/>
              </a:spcAft>
              <a:buSzPts val="2300"/>
              <a:buFont typeface="Inter"/>
              <a:buNone/>
              <a:defRPr sz="2300" b="1">
                <a:latin typeface="Inter"/>
                <a:ea typeface="Inter"/>
                <a:cs typeface="Inter"/>
                <a:sym typeface="Inter"/>
              </a:defRPr>
            </a:lvl2pPr>
            <a:lvl3pPr lvl="2" algn="l" rtl="0">
              <a:lnSpc>
                <a:spcPct val="100000"/>
              </a:lnSpc>
              <a:spcBef>
                <a:spcPts val="0"/>
              </a:spcBef>
              <a:spcAft>
                <a:spcPts val="0"/>
              </a:spcAft>
              <a:buSzPts val="2300"/>
              <a:buFont typeface="Inter"/>
              <a:buNone/>
              <a:defRPr sz="2300" b="1">
                <a:latin typeface="Inter"/>
                <a:ea typeface="Inter"/>
                <a:cs typeface="Inter"/>
                <a:sym typeface="Inter"/>
              </a:defRPr>
            </a:lvl3pPr>
            <a:lvl4pPr lvl="3" algn="l" rtl="0">
              <a:lnSpc>
                <a:spcPct val="100000"/>
              </a:lnSpc>
              <a:spcBef>
                <a:spcPts val="0"/>
              </a:spcBef>
              <a:spcAft>
                <a:spcPts val="0"/>
              </a:spcAft>
              <a:buSzPts val="2300"/>
              <a:buFont typeface="Inter"/>
              <a:buNone/>
              <a:defRPr sz="2300" b="1">
                <a:latin typeface="Inter"/>
                <a:ea typeface="Inter"/>
                <a:cs typeface="Inter"/>
                <a:sym typeface="Inter"/>
              </a:defRPr>
            </a:lvl4pPr>
            <a:lvl5pPr lvl="4" algn="l" rtl="0">
              <a:lnSpc>
                <a:spcPct val="100000"/>
              </a:lnSpc>
              <a:spcBef>
                <a:spcPts val="0"/>
              </a:spcBef>
              <a:spcAft>
                <a:spcPts val="0"/>
              </a:spcAft>
              <a:buSzPts val="2300"/>
              <a:buFont typeface="Inter"/>
              <a:buNone/>
              <a:defRPr sz="2300" b="1">
                <a:latin typeface="Inter"/>
                <a:ea typeface="Inter"/>
                <a:cs typeface="Inter"/>
                <a:sym typeface="Inter"/>
              </a:defRPr>
            </a:lvl5pPr>
            <a:lvl6pPr lvl="5" algn="l" rtl="0">
              <a:lnSpc>
                <a:spcPct val="100000"/>
              </a:lnSpc>
              <a:spcBef>
                <a:spcPts val="0"/>
              </a:spcBef>
              <a:spcAft>
                <a:spcPts val="0"/>
              </a:spcAft>
              <a:buSzPts val="2300"/>
              <a:buFont typeface="Inter"/>
              <a:buNone/>
              <a:defRPr sz="2300" b="1">
                <a:latin typeface="Inter"/>
                <a:ea typeface="Inter"/>
                <a:cs typeface="Inter"/>
                <a:sym typeface="Inter"/>
              </a:defRPr>
            </a:lvl6pPr>
            <a:lvl7pPr lvl="6" algn="l" rtl="0">
              <a:lnSpc>
                <a:spcPct val="100000"/>
              </a:lnSpc>
              <a:spcBef>
                <a:spcPts val="0"/>
              </a:spcBef>
              <a:spcAft>
                <a:spcPts val="0"/>
              </a:spcAft>
              <a:buSzPts val="2300"/>
              <a:buFont typeface="Inter"/>
              <a:buNone/>
              <a:defRPr sz="2300" b="1">
                <a:latin typeface="Inter"/>
                <a:ea typeface="Inter"/>
                <a:cs typeface="Inter"/>
                <a:sym typeface="Inter"/>
              </a:defRPr>
            </a:lvl7pPr>
            <a:lvl8pPr lvl="7" algn="l" rtl="0">
              <a:lnSpc>
                <a:spcPct val="100000"/>
              </a:lnSpc>
              <a:spcBef>
                <a:spcPts val="0"/>
              </a:spcBef>
              <a:spcAft>
                <a:spcPts val="0"/>
              </a:spcAft>
              <a:buSzPts val="2300"/>
              <a:buFont typeface="Inter"/>
              <a:buNone/>
              <a:defRPr sz="2300" b="1">
                <a:latin typeface="Inter"/>
                <a:ea typeface="Inter"/>
                <a:cs typeface="Inter"/>
                <a:sym typeface="Inter"/>
              </a:defRPr>
            </a:lvl8pPr>
            <a:lvl9pPr lvl="8" algn="l" rtl="0">
              <a:lnSpc>
                <a:spcPct val="100000"/>
              </a:lnSpc>
              <a:spcBef>
                <a:spcPts val="0"/>
              </a:spcBef>
              <a:spcAft>
                <a:spcPts val="0"/>
              </a:spcAft>
              <a:buSzPts val="2300"/>
              <a:buFont typeface="Inter"/>
              <a:buNone/>
              <a:defRPr sz="2300" b="1">
                <a:latin typeface="Inter"/>
                <a:ea typeface="Inter"/>
                <a:cs typeface="Inter"/>
                <a:sym typeface="Inter"/>
              </a:defRPr>
            </a:lvl9pPr>
          </a:lstStyle>
          <a:p>
            <a:endParaRPr/>
          </a:p>
        </p:txBody>
      </p:sp>
      <p:pic>
        <p:nvPicPr>
          <p:cNvPr id="164" name="Google Shape;164;p26" descr="Shape, icon, arrow&#10;&#10;Description automatically generated"/>
          <p:cNvPicPr preferRelativeResize="0"/>
          <p:nvPr/>
        </p:nvPicPr>
        <p:blipFill rotWithShape="1">
          <a:blip r:embed="rId2">
            <a:alphaModFix/>
          </a:blip>
          <a:srcRect l="17293" r="17004"/>
          <a:stretch/>
        </p:blipFill>
        <p:spPr>
          <a:xfrm>
            <a:off x="0" y="3747713"/>
            <a:ext cx="917040" cy="1395788"/>
          </a:xfrm>
          <a:prstGeom prst="rect">
            <a:avLst/>
          </a:prstGeom>
          <a:noFill/>
          <a:ln>
            <a:noFill/>
          </a:ln>
        </p:spPr>
      </p:pic>
      <p:pic>
        <p:nvPicPr>
          <p:cNvPr id="165" name="Google Shape;165;p26" descr="Circle&#10;&#10;Description automatically generated"/>
          <p:cNvPicPr preferRelativeResize="0"/>
          <p:nvPr/>
        </p:nvPicPr>
        <p:blipFill rotWithShape="1">
          <a:blip r:embed="rId3">
            <a:alphaModFix/>
          </a:blip>
          <a:srcRect/>
          <a:stretch/>
        </p:blipFill>
        <p:spPr>
          <a:xfrm rot="-5400000">
            <a:off x="713938" y="4340321"/>
            <a:ext cx="803179" cy="803179"/>
          </a:xfrm>
          <a:prstGeom prst="rect">
            <a:avLst/>
          </a:prstGeom>
          <a:noFill/>
          <a:ln>
            <a:noFill/>
          </a:ln>
        </p:spPr>
      </p:pic>
      <p:pic>
        <p:nvPicPr>
          <p:cNvPr id="166" name="Google Shape;166;p26" descr="Chart, shape, pie chart&#10;&#10;Description automatically generated"/>
          <p:cNvPicPr preferRelativeResize="0"/>
          <p:nvPr/>
        </p:nvPicPr>
        <p:blipFill rotWithShape="1">
          <a:blip r:embed="rId4">
            <a:alphaModFix/>
          </a:blip>
          <a:srcRect l="16874"/>
          <a:stretch/>
        </p:blipFill>
        <p:spPr>
          <a:xfrm rot="10800000">
            <a:off x="8627456" y="191194"/>
            <a:ext cx="516544" cy="603656"/>
          </a:xfrm>
          <a:prstGeom prst="rect">
            <a:avLst/>
          </a:prstGeom>
          <a:noFill/>
          <a:ln>
            <a:noFill/>
          </a:ln>
        </p:spPr>
      </p:pic>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23"/>
        <p:cNvGrpSpPr/>
        <p:nvPr/>
      </p:nvGrpSpPr>
      <p:grpSpPr>
        <a:xfrm>
          <a:off x="0" y="0"/>
          <a:ext cx="0" cy="0"/>
          <a:chOff x="0" y="0"/>
          <a:chExt cx="0" cy="0"/>
        </a:xfrm>
      </p:grpSpPr>
      <p:sp>
        <p:nvSpPr>
          <p:cNvPr id="3224" name="Google Shape;3224;p25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225" name="Google Shape;3225;p2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26"/>
        <p:cNvGrpSpPr/>
        <p:nvPr/>
      </p:nvGrpSpPr>
      <p:grpSpPr>
        <a:xfrm>
          <a:off x="0" y="0"/>
          <a:ext cx="0" cy="0"/>
          <a:chOff x="0" y="0"/>
          <a:chExt cx="0" cy="0"/>
        </a:xfrm>
      </p:grpSpPr>
      <p:sp>
        <p:nvSpPr>
          <p:cNvPr id="3227" name="Google Shape;3227;p25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25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229" name="Google Shape;3229;p25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30" name="Google Shape;3230;p25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231" name="Google Shape;3231;p2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32"/>
        <p:cNvGrpSpPr/>
        <p:nvPr/>
      </p:nvGrpSpPr>
      <p:grpSpPr>
        <a:xfrm>
          <a:off x="0" y="0"/>
          <a:ext cx="0" cy="0"/>
          <a:chOff x="0" y="0"/>
          <a:chExt cx="0" cy="0"/>
        </a:xfrm>
      </p:grpSpPr>
      <p:sp>
        <p:nvSpPr>
          <p:cNvPr id="3233" name="Google Shape;3233;p25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234" name="Google Shape;3234;p2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35"/>
        <p:cNvGrpSpPr/>
        <p:nvPr/>
      </p:nvGrpSpPr>
      <p:grpSpPr>
        <a:xfrm>
          <a:off x="0" y="0"/>
          <a:ext cx="0" cy="0"/>
          <a:chOff x="0" y="0"/>
          <a:chExt cx="0" cy="0"/>
        </a:xfrm>
      </p:grpSpPr>
      <p:sp>
        <p:nvSpPr>
          <p:cNvPr id="3236" name="Google Shape;3236;p25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237" name="Google Shape;3237;p25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238" name="Google Shape;3238;p2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39"/>
        <p:cNvGrpSpPr/>
        <p:nvPr/>
      </p:nvGrpSpPr>
      <p:grpSpPr>
        <a:xfrm>
          <a:off x="0" y="0"/>
          <a:ext cx="0" cy="0"/>
          <a:chOff x="0" y="0"/>
          <a:chExt cx="0" cy="0"/>
        </a:xfrm>
      </p:grpSpPr>
      <p:sp>
        <p:nvSpPr>
          <p:cNvPr id="3240" name="Google Shape;3240;p2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3241"/>
        <p:cNvGrpSpPr/>
        <p:nvPr/>
      </p:nvGrpSpPr>
      <p:grpSpPr>
        <a:xfrm>
          <a:off x="0" y="0"/>
          <a:ext cx="0" cy="0"/>
          <a:chOff x="0" y="0"/>
          <a:chExt cx="0" cy="0"/>
        </a:xfrm>
      </p:grpSpPr>
      <p:sp>
        <p:nvSpPr>
          <p:cNvPr id="3242" name="Google Shape;3242;p26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243" name="Google Shape;3243;p26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244" name="Google Shape;3244;p2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Dark Title">
  <p:cSld name="CUSTOM">
    <p:spTree>
      <p:nvGrpSpPr>
        <p:cNvPr id="1" name="Shape 3245"/>
        <p:cNvGrpSpPr/>
        <p:nvPr/>
      </p:nvGrpSpPr>
      <p:grpSpPr>
        <a:xfrm>
          <a:off x="0" y="0"/>
          <a:ext cx="0" cy="0"/>
          <a:chOff x="0" y="0"/>
          <a:chExt cx="0" cy="0"/>
        </a:xfrm>
      </p:grpSpPr>
      <p:sp>
        <p:nvSpPr>
          <p:cNvPr id="3246" name="Google Shape;3246;p261"/>
          <p:cNvSpPr txBox="1">
            <a:spLocks noGrp="1"/>
          </p:cNvSpPr>
          <p:nvPr>
            <p:ph type="title"/>
          </p:nvPr>
        </p:nvSpPr>
        <p:spPr>
          <a:xfrm>
            <a:off x="311700" y="1629700"/>
            <a:ext cx="48417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5500"/>
              <a:buNone/>
              <a:defRPr sz="5500">
                <a:solidFill>
                  <a:srgbClr val="FFFFFF"/>
                </a:solidFill>
              </a:defRPr>
            </a:lvl1pPr>
            <a:lvl2pPr lvl="1" algn="l">
              <a:lnSpc>
                <a:spcPct val="100000"/>
              </a:lnSpc>
              <a:spcBef>
                <a:spcPts val="0"/>
              </a:spcBef>
              <a:spcAft>
                <a:spcPts val="0"/>
              </a:spcAft>
              <a:buSzPts val="2800"/>
              <a:buNone/>
              <a:defRPr>
                <a:latin typeface="Arial"/>
                <a:ea typeface="Arial"/>
                <a:cs typeface="Arial"/>
                <a:sym typeface="Arial"/>
              </a:defRPr>
            </a:lvl2pPr>
            <a:lvl3pPr lvl="2" algn="l">
              <a:lnSpc>
                <a:spcPct val="100000"/>
              </a:lnSpc>
              <a:spcBef>
                <a:spcPts val="0"/>
              </a:spcBef>
              <a:spcAft>
                <a:spcPts val="0"/>
              </a:spcAft>
              <a:buSzPts val="2800"/>
              <a:buNone/>
              <a:defRPr>
                <a:latin typeface="Arial"/>
                <a:ea typeface="Arial"/>
                <a:cs typeface="Arial"/>
                <a:sym typeface="Arial"/>
              </a:defRPr>
            </a:lvl3pPr>
            <a:lvl4pPr lvl="3" algn="l">
              <a:lnSpc>
                <a:spcPct val="100000"/>
              </a:lnSpc>
              <a:spcBef>
                <a:spcPts val="0"/>
              </a:spcBef>
              <a:spcAft>
                <a:spcPts val="0"/>
              </a:spcAft>
              <a:buSzPts val="2800"/>
              <a:buNone/>
              <a:defRPr>
                <a:latin typeface="Arial"/>
                <a:ea typeface="Arial"/>
                <a:cs typeface="Arial"/>
                <a:sym typeface="Arial"/>
              </a:defRPr>
            </a:lvl4pPr>
            <a:lvl5pPr lvl="4" algn="l">
              <a:lnSpc>
                <a:spcPct val="100000"/>
              </a:lnSpc>
              <a:spcBef>
                <a:spcPts val="0"/>
              </a:spcBef>
              <a:spcAft>
                <a:spcPts val="0"/>
              </a:spcAft>
              <a:buSzPts val="2800"/>
              <a:buNone/>
              <a:defRPr>
                <a:latin typeface="Arial"/>
                <a:ea typeface="Arial"/>
                <a:cs typeface="Arial"/>
                <a:sym typeface="Arial"/>
              </a:defRPr>
            </a:lvl5pPr>
            <a:lvl6pPr lvl="5" algn="l">
              <a:lnSpc>
                <a:spcPct val="100000"/>
              </a:lnSpc>
              <a:spcBef>
                <a:spcPts val="0"/>
              </a:spcBef>
              <a:spcAft>
                <a:spcPts val="0"/>
              </a:spcAft>
              <a:buSzPts val="2800"/>
              <a:buNone/>
              <a:defRPr>
                <a:latin typeface="Arial"/>
                <a:ea typeface="Arial"/>
                <a:cs typeface="Arial"/>
                <a:sym typeface="Arial"/>
              </a:defRPr>
            </a:lvl6pPr>
            <a:lvl7pPr lvl="6" algn="l">
              <a:lnSpc>
                <a:spcPct val="100000"/>
              </a:lnSpc>
              <a:spcBef>
                <a:spcPts val="0"/>
              </a:spcBef>
              <a:spcAft>
                <a:spcPts val="0"/>
              </a:spcAft>
              <a:buSzPts val="2800"/>
              <a:buNone/>
              <a:defRPr>
                <a:latin typeface="Arial"/>
                <a:ea typeface="Arial"/>
                <a:cs typeface="Arial"/>
                <a:sym typeface="Arial"/>
              </a:defRPr>
            </a:lvl7pPr>
            <a:lvl8pPr lvl="7" algn="l">
              <a:lnSpc>
                <a:spcPct val="100000"/>
              </a:lnSpc>
              <a:spcBef>
                <a:spcPts val="0"/>
              </a:spcBef>
              <a:spcAft>
                <a:spcPts val="0"/>
              </a:spcAft>
              <a:buSzPts val="2800"/>
              <a:buNone/>
              <a:defRPr>
                <a:latin typeface="Arial"/>
                <a:ea typeface="Arial"/>
                <a:cs typeface="Arial"/>
                <a:sym typeface="Arial"/>
              </a:defRPr>
            </a:lvl8pPr>
            <a:lvl9pPr lvl="8" algn="l">
              <a:lnSpc>
                <a:spcPct val="100000"/>
              </a:lnSpc>
              <a:spcBef>
                <a:spcPts val="0"/>
              </a:spcBef>
              <a:spcAft>
                <a:spcPts val="0"/>
              </a:spcAft>
              <a:buSzPts val="2800"/>
              <a:buNone/>
              <a:defRPr>
                <a:latin typeface="Arial"/>
                <a:ea typeface="Arial"/>
                <a:cs typeface="Arial"/>
                <a:sym typeface="Arial"/>
              </a:defRPr>
            </a:lvl9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Flock Safety Template 3">
  <p:cSld name="Flock Safety Template 3">
    <p:spTree>
      <p:nvGrpSpPr>
        <p:cNvPr id="1" name="Shape 3247"/>
        <p:cNvGrpSpPr/>
        <p:nvPr/>
      </p:nvGrpSpPr>
      <p:grpSpPr>
        <a:xfrm>
          <a:off x="0" y="0"/>
          <a:ext cx="0" cy="0"/>
          <a:chOff x="0" y="0"/>
          <a:chExt cx="0" cy="0"/>
        </a:xfrm>
      </p:grpSpPr>
      <p:sp>
        <p:nvSpPr>
          <p:cNvPr id="3248" name="Google Shape;3248;p26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249" name="Google Shape;3249;p26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Inter"/>
              <a:buNone/>
              <a:defRPr sz="2800">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250" name="Google Shape;3250;p2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ITLE_6">
  <p:cSld name="TITLE_6">
    <p:spTree>
      <p:nvGrpSpPr>
        <p:cNvPr id="1" name="Shape 3251"/>
        <p:cNvGrpSpPr/>
        <p:nvPr/>
      </p:nvGrpSpPr>
      <p:grpSpPr>
        <a:xfrm>
          <a:off x="0" y="0"/>
          <a:ext cx="0" cy="0"/>
          <a:chOff x="0" y="0"/>
          <a:chExt cx="0" cy="0"/>
        </a:xfrm>
      </p:grpSpPr>
      <p:sp>
        <p:nvSpPr>
          <p:cNvPr id="3252" name="Google Shape;3252;p26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253" name="Google Shape;3253;p26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254" name="Google Shape;3254;p2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59"/>
        <p:cNvGrpSpPr/>
        <p:nvPr/>
      </p:nvGrpSpPr>
      <p:grpSpPr>
        <a:xfrm>
          <a:off x="0" y="0"/>
          <a:ext cx="0" cy="0"/>
          <a:chOff x="0" y="0"/>
          <a:chExt cx="0" cy="0"/>
        </a:xfrm>
      </p:grpSpPr>
      <p:sp>
        <p:nvSpPr>
          <p:cNvPr id="3260" name="Google Shape;3260;p26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261" name="Google Shape;3261;p26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262" name="Google Shape;3262;p2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67"/>
        <p:cNvGrpSpPr/>
        <p:nvPr/>
      </p:nvGrpSpPr>
      <p:grpSpPr>
        <a:xfrm>
          <a:off x="0" y="0"/>
          <a:ext cx="0" cy="0"/>
          <a:chOff x="0" y="0"/>
          <a:chExt cx="0" cy="0"/>
        </a:xfrm>
      </p:grpSpPr>
      <p:pic>
        <p:nvPicPr>
          <p:cNvPr id="168" name="Google Shape;168;p27" descr="Background pattern&#10;&#10;Description automatically generated"/>
          <p:cNvPicPr preferRelativeResize="0"/>
          <p:nvPr/>
        </p:nvPicPr>
        <p:blipFill rotWithShape="1">
          <a:blip r:embed="rId2">
            <a:alphaModFix/>
          </a:blip>
          <a:srcRect/>
          <a:stretch/>
        </p:blipFill>
        <p:spPr>
          <a:xfrm rot="10800000">
            <a:off x="0" y="0"/>
            <a:ext cx="9144000" cy="5143500"/>
          </a:xfrm>
          <a:prstGeom prst="rect">
            <a:avLst/>
          </a:prstGeom>
          <a:noFill/>
          <a:ln>
            <a:noFill/>
          </a:ln>
        </p:spPr>
      </p:pic>
      <p:sp>
        <p:nvSpPr>
          <p:cNvPr id="169" name="Google Shape;169;p27"/>
          <p:cNvSpPr/>
          <p:nvPr/>
        </p:nvSpPr>
        <p:spPr>
          <a:xfrm>
            <a:off x="-312517" y="-529542"/>
            <a:ext cx="3281400" cy="1597200"/>
          </a:xfrm>
          <a:prstGeom prst="roundRect">
            <a:avLst>
              <a:gd name="adj" fmla="val 16667"/>
            </a:avLst>
          </a:prstGeom>
          <a:noFill/>
          <a:ln w="57150" cap="flat" cmpd="sng">
            <a:solidFill>
              <a:srgbClr val="31D15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170" name="Google Shape;170;p27"/>
          <p:cNvSpPr/>
          <p:nvPr/>
        </p:nvSpPr>
        <p:spPr>
          <a:xfrm>
            <a:off x="0" y="1453598"/>
            <a:ext cx="9144000" cy="2236200"/>
          </a:xfrm>
          <a:prstGeom prst="rect">
            <a:avLst/>
          </a:prstGeom>
          <a:solidFill>
            <a:srgbClr val="29292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171" name="Google Shape;171;p27"/>
          <p:cNvSpPr txBox="1">
            <a:spLocks noGrp="1"/>
          </p:cNvSpPr>
          <p:nvPr>
            <p:ph type="title"/>
          </p:nvPr>
        </p:nvSpPr>
        <p:spPr>
          <a:xfrm>
            <a:off x="733806" y="1630019"/>
            <a:ext cx="7776600" cy="11442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4100"/>
              <a:buNone/>
              <a:defRPr sz="4100" b="1">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2" name="Google Shape;172;p27"/>
          <p:cNvSpPr txBox="1">
            <a:spLocks noGrp="1"/>
          </p:cNvSpPr>
          <p:nvPr>
            <p:ph type="body" idx="1"/>
          </p:nvPr>
        </p:nvSpPr>
        <p:spPr>
          <a:xfrm>
            <a:off x="733806" y="2822714"/>
            <a:ext cx="7790700" cy="6714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lt1"/>
              </a:buClr>
              <a:buSzPts val="2100"/>
              <a:buFont typeface="Inter Light"/>
              <a:buNone/>
              <a:defRPr sz="2100">
                <a:solidFill>
                  <a:schemeClr val="lt1"/>
                </a:solidFill>
                <a:latin typeface="Inter Light"/>
                <a:ea typeface="Inter Light"/>
                <a:cs typeface="Inter Light"/>
                <a:sym typeface="Inter Light"/>
              </a:defRPr>
            </a:lvl1pPr>
            <a:lvl2pPr marL="914400" lvl="1" indent="-228600" algn="l" rtl="0">
              <a:lnSpc>
                <a:spcPct val="90000"/>
              </a:lnSpc>
              <a:spcBef>
                <a:spcPts val="400"/>
              </a:spcBef>
              <a:spcAft>
                <a:spcPts val="0"/>
              </a:spcAft>
              <a:buClr>
                <a:srgbClr val="888888"/>
              </a:buClr>
              <a:buSzPts val="1500"/>
              <a:buFont typeface="Inter Light"/>
              <a:buNone/>
              <a:defRPr sz="1500">
                <a:solidFill>
                  <a:srgbClr val="888888"/>
                </a:solidFill>
                <a:latin typeface="Inter Light"/>
                <a:ea typeface="Inter Light"/>
                <a:cs typeface="Inter Light"/>
                <a:sym typeface="Inter Light"/>
              </a:defRPr>
            </a:lvl2pPr>
            <a:lvl3pPr marL="1371600" lvl="2" indent="-228600" algn="l" rtl="0">
              <a:lnSpc>
                <a:spcPct val="90000"/>
              </a:lnSpc>
              <a:spcBef>
                <a:spcPts val="400"/>
              </a:spcBef>
              <a:spcAft>
                <a:spcPts val="0"/>
              </a:spcAft>
              <a:buClr>
                <a:srgbClr val="888888"/>
              </a:buClr>
              <a:buSzPts val="1400"/>
              <a:buFont typeface="Inter Light"/>
              <a:buNone/>
              <a:defRPr sz="1400">
                <a:solidFill>
                  <a:srgbClr val="888888"/>
                </a:solidFill>
                <a:latin typeface="Inter Light"/>
                <a:ea typeface="Inter Light"/>
                <a:cs typeface="Inter Light"/>
                <a:sym typeface="Inter Light"/>
              </a:defRPr>
            </a:lvl3pPr>
            <a:lvl4pPr marL="1828800" lvl="3" indent="-228600" algn="l" rtl="0">
              <a:lnSpc>
                <a:spcPct val="90000"/>
              </a:lnSpc>
              <a:spcBef>
                <a:spcPts val="400"/>
              </a:spcBef>
              <a:spcAft>
                <a:spcPts val="0"/>
              </a:spcAft>
              <a:buClr>
                <a:srgbClr val="888888"/>
              </a:buClr>
              <a:buSzPts val="1200"/>
              <a:buFont typeface="Inter Light"/>
              <a:buNone/>
              <a:defRPr sz="1200">
                <a:solidFill>
                  <a:srgbClr val="888888"/>
                </a:solidFill>
                <a:latin typeface="Inter Light"/>
                <a:ea typeface="Inter Light"/>
                <a:cs typeface="Inter Light"/>
                <a:sym typeface="Inter Light"/>
              </a:defRPr>
            </a:lvl4pPr>
            <a:lvl5pPr marL="2286000" lvl="4" indent="-228600" algn="l" rtl="0">
              <a:lnSpc>
                <a:spcPct val="90000"/>
              </a:lnSpc>
              <a:spcBef>
                <a:spcPts val="400"/>
              </a:spcBef>
              <a:spcAft>
                <a:spcPts val="0"/>
              </a:spcAft>
              <a:buClr>
                <a:srgbClr val="888888"/>
              </a:buClr>
              <a:buSzPts val="1200"/>
              <a:buFont typeface="Inter Light"/>
              <a:buNone/>
              <a:defRPr sz="1200">
                <a:solidFill>
                  <a:srgbClr val="888888"/>
                </a:solidFill>
                <a:latin typeface="Inter Light"/>
                <a:ea typeface="Inter Light"/>
                <a:cs typeface="Inter Light"/>
                <a:sym typeface="Inter Light"/>
              </a:defRPr>
            </a:lvl5pPr>
            <a:lvl6pPr marL="2743200" lvl="5" indent="-228600" algn="l" rtl="0">
              <a:lnSpc>
                <a:spcPct val="90000"/>
              </a:lnSpc>
              <a:spcBef>
                <a:spcPts val="400"/>
              </a:spcBef>
              <a:spcAft>
                <a:spcPts val="0"/>
              </a:spcAft>
              <a:buClr>
                <a:srgbClr val="888888"/>
              </a:buClr>
              <a:buSzPts val="1200"/>
              <a:buFont typeface="Inter Light"/>
              <a:buNone/>
              <a:defRPr sz="1200">
                <a:solidFill>
                  <a:srgbClr val="888888"/>
                </a:solidFill>
                <a:latin typeface="Inter Light"/>
                <a:ea typeface="Inter Light"/>
                <a:cs typeface="Inter Light"/>
                <a:sym typeface="Inter Light"/>
              </a:defRPr>
            </a:lvl6pPr>
            <a:lvl7pPr marL="3200400" lvl="6" indent="-228600" algn="l" rtl="0">
              <a:lnSpc>
                <a:spcPct val="90000"/>
              </a:lnSpc>
              <a:spcBef>
                <a:spcPts val="400"/>
              </a:spcBef>
              <a:spcAft>
                <a:spcPts val="0"/>
              </a:spcAft>
              <a:buClr>
                <a:srgbClr val="888888"/>
              </a:buClr>
              <a:buSzPts val="1200"/>
              <a:buFont typeface="Inter Light"/>
              <a:buNone/>
              <a:defRPr sz="1200">
                <a:solidFill>
                  <a:srgbClr val="888888"/>
                </a:solidFill>
                <a:latin typeface="Inter Light"/>
                <a:ea typeface="Inter Light"/>
                <a:cs typeface="Inter Light"/>
                <a:sym typeface="Inter Light"/>
              </a:defRPr>
            </a:lvl7pPr>
            <a:lvl8pPr marL="3657600" lvl="7" indent="-228600" algn="l" rtl="0">
              <a:lnSpc>
                <a:spcPct val="90000"/>
              </a:lnSpc>
              <a:spcBef>
                <a:spcPts val="400"/>
              </a:spcBef>
              <a:spcAft>
                <a:spcPts val="0"/>
              </a:spcAft>
              <a:buClr>
                <a:srgbClr val="888888"/>
              </a:buClr>
              <a:buSzPts val="1200"/>
              <a:buFont typeface="Inter Light"/>
              <a:buNone/>
              <a:defRPr sz="1200">
                <a:solidFill>
                  <a:srgbClr val="888888"/>
                </a:solidFill>
                <a:latin typeface="Inter Light"/>
                <a:ea typeface="Inter Light"/>
                <a:cs typeface="Inter Light"/>
                <a:sym typeface="Inter Light"/>
              </a:defRPr>
            </a:lvl8pPr>
            <a:lvl9pPr marL="4114800" lvl="8" indent="-228600" algn="l" rtl="0">
              <a:lnSpc>
                <a:spcPct val="90000"/>
              </a:lnSpc>
              <a:spcBef>
                <a:spcPts val="400"/>
              </a:spcBef>
              <a:spcAft>
                <a:spcPts val="0"/>
              </a:spcAft>
              <a:buClr>
                <a:srgbClr val="888888"/>
              </a:buClr>
              <a:buSzPts val="1200"/>
              <a:buFont typeface="Inter Light"/>
              <a:buNone/>
              <a:defRPr sz="1200">
                <a:solidFill>
                  <a:srgbClr val="888888"/>
                </a:solidFill>
                <a:latin typeface="Inter Light"/>
                <a:ea typeface="Inter Light"/>
                <a:cs typeface="Inter Light"/>
                <a:sym typeface="Inter Light"/>
              </a:defRPr>
            </a:lvl9pPr>
          </a:lstStyle>
          <a:p>
            <a:endParaRPr/>
          </a:p>
        </p:txBody>
      </p:sp>
      <p:pic>
        <p:nvPicPr>
          <p:cNvPr id="173" name="Google Shape;173;p27" descr="Icon&#10;&#10;Description automatically generated with medium confidence"/>
          <p:cNvPicPr preferRelativeResize="0"/>
          <p:nvPr/>
        </p:nvPicPr>
        <p:blipFill rotWithShape="1">
          <a:blip r:embed="rId3">
            <a:alphaModFix/>
          </a:blip>
          <a:srcRect/>
          <a:stretch/>
        </p:blipFill>
        <p:spPr>
          <a:xfrm>
            <a:off x="7036904" y="241355"/>
            <a:ext cx="1818863" cy="357710"/>
          </a:xfrm>
          <a:prstGeom prst="rect">
            <a:avLst/>
          </a:prstGeom>
          <a:noFill/>
          <a:ln>
            <a:noFill/>
          </a:ln>
        </p:spPr>
      </p:pic>
      <p:grpSp>
        <p:nvGrpSpPr>
          <p:cNvPr id="174" name="Google Shape;174;p27"/>
          <p:cNvGrpSpPr/>
          <p:nvPr/>
        </p:nvGrpSpPr>
        <p:grpSpPr>
          <a:xfrm flipH="1">
            <a:off x="5983358" y="3573118"/>
            <a:ext cx="3160643" cy="1570383"/>
            <a:chOff x="0" y="4764158"/>
            <a:chExt cx="4214190" cy="2093844"/>
          </a:xfrm>
        </p:grpSpPr>
        <p:pic>
          <p:nvPicPr>
            <p:cNvPr id="175" name="Google Shape;175;p27" descr="Shape, arrow&#10;&#10;Description automatically generated"/>
            <p:cNvPicPr preferRelativeResize="0"/>
            <p:nvPr/>
          </p:nvPicPr>
          <p:blipFill rotWithShape="1">
            <a:blip r:embed="rId4">
              <a:alphaModFix/>
            </a:blip>
            <a:srcRect l="38011" b="73879"/>
            <a:stretch/>
          </p:blipFill>
          <p:spPr>
            <a:xfrm>
              <a:off x="0" y="5082209"/>
              <a:ext cx="4214190" cy="1775794"/>
            </a:xfrm>
            <a:prstGeom prst="rect">
              <a:avLst/>
            </a:prstGeom>
            <a:noFill/>
            <a:ln>
              <a:noFill/>
            </a:ln>
          </p:spPr>
        </p:pic>
        <p:pic>
          <p:nvPicPr>
            <p:cNvPr id="176" name="Google Shape;176;p27" descr="Circle&#10;&#10;Description automatically generated"/>
            <p:cNvPicPr preferRelativeResize="0"/>
            <p:nvPr/>
          </p:nvPicPr>
          <p:blipFill rotWithShape="1">
            <a:blip r:embed="rId5">
              <a:alphaModFix/>
            </a:blip>
            <a:srcRect/>
            <a:stretch/>
          </p:blipFill>
          <p:spPr>
            <a:xfrm rot="-5400000">
              <a:off x="1284565" y="4764158"/>
              <a:ext cx="2093843" cy="2093843"/>
            </a:xfrm>
            <a:prstGeom prst="rect">
              <a:avLst/>
            </a:prstGeom>
            <a:noFill/>
            <a:ln>
              <a:noFill/>
            </a:ln>
          </p:spPr>
        </p:pic>
      </p:grpSp>
      <p:sp>
        <p:nvSpPr>
          <p:cNvPr id="177" name="Google Shape;177;p27"/>
          <p:cNvSpPr/>
          <p:nvPr/>
        </p:nvSpPr>
        <p:spPr>
          <a:xfrm>
            <a:off x="1056290" y="963668"/>
            <a:ext cx="191400" cy="191400"/>
          </a:xfrm>
          <a:prstGeom prst="ellipse">
            <a:avLst/>
          </a:prstGeom>
          <a:noFill/>
          <a:ln w="57150" cap="flat" cmpd="sng">
            <a:solidFill>
              <a:srgbClr val="29292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
        <p:nvSpPr>
          <p:cNvPr id="178" name="Google Shape;178;p27"/>
          <p:cNvSpPr/>
          <p:nvPr/>
        </p:nvSpPr>
        <p:spPr>
          <a:xfrm>
            <a:off x="1824859" y="963668"/>
            <a:ext cx="191400" cy="191400"/>
          </a:xfrm>
          <a:prstGeom prst="ellipse">
            <a:avLst/>
          </a:prstGeom>
          <a:noFill/>
          <a:ln w="57150" cap="flat" cmpd="sng">
            <a:solidFill>
              <a:srgbClr val="29292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Inter"/>
              <a:ea typeface="Inter"/>
              <a:cs typeface="Inter"/>
              <a:sym typeface="Inter"/>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63"/>
        <p:cNvGrpSpPr/>
        <p:nvPr/>
      </p:nvGrpSpPr>
      <p:grpSpPr>
        <a:xfrm>
          <a:off x="0" y="0"/>
          <a:ext cx="0" cy="0"/>
          <a:chOff x="0" y="0"/>
          <a:chExt cx="0" cy="0"/>
        </a:xfrm>
      </p:grpSpPr>
      <p:sp>
        <p:nvSpPr>
          <p:cNvPr id="3264" name="Google Shape;3264;p26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265" name="Google Shape;3265;p2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66"/>
        <p:cNvGrpSpPr/>
        <p:nvPr/>
      </p:nvGrpSpPr>
      <p:grpSpPr>
        <a:xfrm>
          <a:off x="0" y="0"/>
          <a:ext cx="0" cy="0"/>
          <a:chOff x="0" y="0"/>
          <a:chExt cx="0" cy="0"/>
        </a:xfrm>
      </p:grpSpPr>
      <p:sp>
        <p:nvSpPr>
          <p:cNvPr id="3267" name="Google Shape;3267;p2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68" name="Google Shape;3268;p26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269" name="Google Shape;3269;p2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70"/>
        <p:cNvGrpSpPr/>
        <p:nvPr/>
      </p:nvGrpSpPr>
      <p:grpSpPr>
        <a:xfrm>
          <a:off x="0" y="0"/>
          <a:ext cx="0" cy="0"/>
          <a:chOff x="0" y="0"/>
          <a:chExt cx="0" cy="0"/>
        </a:xfrm>
      </p:grpSpPr>
      <p:sp>
        <p:nvSpPr>
          <p:cNvPr id="3271" name="Google Shape;3271;p2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72" name="Google Shape;3272;p26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73" name="Google Shape;3273;p26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74" name="Google Shape;3274;p2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75"/>
        <p:cNvGrpSpPr/>
        <p:nvPr/>
      </p:nvGrpSpPr>
      <p:grpSpPr>
        <a:xfrm>
          <a:off x="0" y="0"/>
          <a:ext cx="0" cy="0"/>
          <a:chOff x="0" y="0"/>
          <a:chExt cx="0" cy="0"/>
        </a:xfrm>
      </p:grpSpPr>
      <p:sp>
        <p:nvSpPr>
          <p:cNvPr id="3276" name="Google Shape;3276;p2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77" name="Google Shape;3277;p2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78"/>
        <p:cNvGrpSpPr/>
        <p:nvPr/>
      </p:nvGrpSpPr>
      <p:grpSpPr>
        <a:xfrm>
          <a:off x="0" y="0"/>
          <a:ext cx="0" cy="0"/>
          <a:chOff x="0" y="0"/>
          <a:chExt cx="0" cy="0"/>
        </a:xfrm>
      </p:grpSpPr>
      <p:sp>
        <p:nvSpPr>
          <p:cNvPr id="3279" name="Google Shape;3279;p27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80" name="Google Shape;3280;p27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81" name="Google Shape;3281;p2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82"/>
        <p:cNvGrpSpPr/>
        <p:nvPr/>
      </p:nvGrpSpPr>
      <p:grpSpPr>
        <a:xfrm>
          <a:off x="0" y="0"/>
          <a:ext cx="0" cy="0"/>
          <a:chOff x="0" y="0"/>
          <a:chExt cx="0" cy="0"/>
        </a:xfrm>
      </p:grpSpPr>
      <p:sp>
        <p:nvSpPr>
          <p:cNvPr id="3283" name="Google Shape;3283;p271"/>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284" name="Google Shape;3284;p2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85"/>
        <p:cNvGrpSpPr/>
        <p:nvPr/>
      </p:nvGrpSpPr>
      <p:grpSpPr>
        <a:xfrm>
          <a:off x="0" y="0"/>
          <a:ext cx="0" cy="0"/>
          <a:chOff x="0" y="0"/>
          <a:chExt cx="0" cy="0"/>
        </a:xfrm>
      </p:grpSpPr>
      <p:sp>
        <p:nvSpPr>
          <p:cNvPr id="3286" name="Google Shape;3286;p27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7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288" name="Google Shape;3288;p272"/>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89" name="Google Shape;3289;p27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290" name="Google Shape;3290;p2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91"/>
        <p:cNvGrpSpPr/>
        <p:nvPr/>
      </p:nvGrpSpPr>
      <p:grpSpPr>
        <a:xfrm>
          <a:off x="0" y="0"/>
          <a:ext cx="0" cy="0"/>
          <a:chOff x="0" y="0"/>
          <a:chExt cx="0" cy="0"/>
        </a:xfrm>
      </p:grpSpPr>
      <p:sp>
        <p:nvSpPr>
          <p:cNvPr id="3292" name="Google Shape;3292;p27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293" name="Google Shape;3293;p2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4"/>
        <p:cNvGrpSpPr/>
        <p:nvPr/>
      </p:nvGrpSpPr>
      <p:grpSpPr>
        <a:xfrm>
          <a:off x="0" y="0"/>
          <a:ext cx="0" cy="0"/>
          <a:chOff x="0" y="0"/>
          <a:chExt cx="0" cy="0"/>
        </a:xfrm>
      </p:grpSpPr>
      <p:sp>
        <p:nvSpPr>
          <p:cNvPr id="3295" name="Google Shape;3295;p27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296" name="Google Shape;3296;p27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297" name="Google Shape;3297;p2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98"/>
        <p:cNvGrpSpPr/>
        <p:nvPr/>
      </p:nvGrpSpPr>
      <p:grpSpPr>
        <a:xfrm>
          <a:off x="0" y="0"/>
          <a:ext cx="0" cy="0"/>
          <a:chOff x="0" y="0"/>
          <a:chExt cx="0" cy="0"/>
        </a:xfrm>
      </p:grpSpPr>
      <p:sp>
        <p:nvSpPr>
          <p:cNvPr id="3299" name="Google Shape;3299;p2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5 1 1">
  <p:cSld name="CUSTOM_5_1_1">
    <p:spTree>
      <p:nvGrpSpPr>
        <p:cNvPr id="1" name="Shape 179"/>
        <p:cNvGrpSpPr/>
        <p:nvPr/>
      </p:nvGrpSpPr>
      <p:grpSpPr>
        <a:xfrm>
          <a:off x="0" y="0"/>
          <a:ext cx="0" cy="0"/>
          <a:chOff x="0" y="0"/>
          <a:chExt cx="0" cy="0"/>
        </a:xfrm>
      </p:grpSpPr>
      <p:sp>
        <p:nvSpPr>
          <p:cNvPr id="180" name="Google Shape;180;p28"/>
          <p:cNvSpPr>
            <a:spLocks noGrp="1"/>
          </p:cNvSpPr>
          <p:nvPr>
            <p:ph type="pic" idx="2"/>
          </p:nvPr>
        </p:nvSpPr>
        <p:spPr>
          <a:xfrm>
            <a:off x="4253288" y="450563"/>
            <a:ext cx="4556100" cy="4242300"/>
          </a:xfrm>
          <a:prstGeom prst="rect">
            <a:avLst/>
          </a:prstGeom>
          <a:noFill/>
          <a:ln>
            <a:noFill/>
          </a:ln>
        </p:spPr>
      </p:sp>
      <p:sp>
        <p:nvSpPr>
          <p:cNvPr id="181" name="Google Shape;181;p28"/>
          <p:cNvSpPr/>
          <p:nvPr/>
        </p:nvSpPr>
        <p:spPr>
          <a:xfrm>
            <a:off x="0" y="344644"/>
            <a:ext cx="3681900" cy="325800"/>
          </a:xfrm>
          <a:prstGeom prst="rect">
            <a:avLst/>
          </a:prstGeom>
          <a:solidFill>
            <a:srgbClr val="93D0A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2" name="Google Shape;182;p28"/>
          <p:cNvSpPr txBox="1">
            <a:spLocks noGrp="1"/>
          </p:cNvSpPr>
          <p:nvPr>
            <p:ph type="title"/>
          </p:nvPr>
        </p:nvSpPr>
        <p:spPr>
          <a:xfrm>
            <a:off x="287944" y="366694"/>
            <a:ext cx="3451200" cy="281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292929"/>
              </a:buClr>
              <a:buSzPts val="1400"/>
              <a:buNone/>
              <a:defRPr sz="1400" b="1">
                <a:solidFill>
                  <a:srgbClr val="292929"/>
                </a:solidFill>
              </a:defRPr>
            </a:lvl1pPr>
            <a:lvl2pPr lvl="1"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2pPr>
            <a:lvl3pPr lvl="2"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3pPr>
            <a:lvl4pPr lvl="3"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4pPr>
            <a:lvl5pPr lvl="4"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5pPr>
            <a:lvl6pPr lvl="5"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6pPr>
            <a:lvl7pPr lvl="6"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7pPr>
            <a:lvl8pPr lvl="7"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8pPr>
            <a:lvl9pPr lvl="8"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9pPr>
          </a:lstStyle>
          <a:p>
            <a:endParaRPr/>
          </a:p>
        </p:txBody>
      </p:sp>
      <p:sp>
        <p:nvSpPr>
          <p:cNvPr id="183" name="Google Shape;183;p28"/>
          <p:cNvSpPr txBox="1">
            <a:spLocks noGrp="1"/>
          </p:cNvSpPr>
          <p:nvPr>
            <p:ph type="body" idx="1"/>
          </p:nvPr>
        </p:nvSpPr>
        <p:spPr>
          <a:xfrm>
            <a:off x="287944" y="1999200"/>
            <a:ext cx="3803100" cy="2572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31D15E"/>
              </a:buClr>
              <a:buSzPts val="1400"/>
              <a:buFont typeface="Inter Light"/>
              <a:buChar char="●"/>
              <a:defRPr sz="1400">
                <a:solidFill>
                  <a:srgbClr val="292929"/>
                </a:solidFill>
                <a:latin typeface="Inter Light"/>
                <a:ea typeface="Inter Light"/>
                <a:cs typeface="Inter Light"/>
                <a:sym typeface="Inter Light"/>
              </a:defRPr>
            </a:lvl1pPr>
            <a:lvl2pPr marL="914400" marR="0" lvl="1"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2pPr>
            <a:lvl3pPr marL="1371600" marR="0" lvl="2"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3pPr>
            <a:lvl4pPr marL="1828800" marR="0" lvl="3"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4pPr>
            <a:lvl5pPr marL="2286000" marR="0" lvl="4"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5pPr>
            <a:lvl6pPr marL="2743200" marR="0" lvl="5"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6pPr>
            <a:lvl7pPr marL="3200400" marR="0" lvl="6"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7pPr>
            <a:lvl8pPr marL="3657600" marR="0" lvl="7"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8pPr>
            <a:lvl9pPr marL="4114800" marR="0" lvl="8"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9pPr>
          </a:lstStyle>
          <a:p>
            <a:endParaRPr/>
          </a:p>
        </p:txBody>
      </p:sp>
      <p:sp>
        <p:nvSpPr>
          <p:cNvPr id="184" name="Google Shape;184;p28"/>
          <p:cNvSpPr txBox="1">
            <a:spLocks noGrp="1"/>
          </p:cNvSpPr>
          <p:nvPr>
            <p:ph type="title" idx="3"/>
          </p:nvPr>
        </p:nvSpPr>
        <p:spPr>
          <a:xfrm>
            <a:off x="287944" y="790772"/>
            <a:ext cx="3054900" cy="1088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300"/>
              <a:buNone/>
              <a:defRPr sz="2300" b="1"/>
            </a:lvl1pPr>
            <a:lvl2pPr lvl="1" algn="l" rtl="0">
              <a:lnSpc>
                <a:spcPct val="100000"/>
              </a:lnSpc>
              <a:spcBef>
                <a:spcPts val="0"/>
              </a:spcBef>
              <a:spcAft>
                <a:spcPts val="0"/>
              </a:spcAft>
              <a:buSzPts val="2300"/>
              <a:buFont typeface="Inter"/>
              <a:buNone/>
              <a:defRPr sz="2300" b="1">
                <a:latin typeface="Inter"/>
                <a:ea typeface="Inter"/>
                <a:cs typeface="Inter"/>
                <a:sym typeface="Inter"/>
              </a:defRPr>
            </a:lvl2pPr>
            <a:lvl3pPr lvl="2" algn="l" rtl="0">
              <a:lnSpc>
                <a:spcPct val="100000"/>
              </a:lnSpc>
              <a:spcBef>
                <a:spcPts val="0"/>
              </a:spcBef>
              <a:spcAft>
                <a:spcPts val="0"/>
              </a:spcAft>
              <a:buSzPts val="2300"/>
              <a:buFont typeface="Inter"/>
              <a:buNone/>
              <a:defRPr sz="2300" b="1">
                <a:latin typeface="Inter"/>
                <a:ea typeface="Inter"/>
                <a:cs typeface="Inter"/>
                <a:sym typeface="Inter"/>
              </a:defRPr>
            </a:lvl3pPr>
            <a:lvl4pPr lvl="3" algn="l" rtl="0">
              <a:lnSpc>
                <a:spcPct val="100000"/>
              </a:lnSpc>
              <a:spcBef>
                <a:spcPts val="0"/>
              </a:spcBef>
              <a:spcAft>
                <a:spcPts val="0"/>
              </a:spcAft>
              <a:buSzPts val="2300"/>
              <a:buFont typeface="Inter"/>
              <a:buNone/>
              <a:defRPr sz="2300" b="1">
                <a:latin typeface="Inter"/>
                <a:ea typeface="Inter"/>
                <a:cs typeface="Inter"/>
                <a:sym typeface="Inter"/>
              </a:defRPr>
            </a:lvl4pPr>
            <a:lvl5pPr lvl="4" algn="l" rtl="0">
              <a:lnSpc>
                <a:spcPct val="100000"/>
              </a:lnSpc>
              <a:spcBef>
                <a:spcPts val="0"/>
              </a:spcBef>
              <a:spcAft>
                <a:spcPts val="0"/>
              </a:spcAft>
              <a:buSzPts val="2300"/>
              <a:buFont typeface="Inter"/>
              <a:buNone/>
              <a:defRPr sz="2300" b="1">
                <a:latin typeface="Inter"/>
                <a:ea typeface="Inter"/>
                <a:cs typeface="Inter"/>
                <a:sym typeface="Inter"/>
              </a:defRPr>
            </a:lvl5pPr>
            <a:lvl6pPr lvl="5" algn="l" rtl="0">
              <a:lnSpc>
                <a:spcPct val="100000"/>
              </a:lnSpc>
              <a:spcBef>
                <a:spcPts val="0"/>
              </a:spcBef>
              <a:spcAft>
                <a:spcPts val="0"/>
              </a:spcAft>
              <a:buSzPts val="2300"/>
              <a:buFont typeface="Inter"/>
              <a:buNone/>
              <a:defRPr sz="2300" b="1">
                <a:latin typeface="Inter"/>
                <a:ea typeface="Inter"/>
                <a:cs typeface="Inter"/>
                <a:sym typeface="Inter"/>
              </a:defRPr>
            </a:lvl6pPr>
            <a:lvl7pPr lvl="6" algn="l" rtl="0">
              <a:lnSpc>
                <a:spcPct val="100000"/>
              </a:lnSpc>
              <a:spcBef>
                <a:spcPts val="0"/>
              </a:spcBef>
              <a:spcAft>
                <a:spcPts val="0"/>
              </a:spcAft>
              <a:buSzPts val="2300"/>
              <a:buFont typeface="Inter"/>
              <a:buNone/>
              <a:defRPr sz="2300" b="1">
                <a:latin typeface="Inter"/>
                <a:ea typeface="Inter"/>
                <a:cs typeface="Inter"/>
                <a:sym typeface="Inter"/>
              </a:defRPr>
            </a:lvl7pPr>
            <a:lvl8pPr lvl="7" algn="l" rtl="0">
              <a:lnSpc>
                <a:spcPct val="100000"/>
              </a:lnSpc>
              <a:spcBef>
                <a:spcPts val="0"/>
              </a:spcBef>
              <a:spcAft>
                <a:spcPts val="0"/>
              </a:spcAft>
              <a:buSzPts val="2300"/>
              <a:buFont typeface="Inter"/>
              <a:buNone/>
              <a:defRPr sz="2300" b="1">
                <a:latin typeface="Inter"/>
                <a:ea typeface="Inter"/>
                <a:cs typeface="Inter"/>
                <a:sym typeface="Inter"/>
              </a:defRPr>
            </a:lvl8pPr>
            <a:lvl9pPr lvl="8" algn="l" rtl="0">
              <a:lnSpc>
                <a:spcPct val="100000"/>
              </a:lnSpc>
              <a:spcBef>
                <a:spcPts val="0"/>
              </a:spcBef>
              <a:spcAft>
                <a:spcPts val="0"/>
              </a:spcAft>
              <a:buSzPts val="2300"/>
              <a:buFont typeface="Inter"/>
              <a:buNone/>
              <a:defRPr sz="2300" b="1">
                <a:latin typeface="Inter"/>
                <a:ea typeface="Inter"/>
                <a:cs typeface="Inter"/>
                <a:sym typeface="Inter"/>
              </a:defRPr>
            </a:lvl9pPr>
          </a:lstStyle>
          <a:p>
            <a:endParaRPr/>
          </a:p>
        </p:txBody>
      </p:sp>
      <p:pic>
        <p:nvPicPr>
          <p:cNvPr id="185" name="Google Shape;185;p28" descr="Shape, icon, arrow&#10;&#10;Description automatically generated"/>
          <p:cNvPicPr preferRelativeResize="0"/>
          <p:nvPr/>
        </p:nvPicPr>
        <p:blipFill rotWithShape="1">
          <a:blip r:embed="rId2">
            <a:alphaModFix/>
          </a:blip>
          <a:srcRect l="17293" r="17004"/>
          <a:stretch/>
        </p:blipFill>
        <p:spPr>
          <a:xfrm>
            <a:off x="0" y="3747713"/>
            <a:ext cx="917040" cy="1395788"/>
          </a:xfrm>
          <a:prstGeom prst="rect">
            <a:avLst/>
          </a:prstGeom>
          <a:noFill/>
          <a:ln>
            <a:noFill/>
          </a:ln>
        </p:spPr>
      </p:pic>
      <p:pic>
        <p:nvPicPr>
          <p:cNvPr id="186" name="Google Shape;186;p28" descr="Circle&#10;&#10;Description automatically generated"/>
          <p:cNvPicPr preferRelativeResize="0"/>
          <p:nvPr/>
        </p:nvPicPr>
        <p:blipFill rotWithShape="1">
          <a:blip r:embed="rId3">
            <a:alphaModFix/>
          </a:blip>
          <a:srcRect/>
          <a:stretch/>
        </p:blipFill>
        <p:spPr>
          <a:xfrm rot="-5400000">
            <a:off x="713938" y="4340321"/>
            <a:ext cx="803179" cy="803179"/>
          </a:xfrm>
          <a:prstGeom prst="rect">
            <a:avLst/>
          </a:prstGeom>
          <a:noFill/>
          <a:ln>
            <a:noFill/>
          </a:ln>
        </p:spPr>
      </p:pic>
      <p:pic>
        <p:nvPicPr>
          <p:cNvPr id="187" name="Google Shape;187;p28" descr="Chart, shape, pie chart&#10;&#10;Description automatically generated"/>
          <p:cNvPicPr preferRelativeResize="0"/>
          <p:nvPr/>
        </p:nvPicPr>
        <p:blipFill rotWithShape="1">
          <a:blip r:embed="rId4">
            <a:alphaModFix/>
          </a:blip>
          <a:srcRect l="16874"/>
          <a:stretch/>
        </p:blipFill>
        <p:spPr>
          <a:xfrm rot="10800000">
            <a:off x="8627456" y="191194"/>
            <a:ext cx="516544" cy="603656"/>
          </a:xfrm>
          <a:prstGeom prst="rect">
            <a:avLst/>
          </a:prstGeom>
          <a:noFill/>
          <a:ln>
            <a:noFill/>
          </a:ln>
        </p:spPr>
      </p:pic>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Multi column 2 1">
  <p:cSld name="CUSTOM_5_2">
    <p:spTree>
      <p:nvGrpSpPr>
        <p:cNvPr id="1" name="Shape 3300"/>
        <p:cNvGrpSpPr/>
        <p:nvPr/>
      </p:nvGrpSpPr>
      <p:grpSpPr>
        <a:xfrm>
          <a:off x="0" y="0"/>
          <a:ext cx="0" cy="0"/>
          <a:chOff x="0" y="0"/>
          <a:chExt cx="0" cy="0"/>
        </a:xfrm>
      </p:grpSpPr>
      <p:sp>
        <p:nvSpPr>
          <p:cNvPr id="3301" name="Google Shape;3301;p276"/>
          <p:cNvSpPr/>
          <p:nvPr/>
        </p:nvSpPr>
        <p:spPr>
          <a:xfrm>
            <a:off x="-6187" y="3061805"/>
            <a:ext cx="9156300" cy="2081700"/>
          </a:xfrm>
          <a:prstGeom prst="rect">
            <a:avLst/>
          </a:prstGeom>
          <a:solidFill>
            <a:schemeClr val="l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2" name="Google Shape;3302;p276"/>
          <p:cNvSpPr/>
          <p:nvPr/>
        </p:nvSpPr>
        <p:spPr>
          <a:xfrm>
            <a:off x="252638" y="3289247"/>
            <a:ext cx="2045700" cy="1630500"/>
          </a:xfrm>
          <a:prstGeom prst="roundRect">
            <a:avLst>
              <a:gd name="adj" fmla="val 11673"/>
            </a:avLst>
          </a:prstGeom>
          <a:solidFill>
            <a:srgbClr val="EAF0F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292929"/>
              </a:solidFill>
              <a:latin typeface="Arial"/>
              <a:ea typeface="Arial"/>
              <a:cs typeface="Arial"/>
              <a:sym typeface="Arial"/>
            </a:endParaRPr>
          </a:p>
        </p:txBody>
      </p:sp>
      <p:sp>
        <p:nvSpPr>
          <p:cNvPr id="3303" name="Google Shape;3303;p276"/>
          <p:cNvSpPr/>
          <p:nvPr/>
        </p:nvSpPr>
        <p:spPr>
          <a:xfrm>
            <a:off x="2450317" y="3285478"/>
            <a:ext cx="2045700" cy="1630500"/>
          </a:xfrm>
          <a:prstGeom prst="roundRect">
            <a:avLst>
              <a:gd name="adj" fmla="val 11673"/>
            </a:avLst>
          </a:prstGeom>
          <a:solidFill>
            <a:srgbClr val="EAF0F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4" name="Google Shape;3304;p276"/>
          <p:cNvSpPr/>
          <p:nvPr/>
        </p:nvSpPr>
        <p:spPr>
          <a:xfrm>
            <a:off x="4647984" y="3289247"/>
            <a:ext cx="2045700" cy="1630500"/>
          </a:xfrm>
          <a:prstGeom prst="roundRect">
            <a:avLst>
              <a:gd name="adj" fmla="val 11673"/>
            </a:avLst>
          </a:prstGeom>
          <a:solidFill>
            <a:srgbClr val="EAF0F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5" name="Google Shape;3305;p276"/>
          <p:cNvSpPr/>
          <p:nvPr/>
        </p:nvSpPr>
        <p:spPr>
          <a:xfrm>
            <a:off x="6845657" y="3289247"/>
            <a:ext cx="2045700" cy="1630500"/>
          </a:xfrm>
          <a:prstGeom prst="roundRect">
            <a:avLst>
              <a:gd name="adj" fmla="val 11673"/>
            </a:avLst>
          </a:prstGeom>
          <a:solidFill>
            <a:srgbClr val="EAF0F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6" name="Google Shape;3306;p276"/>
          <p:cNvSpPr>
            <a:spLocks noGrp="1"/>
          </p:cNvSpPr>
          <p:nvPr>
            <p:ph type="pic" idx="2"/>
          </p:nvPr>
        </p:nvSpPr>
        <p:spPr>
          <a:xfrm>
            <a:off x="5602550" y="299900"/>
            <a:ext cx="2940300" cy="2443200"/>
          </a:xfrm>
          <a:prstGeom prst="roundRect">
            <a:avLst>
              <a:gd name="adj" fmla="val 16667"/>
            </a:avLst>
          </a:prstGeom>
          <a:noFill/>
          <a:ln>
            <a:noFill/>
          </a:ln>
        </p:spPr>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Dark Title">
  <p:cSld name="CUSTOM">
    <p:spTree>
      <p:nvGrpSpPr>
        <p:cNvPr id="1" name="Shape 3307"/>
        <p:cNvGrpSpPr/>
        <p:nvPr/>
      </p:nvGrpSpPr>
      <p:grpSpPr>
        <a:xfrm>
          <a:off x="0" y="0"/>
          <a:ext cx="0" cy="0"/>
          <a:chOff x="0" y="0"/>
          <a:chExt cx="0" cy="0"/>
        </a:xfrm>
      </p:grpSpPr>
      <p:sp>
        <p:nvSpPr>
          <p:cNvPr id="3308" name="Google Shape;3308;p27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rgbClr val="032E32"/>
                </a:solidFill>
              </a:defRPr>
            </a:lvl1pPr>
            <a:lvl2pPr lvl="1">
              <a:buNone/>
              <a:defRPr sz="1300">
                <a:solidFill>
                  <a:srgbClr val="032E32"/>
                </a:solidFill>
              </a:defRPr>
            </a:lvl2pPr>
            <a:lvl3pPr lvl="2">
              <a:buNone/>
              <a:defRPr sz="1300">
                <a:solidFill>
                  <a:srgbClr val="032E32"/>
                </a:solidFill>
              </a:defRPr>
            </a:lvl3pPr>
            <a:lvl4pPr lvl="3">
              <a:buNone/>
              <a:defRPr sz="1300">
                <a:solidFill>
                  <a:srgbClr val="032E32"/>
                </a:solidFill>
              </a:defRPr>
            </a:lvl4pPr>
            <a:lvl5pPr lvl="4">
              <a:buNone/>
              <a:defRPr sz="1300">
                <a:solidFill>
                  <a:srgbClr val="032E32"/>
                </a:solidFill>
              </a:defRPr>
            </a:lvl5pPr>
            <a:lvl6pPr lvl="5">
              <a:buNone/>
              <a:defRPr sz="1300">
                <a:solidFill>
                  <a:srgbClr val="032E32"/>
                </a:solidFill>
              </a:defRPr>
            </a:lvl6pPr>
            <a:lvl7pPr lvl="6">
              <a:buNone/>
              <a:defRPr sz="1300">
                <a:solidFill>
                  <a:srgbClr val="032E32"/>
                </a:solidFill>
              </a:defRPr>
            </a:lvl7pPr>
            <a:lvl8pPr lvl="7">
              <a:buNone/>
              <a:defRPr sz="1300">
                <a:solidFill>
                  <a:srgbClr val="032E32"/>
                </a:solidFill>
              </a:defRPr>
            </a:lvl8pPr>
            <a:lvl9pPr lvl="8">
              <a:buNone/>
              <a:defRPr sz="1300">
                <a:solidFill>
                  <a:srgbClr val="032E3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3159" y="514350"/>
            <a:ext cx="6000750" cy="2228851"/>
          </a:xfrm>
        </p:spPr>
        <p:txBody>
          <a:bodyPr anchor="b">
            <a:normAutofit/>
          </a:bodyPr>
          <a:lstStyle>
            <a:lvl1pPr algn="l">
              <a:defRPr sz="3600">
                <a:effectLst/>
              </a:defRPr>
            </a:lvl1pPr>
          </a:lstStyle>
          <a:p>
            <a:r>
              <a:rPr lang="en-US"/>
              <a:t>Click to edit Master title style</a:t>
            </a:r>
            <a:endParaRPr lang="en-US" dirty="0"/>
          </a:p>
        </p:txBody>
      </p:sp>
      <p:sp>
        <p:nvSpPr>
          <p:cNvPr id="3" name="Subtitle 2"/>
          <p:cNvSpPr>
            <a:spLocks noGrp="1"/>
          </p:cNvSpPr>
          <p:nvPr>
            <p:ph type="subTitle" idx="1"/>
          </p:nvPr>
        </p:nvSpPr>
        <p:spPr>
          <a:xfrm>
            <a:off x="513159" y="2882900"/>
            <a:ext cx="4800600" cy="1460500"/>
          </a:xfrm>
        </p:spPr>
        <p:txBody>
          <a:bodyPr anchor="t">
            <a:normAutofit/>
          </a:bodyPr>
          <a:lstStyle>
            <a:lvl1pPr marL="0" indent="0" algn="l">
              <a:buNone/>
              <a:defRPr sz="1575">
                <a:solidFill>
                  <a:schemeClr val="bg2">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AB812F-B657-45A9-B1B8-B7FCF1B8D9FE}"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77B07-8B77-43D7-AFC2-7C7CB81CE090}" type="slidenum">
              <a:rPr lang="en-US" smtClean="0"/>
              <a:t>‹#›</a:t>
            </a:fld>
            <a:endParaRPr lang="en-US"/>
          </a:p>
        </p:txBody>
      </p:sp>
      <p:cxnSp>
        <p:nvCxnSpPr>
          <p:cNvPr id="16" name="Straight Connector 15"/>
          <p:cNvCxnSpPr/>
          <p:nvPr/>
        </p:nvCxnSpPr>
        <p:spPr>
          <a:xfrm flipH="1">
            <a:off x="6171009" y="6350"/>
            <a:ext cx="2857500" cy="28575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581128" y="68659"/>
            <a:ext cx="4560491" cy="456049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426869" y="171450"/>
            <a:ext cx="3714750" cy="371475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501878" y="24209"/>
            <a:ext cx="3639742" cy="363974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884070" y="457201"/>
            <a:ext cx="3257549" cy="325754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563367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AB812F-B657-45A9-B1B8-B7FCF1B8D9FE}"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77B07-8B77-43D7-AFC2-7C7CB81CE090}" type="slidenum">
              <a:rPr lang="en-US" smtClean="0"/>
              <a:t>‹#›</a:t>
            </a:fld>
            <a:endParaRPr lang="en-US"/>
          </a:p>
        </p:txBody>
      </p:sp>
    </p:spTree>
    <p:extLst>
      <p:ext uri="{BB962C8B-B14F-4D97-AF65-F5344CB8AC3E}">
        <p14:creationId xmlns:p14="http://schemas.microsoft.com/office/powerpoint/2010/main" val="199853137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159" y="1504950"/>
            <a:ext cx="6400801" cy="1711200"/>
          </a:xfrm>
        </p:spPr>
        <p:txBody>
          <a:bodyPr anchor="b">
            <a:normAutofit/>
          </a:bodyPr>
          <a:lstStyle>
            <a:lvl1pPr algn="l">
              <a:defRPr sz="2700" b="0" cap="all"/>
            </a:lvl1pPr>
          </a:lstStyle>
          <a:p>
            <a:r>
              <a:rPr lang="en-US"/>
              <a:t>Click to edit Master title style</a:t>
            </a:r>
            <a:endParaRPr lang="en-US" dirty="0"/>
          </a:p>
        </p:txBody>
      </p:sp>
      <p:sp>
        <p:nvSpPr>
          <p:cNvPr id="3" name="Text Placeholder 2"/>
          <p:cNvSpPr>
            <a:spLocks noGrp="1"/>
          </p:cNvSpPr>
          <p:nvPr>
            <p:ph type="body" idx="1"/>
          </p:nvPr>
        </p:nvSpPr>
        <p:spPr>
          <a:xfrm>
            <a:off x="513160" y="3371850"/>
            <a:ext cx="6400800" cy="112395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AB812F-B657-45A9-B1B8-B7FCF1B8D9FE}"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77B07-8B77-43D7-AFC2-7C7CB81CE090}" type="slidenum">
              <a:rPr lang="en-US" smtClean="0"/>
              <a:t>‹#›</a:t>
            </a:fld>
            <a:endParaRPr lang="en-US"/>
          </a:p>
        </p:txBody>
      </p:sp>
    </p:spTree>
    <p:extLst>
      <p:ext uri="{BB962C8B-B14F-4D97-AF65-F5344CB8AC3E}">
        <p14:creationId xmlns:p14="http://schemas.microsoft.com/office/powerpoint/2010/main" val="357891550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3159" y="514351"/>
            <a:ext cx="3703241" cy="271145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56100" y="514351"/>
            <a:ext cx="3700859" cy="271145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AB812F-B657-45A9-B1B8-B7FCF1B8D9FE}" type="datetimeFigureOut">
              <a:rPr lang="en-US" smtClean="0"/>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77B07-8B77-43D7-AFC2-7C7CB81CE090}" type="slidenum">
              <a:rPr lang="en-US" smtClean="0"/>
              <a:t>‹#›</a:t>
            </a:fld>
            <a:endParaRPr lang="en-US"/>
          </a:p>
        </p:txBody>
      </p:sp>
    </p:spTree>
    <p:extLst>
      <p:ext uri="{BB962C8B-B14F-4D97-AF65-F5344CB8AC3E}">
        <p14:creationId xmlns:p14="http://schemas.microsoft.com/office/powerpoint/2010/main" val="380620400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29061" y="514350"/>
            <a:ext cx="3487340" cy="432197"/>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13159" y="952897"/>
            <a:ext cx="3703241" cy="2272904"/>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59299" y="514350"/>
            <a:ext cx="3498851" cy="432197"/>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354909" y="946546"/>
            <a:ext cx="3696891" cy="2272904"/>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AB812F-B657-45A9-B1B8-B7FCF1B8D9FE}" type="datetimeFigureOut">
              <a:rPr lang="en-US" smtClean="0"/>
              <a:t>4/7/2026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577B07-8B77-43D7-AFC2-7C7CB81CE090}" type="slidenum">
              <a:rPr lang="en-US" smtClean="0"/>
              <a:t>‹#›</a:t>
            </a:fld>
            <a:endParaRPr lang="en-US"/>
          </a:p>
        </p:txBody>
      </p:sp>
    </p:spTree>
    <p:extLst>
      <p:ext uri="{BB962C8B-B14F-4D97-AF65-F5344CB8AC3E}">
        <p14:creationId xmlns:p14="http://schemas.microsoft.com/office/powerpoint/2010/main" val="246669467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AB812F-B657-45A9-B1B8-B7FCF1B8D9FE}" type="datetimeFigureOut">
              <a:rPr lang="en-US" smtClean="0"/>
              <a:t>4/7/2026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577B07-8B77-43D7-AFC2-7C7CB81CE090}" type="slidenum">
              <a:rPr lang="en-US" smtClean="0"/>
              <a:t>‹#›</a:t>
            </a:fld>
            <a:endParaRPr lang="en-US"/>
          </a:p>
        </p:txBody>
      </p:sp>
    </p:spTree>
    <p:extLst>
      <p:ext uri="{BB962C8B-B14F-4D97-AF65-F5344CB8AC3E}">
        <p14:creationId xmlns:p14="http://schemas.microsoft.com/office/powerpoint/2010/main" val="231560512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AB812F-B657-45A9-B1B8-B7FCF1B8D9FE}" type="datetimeFigureOut">
              <a:rPr lang="en-US" smtClean="0"/>
              <a:t>4/7/2026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577B07-8B77-43D7-AFC2-7C7CB81CE090}" type="slidenum">
              <a:rPr lang="en-US" smtClean="0"/>
              <a:t>‹#›</a:t>
            </a:fld>
            <a:endParaRPr lang="en-US"/>
          </a:p>
        </p:txBody>
      </p:sp>
    </p:spTree>
    <p:extLst>
      <p:ext uri="{BB962C8B-B14F-4D97-AF65-F5344CB8AC3E}">
        <p14:creationId xmlns:p14="http://schemas.microsoft.com/office/powerpoint/2010/main" val="166883137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13759" y="514350"/>
            <a:ext cx="2743200" cy="1028700"/>
          </a:xfrm>
        </p:spPr>
        <p:txBody>
          <a:bodyPr anchor="b">
            <a:normAutofit/>
          </a:bodyPr>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513159" y="514350"/>
            <a:ext cx="4457701" cy="398145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13759" y="1657350"/>
            <a:ext cx="2743200" cy="156845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5AB812F-B657-45A9-B1B8-B7FCF1B8D9FE}" type="datetimeFigureOut">
              <a:rPr lang="en-US" smtClean="0"/>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77B07-8B77-43D7-AFC2-7C7CB81CE090}" type="slidenum">
              <a:rPr lang="en-US" smtClean="0"/>
              <a:t>‹#›</a:t>
            </a:fld>
            <a:endParaRPr lang="en-US"/>
          </a:p>
        </p:txBody>
      </p:sp>
    </p:spTree>
    <p:extLst>
      <p:ext uri="{BB962C8B-B14F-4D97-AF65-F5344CB8AC3E}">
        <p14:creationId xmlns:p14="http://schemas.microsoft.com/office/powerpoint/2010/main" val="25494353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5 1 2">
  <p:cSld name="CUSTOM_5_1_2">
    <p:spTree>
      <p:nvGrpSpPr>
        <p:cNvPr id="1" name="Shape 188"/>
        <p:cNvGrpSpPr/>
        <p:nvPr/>
      </p:nvGrpSpPr>
      <p:grpSpPr>
        <a:xfrm>
          <a:off x="0" y="0"/>
          <a:ext cx="0" cy="0"/>
          <a:chOff x="0" y="0"/>
          <a:chExt cx="0" cy="0"/>
        </a:xfrm>
      </p:grpSpPr>
      <p:sp>
        <p:nvSpPr>
          <p:cNvPr id="189" name="Google Shape;189;p29"/>
          <p:cNvSpPr>
            <a:spLocks noGrp="1"/>
          </p:cNvSpPr>
          <p:nvPr>
            <p:ph type="pic" idx="2"/>
          </p:nvPr>
        </p:nvSpPr>
        <p:spPr>
          <a:xfrm>
            <a:off x="4253288" y="450563"/>
            <a:ext cx="4556100" cy="4242300"/>
          </a:xfrm>
          <a:prstGeom prst="rect">
            <a:avLst/>
          </a:prstGeom>
          <a:noFill/>
          <a:ln>
            <a:noFill/>
          </a:ln>
        </p:spPr>
      </p:sp>
      <p:sp>
        <p:nvSpPr>
          <p:cNvPr id="190" name="Google Shape;190;p29"/>
          <p:cNvSpPr/>
          <p:nvPr/>
        </p:nvSpPr>
        <p:spPr>
          <a:xfrm>
            <a:off x="0" y="344644"/>
            <a:ext cx="3681900" cy="325800"/>
          </a:xfrm>
          <a:prstGeom prst="rect">
            <a:avLst/>
          </a:prstGeom>
          <a:solidFill>
            <a:srgbClr val="93D0AB"/>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1" name="Google Shape;191;p29"/>
          <p:cNvSpPr txBox="1">
            <a:spLocks noGrp="1"/>
          </p:cNvSpPr>
          <p:nvPr>
            <p:ph type="title"/>
          </p:nvPr>
        </p:nvSpPr>
        <p:spPr>
          <a:xfrm>
            <a:off x="287944" y="366694"/>
            <a:ext cx="3451200" cy="281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292929"/>
              </a:buClr>
              <a:buSzPts val="1400"/>
              <a:buNone/>
              <a:defRPr sz="1400" b="1">
                <a:solidFill>
                  <a:srgbClr val="292929"/>
                </a:solidFill>
              </a:defRPr>
            </a:lvl1pPr>
            <a:lvl2pPr lvl="1"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2pPr>
            <a:lvl3pPr lvl="2"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3pPr>
            <a:lvl4pPr lvl="3"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4pPr>
            <a:lvl5pPr lvl="4"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5pPr>
            <a:lvl6pPr lvl="5"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6pPr>
            <a:lvl7pPr lvl="6"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7pPr>
            <a:lvl8pPr lvl="7"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8pPr>
            <a:lvl9pPr lvl="8" algn="l" rtl="0">
              <a:lnSpc>
                <a:spcPct val="100000"/>
              </a:lnSpc>
              <a:spcBef>
                <a:spcPts val="0"/>
              </a:spcBef>
              <a:spcAft>
                <a:spcPts val="0"/>
              </a:spcAft>
              <a:buClr>
                <a:srgbClr val="292929"/>
              </a:buClr>
              <a:buSzPts val="1400"/>
              <a:buFont typeface="Inter"/>
              <a:buNone/>
              <a:defRPr sz="1400" b="1">
                <a:solidFill>
                  <a:srgbClr val="292929"/>
                </a:solidFill>
                <a:latin typeface="Inter"/>
                <a:ea typeface="Inter"/>
                <a:cs typeface="Inter"/>
                <a:sym typeface="Inter"/>
              </a:defRPr>
            </a:lvl9pPr>
          </a:lstStyle>
          <a:p>
            <a:endParaRPr/>
          </a:p>
        </p:txBody>
      </p:sp>
      <p:sp>
        <p:nvSpPr>
          <p:cNvPr id="192" name="Google Shape;192;p29"/>
          <p:cNvSpPr txBox="1">
            <a:spLocks noGrp="1"/>
          </p:cNvSpPr>
          <p:nvPr>
            <p:ph type="body" idx="1"/>
          </p:nvPr>
        </p:nvSpPr>
        <p:spPr>
          <a:xfrm>
            <a:off x="287944" y="1999200"/>
            <a:ext cx="3803100" cy="2572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31D15E"/>
              </a:buClr>
              <a:buSzPts val="1400"/>
              <a:buFont typeface="Inter Light"/>
              <a:buChar char="●"/>
              <a:defRPr sz="1400">
                <a:solidFill>
                  <a:srgbClr val="292929"/>
                </a:solidFill>
                <a:latin typeface="Inter Light"/>
                <a:ea typeface="Inter Light"/>
                <a:cs typeface="Inter Light"/>
                <a:sym typeface="Inter Light"/>
              </a:defRPr>
            </a:lvl1pPr>
            <a:lvl2pPr marL="914400" marR="0" lvl="1"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2pPr>
            <a:lvl3pPr marL="1371600" marR="0" lvl="2"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3pPr>
            <a:lvl4pPr marL="1828800" marR="0" lvl="3"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4pPr>
            <a:lvl5pPr marL="2286000" marR="0" lvl="4"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5pPr>
            <a:lvl6pPr marL="2743200" marR="0" lvl="5"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6pPr>
            <a:lvl7pPr marL="3200400" marR="0" lvl="6"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7pPr>
            <a:lvl8pPr marL="3657600" marR="0" lvl="7"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8pPr>
            <a:lvl9pPr marL="4114800" marR="0" lvl="8" indent="-317500" algn="l" rtl="0">
              <a:lnSpc>
                <a:spcPct val="90000"/>
              </a:lnSpc>
              <a:spcBef>
                <a:spcPts val="800"/>
              </a:spcBef>
              <a:spcAft>
                <a:spcPts val="0"/>
              </a:spcAft>
              <a:buClr>
                <a:schemeClr val="dk1"/>
              </a:buClr>
              <a:buSzPts val="1400"/>
              <a:buFont typeface="Inter Light"/>
              <a:buChar char="■"/>
              <a:defRPr sz="1400">
                <a:solidFill>
                  <a:srgbClr val="292929"/>
                </a:solidFill>
                <a:latin typeface="Inter Light"/>
                <a:ea typeface="Inter Light"/>
                <a:cs typeface="Inter Light"/>
                <a:sym typeface="Inter Light"/>
              </a:defRPr>
            </a:lvl9pPr>
          </a:lstStyle>
          <a:p>
            <a:endParaRPr/>
          </a:p>
        </p:txBody>
      </p:sp>
      <p:sp>
        <p:nvSpPr>
          <p:cNvPr id="193" name="Google Shape;193;p29"/>
          <p:cNvSpPr txBox="1">
            <a:spLocks noGrp="1"/>
          </p:cNvSpPr>
          <p:nvPr>
            <p:ph type="title" idx="3"/>
          </p:nvPr>
        </p:nvSpPr>
        <p:spPr>
          <a:xfrm>
            <a:off x="287944" y="790772"/>
            <a:ext cx="3054900" cy="1088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300"/>
              <a:buNone/>
              <a:defRPr sz="2300" b="1"/>
            </a:lvl1pPr>
            <a:lvl2pPr lvl="1" algn="l" rtl="0">
              <a:lnSpc>
                <a:spcPct val="100000"/>
              </a:lnSpc>
              <a:spcBef>
                <a:spcPts val="0"/>
              </a:spcBef>
              <a:spcAft>
                <a:spcPts val="0"/>
              </a:spcAft>
              <a:buSzPts val="2300"/>
              <a:buFont typeface="Inter"/>
              <a:buNone/>
              <a:defRPr sz="2300" b="1">
                <a:latin typeface="Inter"/>
                <a:ea typeface="Inter"/>
                <a:cs typeface="Inter"/>
                <a:sym typeface="Inter"/>
              </a:defRPr>
            </a:lvl2pPr>
            <a:lvl3pPr lvl="2" algn="l" rtl="0">
              <a:lnSpc>
                <a:spcPct val="100000"/>
              </a:lnSpc>
              <a:spcBef>
                <a:spcPts val="0"/>
              </a:spcBef>
              <a:spcAft>
                <a:spcPts val="0"/>
              </a:spcAft>
              <a:buSzPts val="2300"/>
              <a:buFont typeface="Inter"/>
              <a:buNone/>
              <a:defRPr sz="2300" b="1">
                <a:latin typeface="Inter"/>
                <a:ea typeface="Inter"/>
                <a:cs typeface="Inter"/>
                <a:sym typeface="Inter"/>
              </a:defRPr>
            </a:lvl3pPr>
            <a:lvl4pPr lvl="3" algn="l" rtl="0">
              <a:lnSpc>
                <a:spcPct val="100000"/>
              </a:lnSpc>
              <a:spcBef>
                <a:spcPts val="0"/>
              </a:spcBef>
              <a:spcAft>
                <a:spcPts val="0"/>
              </a:spcAft>
              <a:buSzPts val="2300"/>
              <a:buFont typeface="Inter"/>
              <a:buNone/>
              <a:defRPr sz="2300" b="1">
                <a:latin typeface="Inter"/>
                <a:ea typeface="Inter"/>
                <a:cs typeface="Inter"/>
                <a:sym typeface="Inter"/>
              </a:defRPr>
            </a:lvl4pPr>
            <a:lvl5pPr lvl="4" algn="l" rtl="0">
              <a:lnSpc>
                <a:spcPct val="100000"/>
              </a:lnSpc>
              <a:spcBef>
                <a:spcPts val="0"/>
              </a:spcBef>
              <a:spcAft>
                <a:spcPts val="0"/>
              </a:spcAft>
              <a:buSzPts val="2300"/>
              <a:buFont typeface="Inter"/>
              <a:buNone/>
              <a:defRPr sz="2300" b="1">
                <a:latin typeface="Inter"/>
                <a:ea typeface="Inter"/>
                <a:cs typeface="Inter"/>
                <a:sym typeface="Inter"/>
              </a:defRPr>
            </a:lvl5pPr>
            <a:lvl6pPr lvl="5" algn="l" rtl="0">
              <a:lnSpc>
                <a:spcPct val="100000"/>
              </a:lnSpc>
              <a:spcBef>
                <a:spcPts val="0"/>
              </a:spcBef>
              <a:spcAft>
                <a:spcPts val="0"/>
              </a:spcAft>
              <a:buSzPts val="2300"/>
              <a:buFont typeface="Inter"/>
              <a:buNone/>
              <a:defRPr sz="2300" b="1">
                <a:latin typeface="Inter"/>
                <a:ea typeface="Inter"/>
                <a:cs typeface="Inter"/>
                <a:sym typeface="Inter"/>
              </a:defRPr>
            </a:lvl6pPr>
            <a:lvl7pPr lvl="6" algn="l" rtl="0">
              <a:lnSpc>
                <a:spcPct val="100000"/>
              </a:lnSpc>
              <a:spcBef>
                <a:spcPts val="0"/>
              </a:spcBef>
              <a:spcAft>
                <a:spcPts val="0"/>
              </a:spcAft>
              <a:buSzPts val="2300"/>
              <a:buFont typeface="Inter"/>
              <a:buNone/>
              <a:defRPr sz="2300" b="1">
                <a:latin typeface="Inter"/>
                <a:ea typeface="Inter"/>
                <a:cs typeface="Inter"/>
                <a:sym typeface="Inter"/>
              </a:defRPr>
            </a:lvl7pPr>
            <a:lvl8pPr lvl="7" algn="l" rtl="0">
              <a:lnSpc>
                <a:spcPct val="100000"/>
              </a:lnSpc>
              <a:spcBef>
                <a:spcPts val="0"/>
              </a:spcBef>
              <a:spcAft>
                <a:spcPts val="0"/>
              </a:spcAft>
              <a:buSzPts val="2300"/>
              <a:buFont typeface="Inter"/>
              <a:buNone/>
              <a:defRPr sz="2300" b="1">
                <a:latin typeface="Inter"/>
                <a:ea typeface="Inter"/>
                <a:cs typeface="Inter"/>
                <a:sym typeface="Inter"/>
              </a:defRPr>
            </a:lvl8pPr>
            <a:lvl9pPr lvl="8" algn="l" rtl="0">
              <a:lnSpc>
                <a:spcPct val="100000"/>
              </a:lnSpc>
              <a:spcBef>
                <a:spcPts val="0"/>
              </a:spcBef>
              <a:spcAft>
                <a:spcPts val="0"/>
              </a:spcAft>
              <a:buSzPts val="2300"/>
              <a:buFont typeface="Inter"/>
              <a:buNone/>
              <a:defRPr sz="2300" b="1">
                <a:latin typeface="Inter"/>
                <a:ea typeface="Inter"/>
                <a:cs typeface="Inter"/>
                <a:sym typeface="Inter"/>
              </a:defRPr>
            </a:lvl9pPr>
          </a:lstStyle>
          <a:p>
            <a:endParaRPr/>
          </a:p>
        </p:txBody>
      </p:sp>
      <p:pic>
        <p:nvPicPr>
          <p:cNvPr id="194" name="Google Shape;194;p29" descr="Shape, icon, arrow&#10;&#10;Description automatically generated"/>
          <p:cNvPicPr preferRelativeResize="0"/>
          <p:nvPr/>
        </p:nvPicPr>
        <p:blipFill rotWithShape="1">
          <a:blip r:embed="rId2">
            <a:alphaModFix/>
          </a:blip>
          <a:srcRect l="17293" r="17004"/>
          <a:stretch/>
        </p:blipFill>
        <p:spPr>
          <a:xfrm>
            <a:off x="0" y="3747713"/>
            <a:ext cx="917040" cy="1395788"/>
          </a:xfrm>
          <a:prstGeom prst="rect">
            <a:avLst/>
          </a:prstGeom>
          <a:noFill/>
          <a:ln>
            <a:noFill/>
          </a:ln>
        </p:spPr>
      </p:pic>
      <p:pic>
        <p:nvPicPr>
          <p:cNvPr id="195" name="Google Shape;195;p29" descr="Circle&#10;&#10;Description automatically generated"/>
          <p:cNvPicPr preferRelativeResize="0"/>
          <p:nvPr/>
        </p:nvPicPr>
        <p:blipFill rotWithShape="1">
          <a:blip r:embed="rId3">
            <a:alphaModFix/>
          </a:blip>
          <a:srcRect/>
          <a:stretch/>
        </p:blipFill>
        <p:spPr>
          <a:xfrm rot="-5400000">
            <a:off x="713938" y="4340321"/>
            <a:ext cx="803179" cy="803179"/>
          </a:xfrm>
          <a:prstGeom prst="rect">
            <a:avLst/>
          </a:prstGeom>
          <a:noFill/>
          <a:ln>
            <a:noFill/>
          </a:ln>
        </p:spPr>
      </p:pic>
      <p:pic>
        <p:nvPicPr>
          <p:cNvPr id="196" name="Google Shape;196;p29" descr="Chart, shape, pie chart&#10;&#10;Description automatically generated"/>
          <p:cNvPicPr preferRelativeResize="0"/>
          <p:nvPr/>
        </p:nvPicPr>
        <p:blipFill rotWithShape="1">
          <a:blip r:embed="rId4">
            <a:alphaModFix/>
          </a:blip>
          <a:srcRect l="16874"/>
          <a:stretch/>
        </p:blipFill>
        <p:spPr>
          <a:xfrm rot="10800000">
            <a:off x="8627456" y="191194"/>
            <a:ext cx="516544" cy="603656"/>
          </a:xfrm>
          <a:prstGeom prst="rect">
            <a:avLst/>
          </a:prstGeom>
          <a:noFill/>
          <a:ln>
            <a:noFill/>
          </a:ln>
        </p:spPr>
      </p:pic>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42109" y="1085850"/>
            <a:ext cx="4514850" cy="857250"/>
          </a:xfrm>
        </p:spPr>
        <p:txBody>
          <a:bodyPr anchor="b">
            <a:normAutofit/>
          </a:bodyPr>
          <a:lstStyle>
            <a:lvl1pPr algn="l">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1759" y="685800"/>
            <a:ext cx="2460731" cy="3429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3542109" y="2082800"/>
            <a:ext cx="4516041" cy="15367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5AB812F-B657-45A9-B1B8-B7FCF1B8D9FE}" type="datetimeFigureOut">
              <a:rPr lang="en-US" smtClean="0"/>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77B07-8B77-43D7-AFC2-7C7CB81CE090}" type="slidenum">
              <a:rPr lang="en-US" smtClean="0"/>
              <a:t>‹#›</a:t>
            </a:fld>
            <a:endParaRPr lang="en-US"/>
          </a:p>
        </p:txBody>
      </p:sp>
    </p:spTree>
    <p:extLst>
      <p:ext uri="{BB962C8B-B14F-4D97-AF65-F5344CB8AC3E}">
        <p14:creationId xmlns:p14="http://schemas.microsoft.com/office/powerpoint/2010/main" val="398962629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514350" y="400050"/>
            <a:ext cx="8114109" cy="234315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16" name="Text Placeholder 9"/>
          <p:cNvSpPr>
            <a:spLocks noGrp="1"/>
          </p:cNvSpPr>
          <p:nvPr>
            <p:ph type="body" sz="quarter" idx="14"/>
          </p:nvPr>
        </p:nvSpPr>
        <p:spPr>
          <a:xfrm>
            <a:off x="685801" y="2882900"/>
            <a:ext cx="6228158" cy="342900"/>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45AB812F-B657-45A9-B1B8-B7FCF1B8D9FE}" type="datetimeFigureOut">
              <a:rPr lang="en-US" smtClean="0"/>
              <a:t>4/7/2026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577B07-8B77-43D7-AFC2-7C7CB81CE090}" type="slidenum">
              <a:rPr lang="en-US" smtClean="0"/>
              <a:t>‹#›</a:t>
            </a:fld>
            <a:endParaRPr lang="en-US"/>
          </a:p>
        </p:txBody>
      </p:sp>
    </p:spTree>
    <p:extLst>
      <p:ext uri="{BB962C8B-B14F-4D97-AF65-F5344CB8AC3E}">
        <p14:creationId xmlns:p14="http://schemas.microsoft.com/office/powerpoint/2010/main" val="64662127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3160" y="514350"/>
            <a:ext cx="7543800" cy="2057400"/>
          </a:xfrm>
        </p:spPr>
        <p:txBody>
          <a:bodyPr anchor="ctr">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513159" y="3086100"/>
            <a:ext cx="6401991" cy="1409700"/>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AB812F-B657-45A9-B1B8-B7FCF1B8D9FE}"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77B07-8B77-43D7-AFC2-7C7CB81CE090}" type="slidenum">
              <a:rPr lang="en-US" smtClean="0"/>
              <a:t>‹#›</a:t>
            </a:fld>
            <a:endParaRPr lang="en-US"/>
          </a:p>
        </p:txBody>
      </p:sp>
    </p:spTree>
    <p:extLst>
      <p:ext uri="{BB962C8B-B14F-4D97-AF65-F5344CB8AC3E}">
        <p14:creationId xmlns:p14="http://schemas.microsoft.com/office/powerpoint/2010/main" val="408258971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514350"/>
            <a:ext cx="6858001" cy="2057400"/>
          </a:xfrm>
        </p:spPr>
        <p:txBody>
          <a:bodyPr anchor="ctr">
            <a:normAutofit/>
          </a:bodyPr>
          <a:lstStyle>
            <a:lvl1pPr algn="l">
              <a:defRPr sz="24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84659" y="2571750"/>
            <a:ext cx="6400800" cy="28575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13160" y="3225801"/>
            <a:ext cx="6400800" cy="1263649"/>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AB812F-B657-45A9-B1B8-B7FCF1B8D9FE}"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77B07-8B77-43D7-AFC2-7C7CB81CE090}" type="slidenum">
              <a:rPr lang="en-US" smtClean="0"/>
              <a:t>‹#›</a:t>
            </a:fld>
            <a:endParaRPr lang="en-US"/>
          </a:p>
        </p:txBody>
      </p:sp>
      <p:sp>
        <p:nvSpPr>
          <p:cNvPr id="14" name="TextBox 13"/>
          <p:cNvSpPr txBox="1"/>
          <p:nvPr/>
        </p:nvSpPr>
        <p:spPr>
          <a:xfrm>
            <a:off x="398859" y="609167"/>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714059" y="2076451"/>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54452289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3159" y="2571750"/>
            <a:ext cx="6400800" cy="1273050"/>
          </a:xfrm>
        </p:spPr>
        <p:txBody>
          <a:bodyPr anchor="b">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513158" y="3849736"/>
            <a:ext cx="6401993" cy="645300"/>
          </a:xfrm>
        </p:spPr>
        <p:txBody>
          <a:bodyPr anchor="t">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AB812F-B657-45A9-B1B8-B7FCF1B8D9FE}"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77B07-8B77-43D7-AFC2-7C7CB81CE090}" type="slidenum">
              <a:rPr lang="en-US" smtClean="0"/>
              <a:t>‹#›</a:t>
            </a:fld>
            <a:endParaRPr lang="en-US"/>
          </a:p>
        </p:txBody>
      </p:sp>
    </p:spTree>
    <p:extLst>
      <p:ext uri="{BB962C8B-B14F-4D97-AF65-F5344CB8AC3E}">
        <p14:creationId xmlns:p14="http://schemas.microsoft.com/office/powerpoint/2010/main" val="146125176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60" y="514350"/>
            <a:ext cx="6858000" cy="2057400"/>
          </a:xfrm>
        </p:spPr>
        <p:txBody>
          <a:bodyPr anchor="ctr">
            <a:normAutofit/>
          </a:bodyPr>
          <a:lstStyle>
            <a:lvl1pPr algn="l">
              <a:defRPr sz="24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13159" y="2946400"/>
            <a:ext cx="6400801" cy="787400"/>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13159" y="3733800"/>
            <a:ext cx="6400801" cy="7620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AB812F-B657-45A9-B1B8-B7FCF1B8D9FE}"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77B07-8B77-43D7-AFC2-7C7CB81CE090}" type="slidenum">
              <a:rPr lang="en-US" smtClean="0"/>
              <a:t>‹#›</a:t>
            </a:fld>
            <a:endParaRPr lang="en-US"/>
          </a:p>
        </p:txBody>
      </p:sp>
      <p:sp>
        <p:nvSpPr>
          <p:cNvPr id="11" name="TextBox 10"/>
          <p:cNvSpPr txBox="1"/>
          <p:nvPr/>
        </p:nvSpPr>
        <p:spPr>
          <a:xfrm>
            <a:off x="398859" y="609167"/>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2" name="TextBox 11"/>
          <p:cNvSpPr txBox="1"/>
          <p:nvPr/>
        </p:nvSpPr>
        <p:spPr>
          <a:xfrm>
            <a:off x="7714059" y="2076451"/>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161433232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3160" y="514350"/>
            <a:ext cx="7543800" cy="20574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13159" y="2946401"/>
            <a:ext cx="6400800" cy="628650"/>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513159" y="3575049"/>
            <a:ext cx="6400801" cy="92075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AB812F-B657-45A9-B1B8-B7FCF1B8D9FE}"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77B07-8B77-43D7-AFC2-7C7CB81CE090}" type="slidenum">
              <a:rPr lang="en-US" smtClean="0"/>
              <a:t>‹#›</a:t>
            </a:fld>
            <a:endParaRPr lang="en-US"/>
          </a:p>
        </p:txBody>
      </p:sp>
    </p:spTree>
    <p:extLst>
      <p:ext uri="{BB962C8B-B14F-4D97-AF65-F5344CB8AC3E}">
        <p14:creationId xmlns:p14="http://schemas.microsoft.com/office/powerpoint/2010/main" val="110528089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AB812F-B657-45A9-B1B8-B7FCF1B8D9FE}"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77B07-8B77-43D7-AFC2-7C7CB81CE090}" type="slidenum">
              <a:rPr lang="en-US" smtClean="0"/>
              <a:t>‹#›</a:t>
            </a:fld>
            <a:endParaRPr lang="en-US"/>
          </a:p>
        </p:txBody>
      </p:sp>
    </p:spTree>
    <p:extLst>
      <p:ext uri="{BB962C8B-B14F-4D97-AF65-F5344CB8AC3E}">
        <p14:creationId xmlns:p14="http://schemas.microsoft.com/office/powerpoint/2010/main" val="329110053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909" y="514350"/>
            <a:ext cx="1543050" cy="3429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4350" y="514350"/>
            <a:ext cx="5867400" cy="398145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AB812F-B657-45A9-B1B8-B7FCF1B8D9FE}" type="datetimeFigureOut">
              <a:rPr lang="en-US" smtClean="0"/>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577B07-8B77-43D7-AFC2-7C7CB81CE090}" type="slidenum">
              <a:rPr lang="en-US" smtClean="0"/>
              <a:t>‹#›</a:t>
            </a:fld>
            <a:endParaRPr lang="en-US"/>
          </a:p>
        </p:txBody>
      </p:sp>
    </p:spTree>
    <p:extLst>
      <p:ext uri="{BB962C8B-B14F-4D97-AF65-F5344CB8AC3E}">
        <p14:creationId xmlns:p14="http://schemas.microsoft.com/office/powerpoint/2010/main" val="2134737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ver Slide 1" type="title">
  <p:cSld name="TITLE">
    <p:bg>
      <p:bgPr>
        <a:solidFill>
          <a:schemeClr val="accent3"/>
        </a:solidFill>
        <a:effectLst/>
      </p:bgPr>
    </p:bg>
    <p:spTree>
      <p:nvGrpSpPr>
        <p:cNvPr id="1" name="Shape 201"/>
        <p:cNvGrpSpPr/>
        <p:nvPr/>
      </p:nvGrpSpPr>
      <p:grpSpPr>
        <a:xfrm>
          <a:off x="0" y="0"/>
          <a:ext cx="0" cy="0"/>
          <a:chOff x="0" y="0"/>
          <a:chExt cx="0" cy="0"/>
        </a:xfrm>
      </p:grpSpPr>
      <p:sp>
        <p:nvSpPr>
          <p:cNvPr id="202" name="Google Shape;202;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03" name="Google Shape;203;p31"/>
          <p:cNvPicPr preferRelativeResize="0"/>
          <p:nvPr/>
        </p:nvPicPr>
        <p:blipFill rotWithShape="1">
          <a:blip r:embed="rId2">
            <a:alphaModFix amt="70000"/>
          </a:blip>
          <a:srcRect l="1135" t="1038" r="979" b="1028"/>
          <a:stretch/>
        </p:blipFill>
        <p:spPr>
          <a:xfrm>
            <a:off x="0" y="0"/>
            <a:ext cx="9144002" cy="5143501"/>
          </a:xfrm>
          <a:prstGeom prst="rect">
            <a:avLst/>
          </a:prstGeom>
          <a:noFill/>
          <a:ln>
            <a:noFill/>
          </a:ln>
        </p:spPr>
      </p:pic>
      <p:sp>
        <p:nvSpPr>
          <p:cNvPr id="204" name="Google Shape;204;p31"/>
          <p:cNvSpPr txBox="1"/>
          <p:nvPr/>
        </p:nvSpPr>
        <p:spPr>
          <a:xfrm>
            <a:off x="152400" y="1801450"/>
            <a:ext cx="50751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3"/>
              </a:buClr>
              <a:buSzPts val="1100"/>
              <a:buFont typeface="Arial"/>
              <a:buNone/>
            </a:pPr>
            <a:r>
              <a:rPr lang="en" sz="3600">
                <a:solidFill>
                  <a:schemeClr val="accent2"/>
                </a:solidFill>
                <a:latin typeface="Schibsted Grotesk SemiBold"/>
                <a:ea typeface="Schibsted Grotesk SemiBold"/>
                <a:cs typeface="Schibsted Grotesk SemiBold"/>
                <a:sym typeface="Schibsted Grotesk SemiBold"/>
              </a:rPr>
              <a:t>Title slide goes here</a:t>
            </a:r>
            <a:endParaRPr sz="3600">
              <a:solidFill>
                <a:schemeClr val="accent2"/>
              </a:solidFill>
              <a:latin typeface="Schibsted Grotesk SemiBold"/>
              <a:ea typeface="Schibsted Grotesk SemiBold"/>
              <a:cs typeface="Schibsted Grotesk SemiBold"/>
              <a:sym typeface="Schibsted Grotesk SemiBold"/>
            </a:endParaRPr>
          </a:p>
          <a:p>
            <a:pPr marL="0" lvl="0" indent="0" algn="l" rtl="0">
              <a:spcBef>
                <a:spcPts val="0"/>
              </a:spcBef>
              <a:spcAft>
                <a:spcPts val="0"/>
              </a:spcAft>
              <a:buClr>
                <a:schemeClr val="accent3"/>
              </a:buClr>
              <a:buSzPts val="1100"/>
              <a:buFont typeface="Arial"/>
              <a:buNone/>
            </a:pPr>
            <a:endParaRPr sz="3600">
              <a:solidFill>
                <a:schemeClr val="accent2"/>
              </a:solidFill>
              <a:latin typeface="Schibsted Grotesk SemiBold"/>
              <a:ea typeface="Schibsted Grotesk SemiBold"/>
              <a:cs typeface="Schibsted Grotesk SemiBold"/>
              <a:sym typeface="Schibsted Grotesk SemiBold"/>
            </a:endParaRPr>
          </a:p>
          <a:p>
            <a:pPr marL="0" lvl="0" indent="0" algn="l" rtl="0">
              <a:spcBef>
                <a:spcPts val="0"/>
              </a:spcBef>
              <a:spcAft>
                <a:spcPts val="0"/>
              </a:spcAft>
              <a:buNone/>
            </a:pPr>
            <a:endParaRPr sz="3600">
              <a:solidFill>
                <a:schemeClr val="accent2"/>
              </a:solidFill>
              <a:latin typeface="Schibsted Grotesk SemiBold"/>
              <a:ea typeface="Schibsted Grotesk SemiBold"/>
              <a:cs typeface="Schibsted Grotesk SemiBold"/>
              <a:sym typeface="Schibsted Grotesk SemiBold"/>
            </a:endParaRPr>
          </a:p>
        </p:txBody>
      </p:sp>
      <p:sp>
        <p:nvSpPr>
          <p:cNvPr id="205" name="Google Shape;205;p31"/>
          <p:cNvSpPr txBox="1"/>
          <p:nvPr/>
        </p:nvSpPr>
        <p:spPr>
          <a:xfrm>
            <a:off x="152400" y="4591800"/>
            <a:ext cx="29241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Schibsted Grotesk"/>
                <a:ea typeface="Schibsted Grotesk"/>
                <a:cs typeface="Schibsted Grotesk"/>
                <a:sym typeface="Schibsted Grotesk"/>
              </a:rPr>
              <a:t>MM.DD.YYYY</a:t>
            </a:r>
            <a:endParaRPr sz="1000">
              <a:solidFill>
                <a:schemeClr val="dk2"/>
              </a:solidFill>
              <a:latin typeface="Schibsted Grotesk"/>
              <a:ea typeface="Schibsted Grotesk"/>
              <a:cs typeface="Schibsted Grotesk"/>
              <a:sym typeface="Schibsted Grotesk"/>
            </a:endParaRPr>
          </a:p>
        </p:txBody>
      </p:sp>
      <p:sp>
        <p:nvSpPr>
          <p:cNvPr id="206" name="Google Shape;206;p31"/>
          <p:cNvSpPr txBox="1"/>
          <p:nvPr/>
        </p:nvSpPr>
        <p:spPr>
          <a:xfrm>
            <a:off x="2561800" y="4591800"/>
            <a:ext cx="6353700" cy="32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chemeClr val="dk2"/>
                </a:solidFill>
                <a:latin typeface="Schibsted Grotesk"/>
                <a:ea typeface="Schibsted Grotesk"/>
                <a:cs typeface="Schibsted Grotesk"/>
                <a:sym typeface="Schibsted Grotesk"/>
              </a:rPr>
              <a:t>Name, Title [Remove if not applicable]</a:t>
            </a:r>
            <a:endParaRPr sz="1000">
              <a:solidFill>
                <a:schemeClr val="dk2"/>
              </a:solidFill>
              <a:latin typeface="Schibsted Grotesk"/>
              <a:ea typeface="Schibsted Grotesk"/>
              <a:cs typeface="Schibsted Grotesk"/>
              <a:sym typeface="Schibsted Grotesk"/>
            </a:endParaRPr>
          </a:p>
        </p:txBody>
      </p:sp>
      <p:sp>
        <p:nvSpPr>
          <p:cNvPr id="207" name="Google Shape;207;p31"/>
          <p:cNvSpPr txBox="1"/>
          <p:nvPr/>
        </p:nvSpPr>
        <p:spPr>
          <a:xfrm>
            <a:off x="152400" y="2405875"/>
            <a:ext cx="50751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accent2"/>
                </a:solidFill>
                <a:latin typeface="Schibsted Grotesk SemiBold"/>
                <a:ea typeface="Schibsted Grotesk SemiBold"/>
                <a:cs typeface="Schibsted Grotesk SemiBold"/>
                <a:sym typeface="Schibsted Grotesk SemiBold"/>
              </a:rPr>
              <a:t>Sub-header goes here </a:t>
            </a:r>
            <a:endParaRPr sz="2400">
              <a:solidFill>
                <a:schemeClr val="accent2"/>
              </a:solidFill>
              <a:latin typeface="Schibsted Grotesk SemiBold"/>
              <a:ea typeface="Schibsted Grotesk SemiBold"/>
              <a:cs typeface="Schibsted Grotesk SemiBold"/>
              <a:sym typeface="Schibsted Grotesk SemiBold"/>
            </a:endParaRPr>
          </a:p>
        </p:txBody>
      </p:sp>
      <p:pic>
        <p:nvPicPr>
          <p:cNvPr id="208" name="Google Shape;208;p31"/>
          <p:cNvPicPr preferRelativeResize="0"/>
          <p:nvPr/>
        </p:nvPicPr>
        <p:blipFill rotWithShape="1">
          <a:blip r:embed="rId3">
            <a:alphaModFix/>
          </a:blip>
          <a:srcRect t="554" b="554"/>
          <a:stretch/>
        </p:blipFill>
        <p:spPr>
          <a:xfrm>
            <a:off x="276211" y="228600"/>
            <a:ext cx="1116876" cy="1728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ver Slide 2">
  <p:cSld name="TITLE_1">
    <p:bg>
      <p:bgPr>
        <a:solidFill>
          <a:schemeClr val="accent3"/>
        </a:solidFill>
        <a:effectLst/>
      </p:bgPr>
    </p:bg>
    <p:spTree>
      <p:nvGrpSpPr>
        <p:cNvPr id="1" name="Shape 209"/>
        <p:cNvGrpSpPr/>
        <p:nvPr/>
      </p:nvGrpSpPr>
      <p:grpSpPr>
        <a:xfrm>
          <a:off x="0" y="0"/>
          <a:ext cx="0" cy="0"/>
          <a:chOff x="0" y="0"/>
          <a:chExt cx="0" cy="0"/>
        </a:xfrm>
      </p:grpSpPr>
      <p:pic>
        <p:nvPicPr>
          <p:cNvPr id="210" name="Google Shape;210;p32"/>
          <p:cNvPicPr preferRelativeResize="0"/>
          <p:nvPr/>
        </p:nvPicPr>
        <p:blipFill rotWithShape="1">
          <a:blip r:embed="rId2">
            <a:alphaModFix amt="70000"/>
          </a:blip>
          <a:srcRect t="2317" b="2317"/>
          <a:stretch/>
        </p:blipFill>
        <p:spPr>
          <a:xfrm>
            <a:off x="0" y="0"/>
            <a:ext cx="9144000" cy="5143501"/>
          </a:xfrm>
          <a:prstGeom prst="rect">
            <a:avLst/>
          </a:prstGeom>
          <a:noFill/>
          <a:ln>
            <a:noFill/>
          </a:ln>
        </p:spPr>
      </p:pic>
      <p:sp>
        <p:nvSpPr>
          <p:cNvPr id="211" name="Google Shape;211;p32"/>
          <p:cNvSpPr txBox="1"/>
          <p:nvPr/>
        </p:nvSpPr>
        <p:spPr>
          <a:xfrm>
            <a:off x="152400" y="1801450"/>
            <a:ext cx="50751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accent2"/>
                </a:solidFill>
                <a:latin typeface="Schibsted Grotesk SemiBold"/>
                <a:ea typeface="Schibsted Grotesk SemiBold"/>
                <a:cs typeface="Schibsted Grotesk SemiBold"/>
                <a:sym typeface="Schibsted Grotesk SemiBold"/>
              </a:rPr>
              <a:t>Title slide goes here</a:t>
            </a:r>
            <a:endParaRPr sz="3600">
              <a:solidFill>
                <a:schemeClr val="accent2"/>
              </a:solidFill>
              <a:latin typeface="Schibsted Grotesk SemiBold"/>
              <a:ea typeface="Schibsted Grotesk SemiBold"/>
              <a:cs typeface="Schibsted Grotesk SemiBold"/>
              <a:sym typeface="Schibsted Grotesk SemiBold"/>
            </a:endParaRPr>
          </a:p>
          <a:p>
            <a:pPr marL="0" lvl="0" indent="0" algn="l" rtl="0">
              <a:spcBef>
                <a:spcPts val="0"/>
              </a:spcBef>
              <a:spcAft>
                <a:spcPts val="0"/>
              </a:spcAft>
              <a:buNone/>
            </a:pPr>
            <a:endParaRPr sz="3600">
              <a:solidFill>
                <a:schemeClr val="accent2"/>
              </a:solidFill>
              <a:latin typeface="Schibsted Grotesk SemiBold"/>
              <a:ea typeface="Schibsted Grotesk SemiBold"/>
              <a:cs typeface="Schibsted Grotesk SemiBold"/>
              <a:sym typeface="Schibsted Grotesk SemiBold"/>
            </a:endParaRPr>
          </a:p>
          <a:p>
            <a:pPr marL="0" lvl="0" indent="0" algn="l" rtl="0">
              <a:spcBef>
                <a:spcPts val="0"/>
              </a:spcBef>
              <a:spcAft>
                <a:spcPts val="0"/>
              </a:spcAft>
              <a:buNone/>
            </a:pPr>
            <a:endParaRPr sz="3600">
              <a:solidFill>
                <a:schemeClr val="accent2"/>
              </a:solidFill>
              <a:latin typeface="Schibsted Grotesk SemiBold"/>
              <a:ea typeface="Schibsted Grotesk SemiBold"/>
              <a:cs typeface="Schibsted Grotesk SemiBold"/>
              <a:sym typeface="Schibsted Grotesk SemiBold"/>
            </a:endParaRPr>
          </a:p>
        </p:txBody>
      </p:sp>
      <p:sp>
        <p:nvSpPr>
          <p:cNvPr id="212" name="Google Shape;212;p32"/>
          <p:cNvSpPr txBox="1"/>
          <p:nvPr/>
        </p:nvSpPr>
        <p:spPr>
          <a:xfrm>
            <a:off x="152400" y="4591800"/>
            <a:ext cx="29241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Schibsted Grotesk"/>
                <a:ea typeface="Schibsted Grotesk"/>
                <a:cs typeface="Schibsted Grotesk"/>
                <a:sym typeface="Schibsted Grotesk"/>
              </a:rPr>
              <a:t>MM.DD.YYYY</a:t>
            </a:r>
            <a:endParaRPr sz="1000">
              <a:solidFill>
                <a:schemeClr val="dk2"/>
              </a:solidFill>
              <a:latin typeface="Schibsted Grotesk"/>
              <a:ea typeface="Schibsted Grotesk"/>
              <a:cs typeface="Schibsted Grotesk"/>
              <a:sym typeface="Schibsted Grotesk"/>
            </a:endParaRPr>
          </a:p>
        </p:txBody>
      </p:sp>
      <p:sp>
        <p:nvSpPr>
          <p:cNvPr id="213" name="Google Shape;213;p32"/>
          <p:cNvSpPr txBox="1"/>
          <p:nvPr/>
        </p:nvSpPr>
        <p:spPr>
          <a:xfrm>
            <a:off x="2561800" y="4591800"/>
            <a:ext cx="6353700" cy="32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chemeClr val="dk2"/>
                </a:solidFill>
                <a:latin typeface="Schibsted Grotesk"/>
                <a:ea typeface="Schibsted Grotesk"/>
                <a:cs typeface="Schibsted Grotesk"/>
                <a:sym typeface="Schibsted Grotesk"/>
              </a:rPr>
              <a:t>Name, Title [Remove if not applicable]</a:t>
            </a:r>
            <a:endParaRPr sz="1000">
              <a:solidFill>
                <a:schemeClr val="dk2"/>
              </a:solidFill>
              <a:latin typeface="Schibsted Grotesk"/>
              <a:ea typeface="Schibsted Grotesk"/>
              <a:cs typeface="Schibsted Grotesk"/>
              <a:sym typeface="Schibsted Grotesk"/>
            </a:endParaRPr>
          </a:p>
        </p:txBody>
      </p:sp>
      <p:sp>
        <p:nvSpPr>
          <p:cNvPr id="214" name="Google Shape;214;p32"/>
          <p:cNvSpPr txBox="1"/>
          <p:nvPr/>
        </p:nvSpPr>
        <p:spPr>
          <a:xfrm>
            <a:off x="152400" y="2405875"/>
            <a:ext cx="50751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accent2"/>
                </a:solidFill>
                <a:latin typeface="Schibsted Grotesk SemiBold"/>
                <a:ea typeface="Schibsted Grotesk SemiBold"/>
                <a:cs typeface="Schibsted Grotesk SemiBold"/>
                <a:sym typeface="Schibsted Grotesk SemiBold"/>
              </a:rPr>
              <a:t>Sub-header goes here </a:t>
            </a:r>
            <a:endParaRPr sz="2400">
              <a:solidFill>
                <a:schemeClr val="accent2"/>
              </a:solidFill>
              <a:latin typeface="Schibsted Grotesk SemiBold"/>
              <a:ea typeface="Schibsted Grotesk SemiBold"/>
              <a:cs typeface="Schibsted Grotesk SemiBold"/>
              <a:sym typeface="Schibsted Grotesk SemiBold"/>
            </a:endParaRPr>
          </a:p>
        </p:txBody>
      </p:sp>
      <p:pic>
        <p:nvPicPr>
          <p:cNvPr id="215" name="Google Shape;215;p32"/>
          <p:cNvPicPr preferRelativeResize="0"/>
          <p:nvPr/>
        </p:nvPicPr>
        <p:blipFill rotWithShape="1">
          <a:blip r:embed="rId3">
            <a:alphaModFix/>
          </a:blip>
          <a:srcRect t="554" b="554"/>
          <a:stretch/>
        </p:blipFill>
        <p:spPr>
          <a:xfrm>
            <a:off x="276211" y="228600"/>
            <a:ext cx="1116876" cy="17287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ver Slide 3">
  <p:cSld name="TITLE_1_1">
    <p:bg>
      <p:bgPr>
        <a:solidFill>
          <a:schemeClr val="dk1"/>
        </a:solidFill>
        <a:effectLst/>
      </p:bgPr>
    </p:bg>
    <p:spTree>
      <p:nvGrpSpPr>
        <p:cNvPr id="1" name="Shape 216"/>
        <p:cNvGrpSpPr/>
        <p:nvPr/>
      </p:nvGrpSpPr>
      <p:grpSpPr>
        <a:xfrm>
          <a:off x="0" y="0"/>
          <a:ext cx="0" cy="0"/>
          <a:chOff x="0" y="0"/>
          <a:chExt cx="0" cy="0"/>
        </a:xfrm>
      </p:grpSpPr>
      <p:sp>
        <p:nvSpPr>
          <p:cNvPr id="217" name="Google Shape;217;p33"/>
          <p:cNvSpPr txBox="1"/>
          <p:nvPr/>
        </p:nvSpPr>
        <p:spPr>
          <a:xfrm>
            <a:off x="152400" y="1801450"/>
            <a:ext cx="50751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accent2"/>
                </a:solidFill>
                <a:latin typeface="Schibsted Grotesk SemiBold"/>
                <a:ea typeface="Schibsted Grotesk SemiBold"/>
                <a:cs typeface="Schibsted Grotesk SemiBold"/>
                <a:sym typeface="Schibsted Grotesk SemiBold"/>
              </a:rPr>
              <a:t>Title slide goes here</a:t>
            </a:r>
            <a:endParaRPr sz="3600">
              <a:solidFill>
                <a:schemeClr val="accent2"/>
              </a:solidFill>
              <a:latin typeface="Schibsted Grotesk SemiBold"/>
              <a:ea typeface="Schibsted Grotesk SemiBold"/>
              <a:cs typeface="Schibsted Grotesk SemiBold"/>
              <a:sym typeface="Schibsted Grotesk SemiBold"/>
            </a:endParaRPr>
          </a:p>
          <a:p>
            <a:pPr marL="0" lvl="0" indent="0" algn="l" rtl="0">
              <a:spcBef>
                <a:spcPts val="0"/>
              </a:spcBef>
              <a:spcAft>
                <a:spcPts val="0"/>
              </a:spcAft>
              <a:buNone/>
            </a:pPr>
            <a:endParaRPr sz="3600">
              <a:solidFill>
                <a:schemeClr val="accent2"/>
              </a:solidFill>
              <a:latin typeface="Schibsted Grotesk SemiBold"/>
              <a:ea typeface="Schibsted Grotesk SemiBold"/>
              <a:cs typeface="Schibsted Grotesk SemiBold"/>
              <a:sym typeface="Schibsted Grotesk SemiBold"/>
            </a:endParaRPr>
          </a:p>
          <a:p>
            <a:pPr marL="0" lvl="0" indent="0" algn="l" rtl="0">
              <a:spcBef>
                <a:spcPts val="0"/>
              </a:spcBef>
              <a:spcAft>
                <a:spcPts val="0"/>
              </a:spcAft>
              <a:buNone/>
            </a:pPr>
            <a:endParaRPr sz="3600">
              <a:solidFill>
                <a:schemeClr val="accent2"/>
              </a:solidFill>
              <a:latin typeface="Schibsted Grotesk SemiBold"/>
              <a:ea typeface="Schibsted Grotesk SemiBold"/>
              <a:cs typeface="Schibsted Grotesk SemiBold"/>
              <a:sym typeface="Schibsted Grotesk SemiBold"/>
            </a:endParaRPr>
          </a:p>
        </p:txBody>
      </p:sp>
      <p:sp>
        <p:nvSpPr>
          <p:cNvPr id="218" name="Google Shape;218;p33"/>
          <p:cNvSpPr txBox="1"/>
          <p:nvPr/>
        </p:nvSpPr>
        <p:spPr>
          <a:xfrm>
            <a:off x="152400" y="4591800"/>
            <a:ext cx="29241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Schibsted Grotesk"/>
                <a:ea typeface="Schibsted Grotesk"/>
                <a:cs typeface="Schibsted Grotesk"/>
                <a:sym typeface="Schibsted Grotesk"/>
              </a:rPr>
              <a:t>MM.DD.YYYY</a:t>
            </a:r>
            <a:endParaRPr sz="1000">
              <a:solidFill>
                <a:schemeClr val="dk2"/>
              </a:solidFill>
              <a:latin typeface="Schibsted Grotesk"/>
              <a:ea typeface="Schibsted Grotesk"/>
              <a:cs typeface="Schibsted Grotesk"/>
              <a:sym typeface="Schibsted Grotesk"/>
            </a:endParaRPr>
          </a:p>
        </p:txBody>
      </p:sp>
      <p:sp>
        <p:nvSpPr>
          <p:cNvPr id="219" name="Google Shape;219;p33"/>
          <p:cNvSpPr txBox="1"/>
          <p:nvPr/>
        </p:nvSpPr>
        <p:spPr>
          <a:xfrm>
            <a:off x="2561800" y="4591800"/>
            <a:ext cx="6353700" cy="32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chemeClr val="dk2"/>
                </a:solidFill>
                <a:latin typeface="Schibsted Grotesk"/>
                <a:ea typeface="Schibsted Grotesk"/>
                <a:cs typeface="Schibsted Grotesk"/>
                <a:sym typeface="Schibsted Grotesk"/>
              </a:rPr>
              <a:t>Name, Title [Remove if not applicable]</a:t>
            </a:r>
            <a:endParaRPr sz="1000">
              <a:solidFill>
                <a:schemeClr val="dk2"/>
              </a:solidFill>
              <a:latin typeface="Schibsted Grotesk"/>
              <a:ea typeface="Schibsted Grotesk"/>
              <a:cs typeface="Schibsted Grotesk"/>
              <a:sym typeface="Schibsted Grotesk"/>
            </a:endParaRPr>
          </a:p>
        </p:txBody>
      </p:sp>
      <p:sp>
        <p:nvSpPr>
          <p:cNvPr id="220" name="Google Shape;220;p33"/>
          <p:cNvSpPr txBox="1"/>
          <p:nvPr/>
        </p:nvSpPr>
        <p:spPr>
          <a:xfrm>
            <a:off x="152400" y="2405875"/>
            <a:ext cx="50751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accent2"/>
                </a:solidFill>
                <a:latin typeface="Schibsted Grotesk SemiBold"/>
                <a:ea typeface="Schibsted Grotesk SemiBold"/>
                <a:cs typeface="Schibsted Grotesk SemiBold"/>
                <a:sym typeface="Schibsted Grotesk SemiBold"/>
              </a:rPr>
              <a:t>Sub-header goes here </a:t>
            </a:r>
            <a:endParaRPr sz="2400">
              <a:solidFill>
                <a:schemeClr val="accent2"/>
              </a:solidFill>
              <a:latin typeface="Schibsted Grotesk SemiBold"/>
              <a:ea typeface="Schibsted Grotesk SemiBold"/>
              <a:cs typeface="Schibsted Grotesk SemiBold"/>
              <a:sym typeface="Schibsted Grotesk SemiBold"/>
            </a:endParaRPr>
          </a:p>
        </p:txBody>
      </p:sp>
      <p:sp>
        <p:nvSpPr>
          <p:cNvPr id="221" name="Google Shape;221;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22" name="Google Shape;222;p33"/>
          <p:cNvPicPr preferRelativeResize="0"/>
          <p:nvPr/>
        </p:nvPicPr>
        <p:blipFill rotWithShape="1">
          <a:blip r:embed="rId2">
            <a:alphaModFix/>
          </a:blip>
          <a:srcRect t="554" b="554"/>
          <a:stretch/>
        </p:blipFill>
        <p:spPr>
          <a:xfrm>
            <a:off x="276211" y="228600"/>
            <a:ext cx="1116876" cy="17287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ver Slide 4">
  <p:cSld name="TITLE_1_1_1">
    <p:bg>
      <p:bgPr>
        <a:solidFill>
          <a:schemeClr val="accent1"/>
        </a:solidFill>
        <a:effectLst/>
      </p:bgPr>
    </p:bg>
    <p:spTree>
      <p:nvGrpSpPr>
        <p:cNvPr id="1" name="Shape 223"/>
        <p:cNvGrpSpPr/>
        <p:nvPr/>
      </p:nvGrpSpPr>
      <p:grpSpPr>
        <a:xfrm>
          <a:off x="0" y="0"/>
          <a:ext cx="0" cy="0"/>
          <a:chOff x="0" y="0"/>
          <a:chExt cx="0" cy="0"/>
        </a:xfrm>
      </p:grpSpPr>
      <p:sp>
        <p:nvSpPr>
          <p:cNvPr id="224" name="Google Shape;224;p34"/>
          <p:cNvSpPr txBox="1"/>
          <p:nvPr/>
        </p:nvSpPr>
        <p:spPr>
          <a:xfrm>
            <a:off x="152400" y="1801450"/>
            <a:ext cx="50751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dk1"/>
                </a:solidFill>
                <a:latin typeface="Schibsted Grotesk SemiBold"/>
                <a:ea typeface="Schibsted Grotesk SemiBold"/>
                <a:cs typeface="Schibsted Grotesk SemiBold"/>
                <a:sym typeface="Schibsted Grotesk SemiBold"/>
              </a:rPr>
              <a:t>Title slide goes here</a:t>
            </a:r>
            <a:endParaRPr sz="3600">
              <a:solidFill>
                <a:schemeClr val="dk1"/>
              </a:solidFill>
              <a:latin typeface="Schibsted Grotesk SemiBold"/>
              <a:ea typeface="Schibsted Grotesk SemiBold"/>
              <a:cs typeface="Schibsted Grotesk SemiBold"/>
              <a:sym typeface="Schibsted Grotesk SemiBold"/>
            </a:endParaRPr>
          </a:p>
          <a:p>
            <a:pPr marL="0" lvl="0" indent="0" algn="l" rtl="0">
              <a:spcBef>
                <a:spcPts val="0"/>
              </a:spcBef>
              <a:spcAft>
                <a:spcPts val="0"/>
              </a:spcAft>
              <a:buNone/>
            </a:pPr>
            <a:endParaRPr sz="3600">
              <a:solidFill>
                <a:schemeClr val="dk1"/>
              </a:solidFill>
              <a:latin typeface="Schibsted Grotesk SemiBold"/>
              <a:ea typeface="Schibsted Grotesk SemiBold"/>
              <a:cs typeface="Schibsted Grotesk SemiBold"/>
              <a:sym typeface="Schibsted Grotesk SemiBold"/>
            </a:endParaRPr>
          </a:p>
          <a:p>
            <a:pPr marL="0" lvl="0" indent="0" algn="l" rtl="0">
              <a:spcBef>
                <a:spcPts val="0"/>
              </a:spcBef>
              <a:spcAft>
                <a:spcPts val="0"/>
              </a:spcAft>
              <a:buNone/>
            </a:pPr>
            <a:endParaRPr sz="3600">
              <a:solidFill>
                <a:schemeClr val="dk1"/>
              </a:solidFill>
              <a:latin typeface="Schibsted Grotesk SemiBold"/>
              <a:ea typeface="Schibsted Grotesk SemiBold"/>
              <a:cs typeface="Schibsted Grotesk SemiBold"/>
              <a:sym typeface="Schibsted Grotesk SemiBold"/>
            </a:endParaRPr>
          </a:p>
        </p:txBody>
      </p:sp>
      <p:sp>
        <p:nvSpPr>
          <p:cNvPr id="225" name="Google Shape;225;p34"/>
          <p:cNvSpPr txBox="1"/>
          <p:nvPr/>
        </p:nvSpPr>
        <p:spPr>
          <a:xfrm>
            <a:off x="152400" y="4591800"/>
            <a:ext cx="29241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Schibsted Grotesk"/>
                <a:ea typeface="Schibsted Grotesk"/>
                <a:cs typeface="Schibsted Grotesk"/>
                <a:sym typeface="Schibsted Grotesk"/>
              </a:rPr>
              <a:t>MM.DD.YYYY</a:t>
            </a:r>
            <a:endParaRPr sz="1000">
              <a:solidFill>
                <a:schemeClr val="dk1"/>
              </a:solidFill>
              <a:latin typeface="Schibsted Grotesk"/>
              <a:ea typeface="Schibsted Grotesk"/>
              <a:cs typeface="Schibsted Grotesk"/>
              <a:sym typeface="Schibsted Grotesk"/>
            </a:endParaRPr>
          </a:p>
        </p:txBody>
      </p:sp>
      <p:sp>
        <p:nvSpPr>
          <p:cNvPr id="226" name="Google Shape;226;p34"/>
          <p:cNvSpPr txBox="1"/>
          <p:nvPr/>
        </p:nvSpPr>
        <p:spPr>
          <a:xfrm>
            <a:off x="2561800" y="4591800"/>
            <a:ext cx="6353700" cy="32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chemeClr val="dk1"/>
                </a:solidFill>
                <a:latin typeface="Schibsted Grotesk"/>
                <a:ea typeface="Schibsted Grotesk"/>
                <a:cs typeface="Schibsted Grotesk"/>
                <a:sym typeface="Schibsted Grotesk"/>
              </a:rPr>
              <a:t>Name, Title [Remove if not applicable]</a:t>
            </a:r>
            <a:endParaRPr sz="1000">
              <a:solidFill>
                <a:schemeClr val="dk1"/>
              </a:solidFill>
              <a:latin typeface="Schibsted Grotesk"/>
              <a:ea typeface="Schibsted Grotesk"/>
              <a:cs typeface="Schibsted Grotesk"/>
              <a:sym typeface="Schibsted Grotesk"/>
            </a:endParaRPr>
          </a:p>
        </p:txBody>
      </p:sp>
      <p:sp>
        <p:nvSpPr>
          <p:cNvPr id="227" name="Google Shape;227;p34"/>
          <p:cNvSpPr txBox="1"/>
          <p:nvPr/>
        </p:nvSpPr>
        <p:spPr>
          <a:xfrm>
            <a:off x="152400" y="2405875"/>
            <a:ext cx="50751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Sub-header goes here </a:t>
            </a:r>
            <a:endParaRPr sz="2400">
              <a:solidFill>
                <a:schemeClr val="dk1"/>
              </a:solidFill>
              <a:latin typeface="Schibsted Grotesk SemiBold"/>
              <a:ea typeface="Schibsted Grotesk SemiBold"/>
              <a:cs typeface="Schibsted Grotesk SemiBold"/>
              <a:sym typeface="Schibsted Grotesk SemiBold"/>
            </a:endParaRPr>
          </a:p>
        </p:txBody>
      </p:sp>
      <p:pic>
        <p:nvPicPr>
          <p:cNvPr id="228" name="Google Shape;228;p34"/>
          <p:cNvPicPr preferRelativeResize="0"/>
          <p:nvPr/>
        </p:nvPicPr>
        <p:blipFill rotWithShape="1">
          <a:blip r:embed="rId2">
            <a:alphaModFix/>
          </a:blip>
          <a:srcRect t="554" b="554"/>
          <a:stretch/>
        </p:blipFill>
        <p:spPr>
          <a:xfrm>
            <a:off x="276211" y="228600"/>
            <a:ext cx="1116876" cy="17287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ivider Slide 1">
  <p:cSld name="CUSTOM_4">
    <p:bg>
      <p:bgPr>
        <a:solidFill>
          <a:schemeClr val="dk2"/>
        </a:solidFill>
        <a:effectLst/>
      </p:bgPr>
    </p:bg>
    <p:spTree>
      <p:nvGrpSpPr>
        <p:cNvPr id="1" name="Shape 229"/>
        <p:cNvGrpSpPr/>
        <p:nvPr/>
      </p:nvGrpSpPr>
      <p:grpSpPr>
        <a:xfrm>
          <a:off x="0" y="0"/>
          <a:ext cx="0" cy="0"/>
          <a:chOff x="0" y="0"/>
          <a:chExt cx="0" cy="0"/>
        </a:xfrm>
      </p:grpSpPr>
      <p:sp>
        <p:nvSpPr>
          <p:cNvPr id="230" name="Google Shape;230;p35"/>
          <p:cNvSpPr txBox="1"/>
          <p:nvPr/>
        </p:nvSpPr>
        <p:spPr>
          <a:xfrm>
            <a:off x="84377" y="1801450"/>
            <a:ext cx="50751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chemeClr val="dk1"/>
                </a:solidFill>
                <a:latin typeface="Schibsted Grotesk SemiBold"/>
                <a:ea typeface="Schibsted Grotesk SemiBold"/>
                <a:cs typeface="Schibsted Grotesk SemiBold"/>
                <a:sym typeface="Schibsted Grotesk SemiBold"/>
              </a:rPr>
              <a:t>Divider Slide</a:t>
            </a:r>
            <a:endParaRPr sz="4800">
              <a:solidFill>
                <a:schemeClr val="dk1"/>
              </a:solidFill>
              <a:latin typeface="Schibsted Grotesk SemiBold"/>
              <a:ea typeface="Schibsted Grotesk SemiBold"/>
              <a:cs typeface="Schibsted Grotesk SemiBold"/>
              <a:sym typeface="Schibsted Grotesk SemiBold"/>
            </a:endParaRPr>
          </a:p>
        </p:txBody>
      </p:sp>
      <p:sp>
        <p:nvSpPr>
          <p:cNvPr id="231" name="Google Shape;231;p35"/>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232" name="Google Shape;232;p35"/>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33" name="Google Shape;233;p35"/>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234" name="Google Shape;234;p35"/>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35" name="Google Shape;235;p35"/>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236" name="Google Shape;236;p35"/>
          <p:cNvGrpSpPr/>
          <p:nvPr/>
        </p:nvGrpSpPr>
        <p:grpSpPr>
          <a:xfrm>
            <a:off x="228588" y="228700"/>
            <a:ext cx="216600" cy="216600"/>
            <a:chOff x="228588" y="228700"/>
            <a:chExt cx="216600" cy="216600"/>
          </a:xfrm>
        </p:grpSpPr>
        <p:sp>
          <p:nvSpPr>
            <p:cNvPr id="237" name="Google Shape;237;p35"/>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38" name="Google Shape;238;p35"/>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ivider Slide 2">
  <p:cSld name="CUSTOM_4_2">
    <p:bg>
      <p:bgPr>
        <a:solidFill>
          <a:schemeClr val="lt1"/>
        </a:solidFill>
        <a:effectLst/>
      </p:bgPr>
    </p:bg>
    <p:spTree>
      <p:nvGrpSpPr>
        <p:cNvPr id="1" name="Shape 239"/>
        <p:cNvGrpSpPr/>
        <p:nvPr/>
      </p:nvGrpSpPr>
      <p:grpSpPr>
        <a:xfrm>
          <a:off x="0" y="0"/>
          <a:ext cx="0" cy="0"/>
          <a:chOff x="0" y="0"/>
          <a:chExt cx="0" cy="0"/>
        </a:xfrm>
      </p:grpSpPr>
      <p:sp>
        <p:nvSpPr>
          <p:cNvPr id="240" name="Google Shape;240;p36"/>
          <p:cNvSpPr txBox="1"/>
          <p:nvPr/>
        </p:nvSpPr>
        <p:spPr>
          <a:xfrm>
            <a:off x="84377" y="1801450"/>
            <a:ext cx="50751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chemeClr val="accent2"/>
                </a:solidFill>
                <a:latin typeface="Schibsted Grotesk SemiBold"/>
                <a:ea typeface="Schibsted Grotesk SemiBold"/>
                <a:cs typeface="Schibsted Grotesk SemiBold"/>
                <a:sym typeface="Schibsted Grotesk SemiBold"/>
              </a:rPr>
              <a:t>Divider Slide</a:t>
            </a:r>
            <a:endParaRPr sz="4800">
              <a:solidFill>
                <a:schemeClr val="accent2"/>
              </a:solidFill>
              <a:latin typeface="Schibsted Grotesk SemiBold"/>
              <a:ea typeface="Schibsted Grotesk SemiBold"/>
              <a:cs typeface="Schibsted Grotesk SemiBold"/>
              <a:sym typeface="Schibsted Grotesk SemiBold"/>
            </a:endParaRPr>
          </a:p>
        </p:txBody>
      </p:sp>
      <p:sp>
        <p:nvSpPr>
          <p:cNvPr id="241" name="Google Shape;241;p36"/>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242" name="Google Shape;242;p36"/>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43" name="Google Shape;243;p36"/>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244" name="Google Shape;244;p36"/>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45" name="Google Shape;245;p36"/>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246" name="Google Shape;246;p36"/>
          <p:cNvGrpSpPr/>
          <p:nvPr/>
        </p:nvGrpSpPr>
        <p:grpSpPr>
          <a:xfrm>
            <a:off x="228588" y="228700"/>
            <a:ext cx="216600" cy="216600"/>
            <a:chOff x="228588" y="228700"/>
            <a:chExt cx="216600" cy="216600"/>
          </a:xfrm>
        </p:grpSpPr>
        <p:sp>
          <p:nvSpPr>
            <p:cNvPr id="247" name="Google Shape;247;p36"/>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48" name="Google Shape;248;p36"/>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ivider Slide 3">
  <p:cSld name="CUSTOM_4_1">
    <p:bg>
      <p:bgPr>
        <a:solidFill>
          <a:schemeClr val="accent3"/>
        </a:solidFill>
        <a:effectLst/>
      </p:bgPr>
    </p:bg>
    <p:spTree>
      <p:nvGrpSpPr>
        <p:cNvPr id="1" name="Shape 249"/>
        <p:cNvGrpSpPr/>
        <p:nvPr/>
      </p:nvGrpSpPr>
      <p:grpSpPr>
        <a:xfrm>
          <a:off x="0" y="0"/>
          <a:ext cx="0" cy="0"/>
          <a:chOff x="0" y="0"/>
          <a:chExt cx="0" cy="0"/>
        </a:xfrm>
      </p:grpSpPr>
      <p:pic>
        <p:nvPicPr>
          <p:cNvPr id="250" name="Google Shape;250;p37"/>
          <p:cNvPicPr preferRelativeResize="0"/>
          <p:nvPr/>
        </p:nvPicPr>
        <p:blipFill rotWithShape="1">
          <a:blip r:embed="rId2">
            <a:alphaModFix amt="38000"/>
          </a:blip>
          <a:srcRect l="476" t="12798" r="308" b="18284"/>
          <a:stretch/>
        </p:blipFill>
        <p:spPr>
          <a:xfrm>
            <a:off x="0" y="0"/>
            <a:ext cx="9144000" cy="5143500"/>
          </a:xfrm>
          <a:prstGeom prst="roundRect">
            <a:avLst>
              <a:gd name="adj" fmla="val 0"/>
            </a:avLst>
          </a:prstGeom>
          <a:noFill/>
          <a:ln>
            <a:noFill/>
          </a:ln>
        </p:spPr>
      </p:pic>
      <p:sp>
        <p:nvSpPr>
          <p:cNvPr id="251" name="Google Shape;251;p37"/>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accent4"/>
                </a:solidFill>
                <a:latin typeface="Schibsted Grotesk"/>
                <a:ea typeface="Schibsted Grotesk"/>
                <a:cs typeface="Schibsted Grotesk"/>
                <a:sym typeface="Schibsted Grotesk"/>
              </a:defRPr>
            </a:lvl1pPr>
            <a:lvl2pPr lvl="1">
              <a:buNone/>
              <a:defRPr sz="800">
                <a:solidFill>
                  <a:schemeClr val="accent4"/>
                </a:solidFill>
                <a:latin typeface="Schibsted Grotesk"/>
                <a:ea typeface="Schibsted Grotesk"/>
                <a:cs typeface="Schibsted Grotesk"/>
                <a:sym typeface="Schibsted Grotesk"/>
              </a:defRPr>
            </a:lvl2pPr>
            <a:lvl3pPr lvl="2">
              <a:buNone/>
              <a:defRPr sz="800">
                <a:solidFill>
                  <a:schemeClr val="accent4"/>
                </a:solidFill>
                <a:latin typeface="Schibsted Grotesk"/>
                <a:ea typeface="Schibsted Grotesk"/>
                <a:cs typeface="Schibsted Grotesk"/>
                <a:sym typeface="Schibsted Grotesk"/>
              </a:defRPr>
            </a:lvl3pPr>
            <a:lvl4pPr lvl="3">
              <a:buNone/>
              <a:defRPr sz="800">
                <a:solidFill>
                  <a:schemeClr val="accent4"/>
                </a:solidFill>
                <a:latin typeface="Schibsted Grotesk"/>
                <a:ea typeface="Schibsted Grotesk"/>
                <a:cs typeface="Schibsted Grotesk"/>
                <a:sym typeface="Schibsted Grotesk"/>
              </a:defRPr>
            </a:lvl4pPr>
            <a:lvl5pPr lvl="4">
              <a:buNone/>
              <a:defRPr sz="800">
                <a:solidFill>
                  <a:schemeClr val="accent4"/>
                </a:solidFill>
                <a:latin typeface="Schibsted Grotesk"/>
                <a:ea typeface="Schibsted Grotesk"/>
                <a:cs typeface="Schibsted Grotesk"/>
                <a:sym typeface="Schibsted Grotesk"/>
              </a:defRPr>
            </a:lvl5pPr>
            <a:lvl6pPr lvl="5">
              <a:buNone/>
              <a:defRPr sz="800">
                <a:solidFill>
                  <a:schemeClr val="accent4"/>
                </a:solidFill>
                <a:latin typeface="Schibsted Grotesk"/>
                <a:ea typeface="Schibsted Grotesk"/>
                <a:cs typeface="Schibsted Grotesk"/>
                <a:sym typeface="Schibsted Grotesk"/>
              </a:defRPr>
            </a:lvl6pPr>
            <a:lvl7pPr lvl="6">
              <a:buNone/>
              <a:defRPr sz="800">
                <a:solidFill>
                  <a:schemeClr val="accent4"/>
                </a:solidFill>
                <a:latin typeface="Schibsted Grotesk"/>
                <a:ea typeface="Schibsted Grotesk"/>
                <a:cs typeface="Schibsted Grotesk"/>
                <a:sym typeface="Schibsted Grotesk"/>
              </a:defRPr>
            </a:lvl7pPr>
            <a:lvl8pPr lvl="7">
              <a:buNone/>
              <a:defRPr sz="800">
                <a:solidFill>
                  <a:schemeClr val="accent4"/>
                </a:solidFill>
                <a:latin typeface="Schibsted Grotesk"/>
                <a:ea typeface="Schibsted Grotesk"/>
                <a:cs typeface="Schibsted Grotesk"/>
                <a:sym typeface="Schibsted Grotesk"/>
              </a:defRPr>
            </a:lvl8pPr>
            <a:lvl9pPr lvl="8">
              <a:buNone/>
              <a:defRPr sz="800">
                <a:solidFill>
                  <a:schemeClr val="accent4"/>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252" name="Google Shape;252;p37"/>
          <p:cNvSpPr txBox="1"/>
          <p:nvPr/>
        </p:nvSpPr>
        <p:spPr>
          <a:xfrm>
            <a:off x="84377" y="1801450"/>
            <a:ext cx="50751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chemeClr val="accent2"/>
                </a:solidFill>
                <a:latin typeface="Schibsted Grotesk SemiBold"/>
                <a:ea typeface="Schibsted Grotesk SemiBold"/>
                <a:cs typeface="Schibsted Grotesk SemiBold"/>
                <a:sym typeface="Schibsted Grotesk SemiBold"/>
              </a:rPr>
              <a:t>Divider Slide</a:t>
            </a:r>
            <a:endParaRPr sz="4800">
              <a:solidFill>
                <a:schemeClr val="accent2"/>
              </a:solidFill>
              <a:latin typeface="Schibsted Grotesk SemiBold"/>
              <a:ea typeface="Schibsted Grotesk SemiBold"/>
              <a:cs typeface="Schibsted Grotesk SemiBold"/>
              <a:sym typeface="Schibsted Grotesk SemiBold"/>
            </a:endParaRPr>
          </a:p>
        </p:txBody>
      </p:sp>
      <p:sp>
        <p:nvSpPr>
          <p:cNvPr id="253" name="Google Shape;253;p37"/>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54" name="Google Shape;254;p37"/>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255" name="Google Shape;255;p37"/>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56" name="Google Shape;256;p37"/>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257" name="Google Shape;257;p37"/>
          <p:cNvGrpSpPr/>
          <p:nvPr/>
        </p:nvGrpSpPr>
        <p:grpSpPr>
          <a:xfrm>
            <a:off x="228588" y="228700"/>
            <a:ext cx="216600" cy="216600"/>
            <a:chOff x="228588" y="228700"/>
            <a:chExt cx="216600" cy="216600"/>
          </a:xfrm>
        </p:grpSpPr>
        <p:sp>
          <p:nvSpPr>
            <p:cNvPr id="258" name="Google Shape;258;p37"/>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59" name="Google Shape;259;p37"/>
            <p:cNvPicPr preferRelativeResize="0"/>
            <p:nvPr/>
          </p:nvPicPr>
          <p:blipFill rotWithShape="1">
            <a:blip r:embed="rId3">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 1">
  <p:cSld name="CUSTOM_6">
    <p:spTree>
      <p:nvGrpSpPr>
        <p:cNvPr id="1" name="Shape 260"/>
        <p:cNvGrpSpPr/>
        <p:nvPr/>
      </p:nvGrpSpPr>
      <p:grpSpPr>
        <a:xfrm>
          <a:off x="0" y="0"/>
          <a:ext cx="0" cy="0"/>
          <a:chOff x="0" y="0"/>
          <a:chExt cx="0" cy="0"/>
        </a:xfrm>
      </p:grpSpPr>
      <p:sp>
        <p:nvSpPr>
          <p:cNvPr id="261" name="Google Shape;261;p38"/>
          <p:cNvSpPr txBox="1"/>
          <p:nvPr/>
        </p:nvSpPr>
        <p:spPr>
          <a:xfrm>
            <a:off x="3794302" y="1350450"/>
            <a:ext cx="453600" cy="24426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sz="1600" b="1">
                <a:solidFill>
                  <a:schemeClr val="dk1"/>
                </a:solidFill>
                <a:latin typeface="Schibsted Grotesk"/>
                <a:ea typeface="Schibsted Grotesk"/>
                <a:cs typeface="Schibsted Grotesk"/>
                <a:sym typeface="Schibsted Grotesk"/>
              </a:rPr>
              <a:t>01 </a:t>
            </a:r>
            <a:endParaRPr sz="16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b="1">
                <a:solidFill>
                  <a:schemeClr val="dk1"/>
                </a:solidFill>
                <a:latin typeface="Schibsted Grotesk"/>
                <a:ea typeface="Schibsted Grotesk"/>
                <a:cs typeface="Schibsted Grotesk"/>
                <a:sym typeface="Schibsted Grotesk"/>
              </a:rPr>
              <a:t>02</a:t>
            </a:r>
            <a:endParaRPr sz="16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b="1">
                <a:solidFill>
                  <a:schemeClr val="dk1"/>
                </a:solidFill>
                <a:latin typeface="Schibsted Grotesk"/>
                <a:ea typeface="Schibsted Grotesk"/>
                <a:cs typeface="Schibsted Grotesk"/>
                <a:sym typeface="Schibsted Grotesk"/>
              </a:rPr>
              <a:t>03</a:t>
            </a:r>
            <a:endParaRPr sz="16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b="1">
                <a:solidFill>
                  <a:schemeClr val="dk1"/>
                </a:solidFill>
                <a:latin typeface="Schibsted Grotesk"/>
                <a:ea typeface="Schibsted Grotesk"/>
                <a:cs typeface="Schibsted Grotesk"/>
                <a:sym typeface="Schibsted Grotesk"/>
              </a:rPr>
              <a:t>04</a:t>
            </a:r>
            <a:endParaRPr sz="16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b="1">
                <a:solidFill>
                  <a:schemeClr val="dk1"/>
                </a:solidFill>
                <a:latin typeface="Schibsted Grotesk"/>
                <a:ea typeface="Schibsted Grotesk"/>
                <a:cs typeface="Schibsted Grotesk"/>
                <a:sym typeface="Schibsted Grotesk"/>
              </a:rPr>
              <a:t>05</a:t>
            </a:r>
            <a:endParaRPr sz="1600" b="1">
              <a:solidFill>
                <a:schemeClr val="dk1"/>
              </a:solidFill>
              <a:latin typeface="Schibsted Grotesk"/>
              <a:ea typeface="Schibsted Grotesk"/>
              <a:cs typeface="Schibsted Grotesk"/>
              <a:sym typeface="Schibsted Grotesk"/>
            </a:endParaRPr>
          </a:p>
        </p:txBody>
      </p:sp>
      <p:sp>
        <p:nvSpPr>
          <p:cNvPr id="262" name="Google Shape;262;p38"/>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263" name="Google Shape;263;p38"/>
          <p:cNvSpPr txBox="1"/>
          <p:nvPr/>
        </p:nvSpPr>
        <p:spPr>
          <a:xfrm>
            <a:off x="6112175" y="1350450"/>
            <a:ext cx="453600" cy="23934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sz="1600" b="1">
                <a:solidFill>
                  <a:schemeClr val="dk1"/>
                </a:solidFill>
                <a:latin typeface="Schibsted Grotesk"/>
                <a:ea typeface="Schibsted Grotesk"/>
                <a:cs typeface="Schibsted Grotesk"/>
                <a:sym typeface="Schibsted Grotesk"/>
              </a:rPr>
              <a:t>06</a:t>
            </a:r>
            <a:endParaRPr sz="16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b="1">
                <a:solidFill>
                  <a:schemeClr val="dk1"/>
                </a:solidFill>
                <a:latin typeface="Schibsted Grotesk"/>
                <a:ea typeface="Schibsted Grotesk"/>
                <a:cs typeface="Schibsted Grotesk"/>
                <a:sym typeface="Schibsted Grotesk"/>
              </a:rPr>
              <a:t>07</a:t>
            </a:r>
            <a:endParaRPr sz="16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b="1">
                <a:solidFill>
                  <a:schemeClr val="dk1"/>
                </a:solidFill>
                <a:latin typeface="Schibsted Grotesk"/>
                <a:ea typeface="Schibsted Grotesk"/>
                <a:cs typeface="Schibsted Grotesk"/>
                <a:sym typeface="Schibsted Grotesk"/>
              </a:rPr>
              <a:t>08</a:t>
            </a:r>
            <a:endParaRPr sz="16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b="1">
                <a:solidFill>
                  <a:schemeClr val="dk1"/>
                </a:solidFill>
                <a:latin typeface="Schibsted Grotesk"/>
                <a:ea typeface="Schibsted Grotesk"/>
                <a:cs typeface="Schibsted Grotesk"/>
                <a:sym typeface="Schibsted Grotesk"/>
              </a:rPr>
              <a:t>09</a:t>
            </a:r>
            <a:endParaRPr sz="16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b="1">
                <a:solidFill>
                  <a:schemeClr val="dk1"/>
                </a:solidFill>
                <a:latin typeface="Schibsted Grotesk"/>
                <a:ea typeface="Schibsted Grotesk"/>
                <a:cs typeface="Schibsted Grotesk"/>
                <a:sym typeface="Schibsted Grotesk"/>
              </a:rPr>
              <a:t>10</a:t>
            </a:r>
            <a:endParaRPr sz="1600" b="1">
              <a:solidFill>
                <a:schemeClr val="dk1"/>
              </a:solidFill>
              <a:latin typeface="Schibsted Grotesk"/>
              <a:ea typeface="Schibsted Grotesk"/>
              <a:cs typeface="Schibsted Grotesk"/>
              <a:sym typeface="Schibsted Grotesk"/>
            </a:endParaRPr>
          </a:p>
        </p:txBody>
      </p:sp>
      <p:sp>
        <p:nvSpPr>
          <p:cNvPr id="264" name="Google Shape;264;p38"/>
          <p:cNvSpPr txBox="1"/>
          <p:nvPr/>
        </p:nvSpPr>
        <p:spPr>
          <a:xfrm>
            <a:off x="4247902" y="1350450"/>
            <a:ext cx="1810200" cy="23934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Clr>
                <a:schemeClr val="accent3"/>
              </a:buClr>
              <a:buSzPts val="1100"/>
              <a:buFont typeface="Arial"/>
              <a:buNone/>
            </a:pPr>
            <a:r>
              <a:rPr lang="en" sz="1600">
                <a:solidFill>
                  <a:schemeClr val="dk1"/>
                </a:solidFill>
                <a:latin typeface="Schibsted Grotesk"/>
                <a:ea typeface="Schibsted Grotesk"/>
                <a:cs typeface="Schibsted Grotesk"/>
                <a:sym typeface="Schibsted Grotesk"/>
              </a:rPr>
              <a:t>Title goes here</a:t>
            </a:r>
            <a:endParaRPr sz="16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600">
                <a:solidFill>
                  <a:schemeClr val="dk1"/>
                </a:solidFill>
                <a:latin typeface="Schibsted Grotesk"/>
                <a:ea typeface="Schibsted Grotesk"/>
                <a:cs typeface="Schibsted Grotesk"/>
                <a:sym typeface="Schibsted Grotesk"/>
              </a:rPr>
              <a:t>Title goes here</a:t>
            </a:r>
            <a:endParaRPr sz="16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600">
                <a:solidFill>
                  <a:schemeClr val="dk1"/>
                </a:solidFill>
                <a:latin typeface="Schibsted Grotesk"/>
                <a:ea typeface="Schibsted Grotesk"/>
                <a:cs typeface="Schibsted Grotesk"/>
                <a:sym typeface="Schibsted Grotesk"/>
              </a:rPr>
              <a:t>Title goes here</a:t>
            </a:r>
            <a:endParaRPr sz="16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600">
                <a:solidFill>
                  <a:schemeClr val="dk1"/>
                </a:solidFill>
                <a:latin typeface="Schibsted Grotesk"/>
                <a:ea typeface="Schibsted Grotesk"/>
                <a:cs typeface="Schibsted Grotesk"/>
                <a:sym typeface="Schibsted Grotesk"/>
              </a:rPr>
              <a:t>Title goes here</a:t>
            </a:r>
            <a:endParaRPr sz="16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600">
                <a:solidFill>
                  <a:schemeClr val="dk1"/>
                </a:solidFill>
                <a:latin typeface="Schibsted Grotesk"/>
                <a:ea typeface="Schibsted Grotesk"/>
                <a:cs typeface="Schibsted Grotesk"/>
                <a:sym typeface="Schibsted Grotesk"/>
              </a:rPr>
              <a:t>Title goes here</a:t>
            </a:r>
            <a:endParaRPr sz="16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endParaRPr sz="1600">
              <a:solidFill>
                <a:schemeClr val="dk1"/>
              </a:solidFill>
              <a:latin typeface="Schibsted Grotesk"/>
              <a:ea typeface="Schibsted Grotesk"/>
              <a:cs typeface="Schibsted Grotesk"/>
              <a:sym typeface="Schibsted Grotesk"/>
            </a:endParaRPr>
          </a:p>
        </p:txBody>
      </p:sp>
      <p:sp>
        <p:nvSpPr>
          <p:cNvPr id="265" name="Google Shape;265;p38"/>
          <p:cNvSpPr txBox="1"/>
          <p:nvPr/>
        </p:nvSpPr>
        <p:spPr>
          <a:xfrm>
            <a:off x="6565750" y="1350450"/>
            <a:ext cx="1934100" cy="24426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sz="1600">
                <a:solidFill>
                  <a:schemeClr val="dk1"/>
                </a:solidFill>
                <a:latin typeface="Schibsted Grotesk"/>
                <a:ea typeface="Schibsted Grotesk"/>
                <a:cs typeface="Schibsted Grotesk"/>
                <a:sym typeface="Schibsted Grotesk"/>
              </a:rPr>
              <a:t>Title goes here</a:t>
            </a:r>
            <a:endParaRPr sz="16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a:solidFill>
                  <a:schemeClr val="dk1"/>
                </a:solidFill>
                <a:latin typeface="Schibsted Grotesk"/>
                <a:ea typeface="Schibsted Grotesk"/>
                <a:cs typeface="Schibsted Grotesk"/>
                <a:sym typeface="Schibsted Grotesk"/>
              </a:rPr>
              <a:t>Title goes here</a:t>
            </a:r>
            <a:endParaRPr sz="16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a:solidFill>
                  <a:schemeClr val="dk1"/>
                </a:solidFill>
                <a:latin typeface="Schibsted Grotesk"/>
                <a:ea typeface="Schibsted Grotesk"/>
                <a:cs typeface="Schibsted Grotesk"/>
                <a:sym typeface="Schibsted Grotesk"/>
              </a:rPr>
              <a:t>Title goes here</a:t>
            </a:r>
            <a:endParaRPr sz="16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a:solidFill>
                  <a:schemeClr val="dk1"/>
                </a:solidFill>
                <a:latin typeface="Schibsted Grotesk"/>
                <a:ea typeface="Schibsted Grotesk"/>
                <a:cs typeface="Schibsted Grotesk"/>
                <a:sym typeface="Schibsted Grotesk"/>
              </a:rPr>
              <a:t>Title goes here</a:t>
            </a:r>
            <a:endParaRPr sz="16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600">
                <a:solidFill>
                  <a:schemeClr val="dk1"/>
                </a:solidFill>
                <a:latin typeface="Schibsted Grotesk"/>
                <a:ea typeface="Schibsted Grotesk"/>
                <a:cs typeface="Schibsted Grotesk"/>
                <a:sym typeface="Schibsted Grotesk"/>
              </a:rPr>
              <a:t>Title goes here</a:t>
            </a:r>
            <a:endParaRPr sz="16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endParaRPr sz="1600">
              <a:solidFill>
                <a:schemeClr val="dk1"/>
              </a:solidFill>
              <a:latin typeface="Schibsted Grotesk"/>
              <a:ea typeface="Schibsted Grotesk"/>
              <a:cs typeface="Schibsted Grotesk"/>
              <a:sym typeface="Schibsted Grotesk"/>
            </a:endParaRPr>
          </a:p>
        </p:txBody>
      </p:sp>
      <p:sp>
        <p:nvSpPr>
          <p:cNvPr id="266" name="Google Shape;266;p38"/>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67" name="Google Shape;267;p38"/>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268" name="Google Shape;268;p38"/>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69" name="Google Shape;269;p38"/>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270" name="Google Shape;270;p38"/>
          <p:cNvGrpSpPr/>
          <p:nvPr/>
        </p:nvGrpSpPr>
        <p:grpSpPr>
          <a:xfrm>
            <a:off x="228588" y="228700"/>
            <a:ext cx="216600" cy="216600"/>
            <a:chOff x="228588" y="228700"/>
            <a:chExt cx="216600" cy="216600"/>
          </a:xfrm>
        </p:grpSpPr>
        <p:sp>
          <p:nvSpPr>
            <p:cNvPr id="271" name="Google Shape;271;p38"/>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72" name="Google Shape;272;p38"/>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 2">
  <p:cSld name="CUSTOM_6_1">
    <p:spTree>
      <p:nvGrpSpPr>
        <p:cNvPr id="1" name="Shape 273"/>
        <p:cNvGrpSpPr/>
        <p:nvPr/>
      </p:nvGrpSpPr>
      <p:grpSpPr>
        <a:xfrm>
          <a:off x="0" y="0"/>
          <a:ext cx="0" cy="0"/>
          <a:chOff x="0" y="0"/>
          <a:chExt cx="0" cy="0"/>
        </a:xfrm>
      </p:grpSpPr>
      <p:sp>
        <p:nvSpPr>
          <p:cNvPr id="274" name="Google Shape;274;p39"/>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275" name="Google Shape;275;p39"/>
          <p:cNvSpPr txBox="1"/>
          <p:nvPr/>
        </p:nvSpPr>
        <p:spPr>
          <a:xfrm>
            <a:off x="3810866" y="724650"/>
            <a:ext cx="387900" cy="3694200"/>
          </a:xfrm>
          <a:prstGeom prst="rect">
            <a:avLst/>
          </a:prstGeom>
          <a:noFill/>
          <a:ln>
            <a:noFill/>
          </a:ln>
        </p:spPr>
        <p:txBody>
          <a:bodyPr spcFirstLastPara="1" wrap="square" lIns="91425" tIns="91425" rIns="91425" bIns="91425" anchor="t" anchorCtr="0">
            <a:spAutoFit/>
          </a:bodyPr>
          <a:lstStyle/>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01 </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02</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03</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04</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05</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06</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07</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08</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09</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10</a:t>
            </a:r>
            <a:endParaRPr sz="1200" b="1">
              <a:solidFill>
                <a:schemeClr val="dk1"/>
              </a:solidFill>
              <a:latin typeface="Schibsted Grotesk"/>
              <a:ea typeface="Schibsted Grotesk"/>
              <a:cs typeface="Schibsted Grotesk"/>
              <a:sym typeface="Schibsted Grotesk"/>
            </a:endParaRPr>
          </a:p>
        </p:txBody>
      </p:sp>
      <p:sp>
        <p:nvSpPr>
          <p:cNvPr id="276" name="Google Shape;276;p39"/>
          <p:cNvSpPr txBox="1"/>
          <p:nvPr/>
        </p:nvSpPr>
        <p:spPr>
          <a:xfrm>
            <a:off x="4198768" y="724650"/>
            <a:ext cx="1810200" cy="36942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endParaRPr sz="1200">
              <a:solidFill>
                <a:schemeClr val="dk1"/>
              </a:solidFill>
              <a:latin typeface="Schibsted Grotesk"/>
              <a:ea typeface="Schibsted Grotesk"/>
              <a:cs typeface="Schibsted Grotesk"/>
              <a:sym typeface="Schibsted Grotesk"/>
            </a:endParaRPr>
          </a:p>
        </p:txBody>
      </p:sp>
      <p:sp>
        <p:nvSpPr>
          <p:cNvPr id="277" name="Google Shape;277;p39"/>
          <p:cNvSpPr txBox="1"/>
          <p:nvPr/>
        </p:nvSpPr>
        <p:spPr>
          <a:xfrm>
            <a:off x="6112175" y="724650"/>
            <a:ext cx="387900" cy="3694200"/>
          </a:xfrm>
          <a:prstGeom prst="rect">
            <a:avLst/>
          </a:prstGeom>
          <a:noFill/>
          <a:ln>
            <a:noFill/>
          </a:ln>
        </p:spPr>
        <p:txBody>
          <a:bodyPr spcFirstLastPara="1" wrap="square" lIns="91425" tIns="91425" rIns="91425" bIns="91425" anchor="t" anchorCtr="0">
            <a:spAutoFit/>
          </a:bodyPr>
          <a:lstStyle/>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01 </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02</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03</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04</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05</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06</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07</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08</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09</a:t>
            </a:r>
            <a:endParaRPr sz="1200" b="1">
              <a:solidFill>
                <a:schemeClr val="dk1"/>
              </a:solidFill>
              <a:latin typeface="Schibsted Grotesk"/>
              <a:ea typeface="Schibsted Grotesk"/>
              <a:cs typeface="Schibsted Grotesk"/>
              <a:sym typeface="Schibsted Grotesk"/>
            </a:endParaRPr>
          </a:p>
          <a:p>
            <a:pPr marL="0" lvl="0" indent="0" algn="ct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10</a:t>
            </a:r>
            <a:endParaRPr sz="1200" b="1">
              <a:solidFill>
                <a:schemeClr val="dk1"/>
              </a:solidFill>
              <a:latin typeface="Schibsted Grotesk"/>
              <a:ea typeface="Schibsted Grotesk"/>
              <a:cs typeface="Schibsted Grotesk"/>
              <a:sym typeface="Schibsted Grotesk"/>
            </a:endParaRPr>
          </a:p>
        </p:txBody>
      </p:sp>
      <p:sp>
        <p:nvSpPr>
          <p:cNvPr id="278" name="Google Shape;278;p39"/>
          <p:cNvSpPr txBox="1"/>
          <p:nvPr/>
        </p:nvSpPr>
        <p:spPr>
          <a:xfrm>
            <a:off x="6500077" y="724650"/>
            <a:ext cx="1810200" cy="36942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endParaRPr sz="1200">
              <a:solidFill>
                <a:schemeClr val="dk1"/>
              </a:solidFill>
              <a:latin typeface="Schibsted Grotesk"/>
              <a:ea typeface="Schibsted Grotesk"/>
              <a:cs typeface="Schibsted Grotesk"/>
              <a:sym typeface="Schibsted Grotesk"/>
            </a:endParaRPr>
          </a:p>
        </p:txBody>
      </p:sp>
      <p:sp>
        <p:nvSpPr>
          <p:cNvPr id="279" name="Google Shape;279;p39"/>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80" name="Google Shape;280;p39"/>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281" name="Google Shape;281;p39"/>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82" name="Google Shape;282;p39"/>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283" name="Google Shape;283;p39"/>
          <p:cNvGrpSpPr/>
          <p:nvPr/>
        </p:nvGrpSpPr>
        <p:grpSpPr>
          <a:xfrm>
            <a:off x="228588" y="228700"/>
            <a:ext cx="216600" cy="216600"/>
            <a:chOff x="228588" y="228700"/>
            <a:chExt cx="216600" cy="216600"/>
          </a:xfrm>
        </p:grpSpPr>
        <p:sp>
          <p:nvSpPr>
            <p:cNvPr id="284" name="Google Shape;284;p39"/>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85" name="Google Shape;285;p39"/>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 3">
  <p:cSld name="CUSTOM_6_1_1">
    <p:spTree>
      <p:nvGrpSpPr>
        <p:cNvPr id="1" name="Shape 286"/>
        <p:cNvGrpSpPr/>
        <p:nvPr/>
      </p:nvGrpSpPr>
      <p:grpSpPr>
        <a:xfrm>
          <a:off x="0" y="0"/>
          <a:ext cx="0" cy="0"/>
          <a:chOff x="0" y="0"/>
          <a:chExt cx="0" cy="0"/>
        </a:xfrm>
      </p:grpSpPr>
      <p:sp>
        <p:nvSpPr>
          <p:cNvPr id="287" name="Google Shape;287;p40"/>
          <p:cNvSpPr txBox="1"/>
          <p:nvPr/>
        </p:nvSpPr>
        <p:spPr>
          <a:xfrm>
            <a:off x="3816439" y="772950"/>
            <a:ext cx="3677100" cy="35976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Clr>
                <a:schemeClr val="accent3"/>
              </a:buClr>
              <a:buSzPts val="1100"/>
              <a:buFont typeface="Arial"/>
              <a:buNone/>
            </a:pPr>
            <a:endParaRPr sz="1200">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endParaRPr sz="1200">
              <a:solidFill>
                <a:schemeClr val="dk1"/>
              </a:solidFill>
              <a:latin typeface="Schibsted Grotesk"/>
              <a:ea typeface="Schibsted Grotesk"/>
              <a:cs typeface="Schibsted Grotesk"/>
              <a:sym typeface="Schibsted Grotesk"/>
            </a:endParaRPr>
          </a:p>
        </p:txBody>
      </p:sp>
      <p:sp>
        <p:nvSpPr>
          <p:cNvPr id="288" name="Google Shape;288;p40"/>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289" name="Google Shape;289;p40"/>
          <p:cNvSpPr txBox="1"/>
          <p:nvPr/>
        </p:nvSpPr>
        <p:spPr>
          <a:xfrm>
            <a:off x="3835507" y="772950"/>
            <a:ext cx="3824100" cy="3597600"/>
          </a:xfrm>
          <a:prstGeom prst="rect">
            <a:avLst/>
          </a:prstGeom>
          <a:noFill/>
          <a:ln>
            <a:noFill/>
          </a:ln>
        </p:spPr>
        <p:txBody>
          <a:bodyPr spcFirstLastPara="1" wrap="square" lIns="91425" tIns="91425" rIns="91425" bIns="91425" anchor="t" anchorCtr="0">
            <a:noAutofit/>
          </a:bodyPr>
          <a:lstStyle/>
          <a:p>
            <a:pPr marL="0" lvl="0" indent="0" algn="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01</a:t>
            </a:r>
            <a:endParaRPr sz="1200" b="1">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02</a:t>
            </a:r>
            <a:endParaRPr sz="1200" b="1">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03</a:t>
            </a:r>
            <a:endParaRPr sz="1200" b="1">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04</a:t>
            </a:r>
            <a:endParaRPr sz="1200" b="1">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05</a:t>
            </a:r>
            <a:endParaRPr sz="1200" b="1">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06</a:t>
            </a:r>
            <a:endParaRPr sz="1200" b="1">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07</a:t>
            </a:r>
            <a:endParaRPr sz="1200" b="1">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08</a:t>
            </a:r>
            <a:endParaRPr sz="1200" b="1">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09</a:t>
            </a:r>
            <a:endParaRPr sz="1200" b="1">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10</a:t>
            </a:r>
            <a:endParaRPr sz="1200" b="1">
              <a:solidFill>
                <a:schemeClr val="dk1"/>
              </a:solidFill>
              <a:latin typeface="Schibsted Grotesk"/>
              <a:ea typeface="Schibsted Grotesk"/>
              <a:cs typeface="Schibsted Grotesk"/>
              <a:sym typeface="Schibsted Grotesk"/>
            </a:endParaRPr>
          </a:p>
        </p:txBody>
      </p:sp>
      <p:sp>
        <p:nvSpPr>
          <p:cNvPr id="290" name="Google Shape;290;p40"/>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91" name="Google Shape;291;p40"/>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292" name="Google Shape;292;p40"/>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93" name="Google Shape;293;p40"/>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294" name="Google Shape;294;p40"/>
          <p:cNvGrpSpPr/>
          <p:nvPr/>
        </p:nvGrpSpPr>
        <p:grpSpPr>
          <a:xfrm>
            <a:off x="228588" y="228700"/>
            <a:ext cx="216600" cy="216600"/>
            <a:chOff x="228588" y="228700"/>
            <a:chExt cx="216600" cy="216600"/>
          </a:xfrm>
        </p:grpSpPr>
        <p:sp>
          <p:nvSpPr>
            <p:cNvPr id="295" name="Google Shape;295;p40"/>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296" name="Google Shape;296;p40"/>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 4">
  <p:cSld name="CUSTOM_6_1_1_1">
    <p:spTree>
      <p:nvGrpSpPr>
        <p:cNvPr id="1" name="Shape 297"/>
        <p:cNvGrpSpPr/>
        <p:nvPr/>
      </p:nvGrpSpPr>
      <p:grpSpPr>
        <a:xfrm>
          <a:off x="0" y="0"/>
          <a:ext cx="0" cy="0"/>
          <a:chOff x="0" y="0"/>
          <a:chExt cx="0" cy="0"/>
        </a:xfrm>
      </p:grpSpPr>
      <p:sp>
        <p:nvSpPr>
          <p:cNvPr id="298" name="Google Shape;298;p41"/>
          <p:cNvSpPr txBox="1"/>
          <p:nvPr/>
        </p:nvSpPr>
        <p:spPr>
          <a:xfrm>
            <a:off x="3816450" y="772950"/>
            <a:ext cx="3766500" cy="3597600"/>
          </a:xfrm>
          <a:prstGeom prst="rect">
            <a:avLst/>
          </a:prstGeom>
          <a:noFill/>
          <a:ln>
            <a:noFill/>
          </a:ln>
        </p:spPr>
        <p:txBody>
          <a:bodyPr spcFirstLastPara="1" wrap="square" lIns="91425" tIns="91425" rIns="91425" bIns="91425" anchor="t" anchorCtr="0">
            <a:noAutofit/>
          </a:bodyPr>
          <a:lstStyle/>
          <a:p>
            <a:pPr marL="0" lvl="0" indent="0" algn="r"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Title goes here</a:t>
            </a:r>
            <a:endParaRPr sz="1200">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Clr>
                <a:schemeClr val="accent3"/>
              </a:buClr>
              <a:buSzPts val="1100"/>
              <a:buFont typeface="Arial"/>
              <a:buNone/>
            </a:pPr>
            <a:endParaRPr sz="1200">
              <a:solidFill>
                <a:schemeClr val="dk1"/>
              </a:solidFill>
              <a:latin typeface="Schibsted Grotesk"/>
              <a:ea typeface="Schibsted Grotesk"/>
              <a:cs typeface="Schibsted Grotesk"/>
              <a:sym typeface="Schibsted Grotesk"/>
            </a:endParaRPr>
          </a:p>
          <a:p>
            <a:pPr marL="0" lvl="0" indent="0" algn="r" rtl="0">
              <a:lnSpc>
                <a:spcPct val="200000"/>
              </a:lnSpc>
              <a:spcBef>
                <a:spcPts val="0"/>
              </a:spcBef>
              <a:spcAft>
                <a:spcPts val="0"/>
              </a:spcAft>
              <a:buNone/>
            </a:pPr>
            <a:endParaRPr sz="1200">
              <a:solidFill>
                <a:schemeClr val="dk1"/>
              </a:solidFill>
              <a:latin typeface="Schibsted Grotesk"/>
              <a:ea typeface="Schibsted Grotesk"/>
              <a:cs typeface="Schibsted Grotesk"/>
              <a:sym typeface="Schibsted Grotesk"/>
            </a:endParaRPr>
          </a:p>
        </p:txBody>
      </p:sp>
      <p:sp>
        <p:nvSpPr>
          <p:cNvPr id="299" name="Google Shape;299;p41"/>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300" name="Google Shape;300;p41"/>
          <p:cNvSpPr txBox="1"/>
          <p:nvPr/>
        </p:nvSpPr>
        <p:spPr>
          <a:xfrm>
            <a:off x="3835507" y="772950"/>
            <a:ext cx="3824100" cy="35976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01</a:t>
            </a:r>
            <a:endParaRPr sz="12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02</a:t>
            </a:r>
            <a:endParaRPr sz="12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03</a:t>
            </a:r>
            <a:endParaRPr sz="12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04</a:t>
            </a:r>
            <a:endParaRPr sz="12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05</a:t>
            </a:r>
            <a:endParaRPr sz="12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06</a:t>
            </a:r>
            <a:endParaRPr sz="12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07</a:t>
            </a:r>
            <a:endParaRPr sz="12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08</a:t>
            </a:r>
            <a:endParaRPr sz="12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09</a:t>
            </a:r>
            <a:endParaRPr sz="1200" b="1">
              <a:solidFill>
                <a:schemeClr val="dk1"/>
              </a:solidFill>
              <a:latin typeface="Schibsted Grotesk"/>
              <a:ea typeface="Schibsted Grotesk"/>
              <a:cs typeface="Schibsted Grotesk"/>
              <a:sym typeface="Schibsted Grotesk"/>
            </a:endParaRPr>
          </a:p>
          <a:p>
            <a:pPr marL="0" lvl="0" indent="0" algn="l" rtl="0">
              <a:lnSpc>
                <a:spcPct val="200000"/>
              </a:lnSpc>
              <a:spcBef>
                <a:spcPts val="0"/>
              </a:spcBef>
              <a:spcAft>
                <a:spcPts val="0"/>
              </a:spcAft>
              <a:buNone/>
            </a:pPr>
            <a:r>
              <a:rPr lang="en" sz="1200" b="1">
                <a:solidFill>
                  <a:schemeClr val="dk1"/>
                </a:solidFill>
                <a:latin typeface="Schibsted Grotesk"/>
                <a:ea typeface="Schibsted Grotesk"/>
                <a:cs typeface="Schibsted Grotesk"/>
                <a:sym typeface="Schibsted Grotesk"/>
              </a:rPr>
              <a:t>10</a:t>
            </a:r>
            <a:endParaRPr sz="1200" b="1">
              <a:solidFill>
                <a:schemeClr val="dk1"/>
              </a:solidFill>
              <a:latin typeface="Schibsted Grotesk"/>
              <a:ea typeface="Schibsted Grotesk"/>
              <a:cs typeface="Schibsted Grotesk"/>
              <a:sym typeface="Schibsted Grotesk"/>
            </a:endParaRPr>
          </a:p>
        </p:txBody>
      </p:sp>
      <p:sp>
        <p:nvSpPr>
          <p:cNvPr id="301" name="Google Shape;301;p41"/>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02" name="Google Shape;302;p41"/>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303" name="Google Shape;303;p41"/>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04" name="Google Shape;304;p41"/>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305" name="Google Shape;305;p41"/>
          <p:cNvGrpSpPr/>
          <p:nvPr/>
        </p:nvGrpSpPr>
        <p:grpSpPr>
          <a:xfrm>
            <a:off x="228588" y="228700"/>
            <a:ext cx="216600" cy="216600"/>
            <a:chOff x="228588" y="228700"/>
            <a:chExt cx="216600" cy="216600"/>
          </a:xfrm>
        </p:grpSpPr>
        <p:sp>
          <p:nvSpPr>
            <p:cNvPr id="306" name="Google Shape;306;p41"/>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307" name="Google Shape;307;p41"/>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plit Page 1">
  <p:cSld name="CUSTOM_6_1_1_1_1">
    <p:spTree>
      <p:nvGrpSpPr>
        <p:cNvPr id="1" name="Shape 308"/>
        <p:cNvGrpSpPr/>
        <p:nvPr/>
      </p:nvGrpSpPr>
      <p:grpSpPr>
        <a:xfrm>
          <a:off x="0" y="0"/>
          <a:ext cx="0" cy="0"/>
          <a:chOff x="0" y="0"/>
          <a:chExt cx="0" cy="0"/>
        </a:xfrm>
      </p:grpSpPr>
      <p:sp>
        <p:nvSpPr>
          <p:cNvPr id="309" name="Google Shape;309;p42"/>
          <p:cNvSpPr txBox="1"/>
          <p:nvPr/>
        </p:nvSpPr>
        <p:spPr>
          <a:xfrm>
            <a:off x="136050" y="1610925"/>
            <a:ext cx="3769800" cy="33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2400">
              <a:solidFill>
                <a:schemeClr val="dk1"/>
              </a:solidFill>
              <a:latin typeface="Schibsted Grotesk SemiBold"/>
              <a:ea typeface="Schibsted Grotesk SemiBold"/>
              <a:cs typeface="Schibsted Grotesk SemiBold"/>
              <a:sym typeface="Schibsted Grotesk SemiBold"/>
            </a:endParaRPr>
          </a:p>
          <a:p>
            <a:pPr marL="0" lvl="0" indent="0" algn="l" rtl="0">
              <a:spcBef>
                <a:spcPts val="100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Donec nunc dolor, auctor at gravida rutrum, venenatis a nunc. Etiam ac nunc sit amet sapien sollicitudin sodales eget a nisl. Etiam a ipsum nec sem placerat eleifend non mattis leo. Fusce tincidunt aliquam dapibus. </a:t>
            </a: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Nulla et tortor laoreet, facilisis risus eu, dignissim massa. Sed imperdiet interdum hendrerit. Phasellus pellentesque libero interdum lorem porttitor consequat.</a:t>
            </a:r>
            <a:endParaRPr sz="2400">
              <a:solidFill>
                <a:schemeClr val="dk1"/>
              </a:solidFill>
              <a:latin typeface="Schibsted Grotesk SemiBold"/>
              <a:ea typeface="Schibsted Grotesk SemiBold"/>
              <a:cs typeface="Schibsted Grotesk SemiBold"/>
              <a:sym typeface="Schibsted Grotesk SemiBold"/>
            </a:endParaRPr>
          </a:p>
        </p:txBody>
      </p:sp>
      <p:sp>
        <p:nvSpPr>
          <p:cNvPr id="310" name="Google Shape;310;p42"/>
          <p:cNvSpPr>
            <a:spLocks noGrp="1"/>
          </p:cNvSpPr>
          <p:nvPr>
            <p:ph type="pic" idx="2"/>
          </p:nvPr>
        </p:nvSpPr>
        <p:spPr>
          <a:xfrm>
            <a:off x="3906575" y="0"/>
            <a:ext cx="5238300" cy="5143500"/>
          </a:xfrm>
          <a:prstGeom prst="roundRect">
            <a:avLst>
              <a:gd name="adj" fmla="val 0"/>
            </a:avLst>
          </a:prstGeom>
          <a:noFill/>
          <a:ln>
            <a:noFill/>
          </a:ln>
        </p:spPr>
      </p:sp>
      <p:sp>
        <p:nvSpPr>
          <p:cNvPr id="311" name="Google Shape;311;p42"/>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12" name="Google Shape;312;p42"/>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313" name="Google Shape;313;p42"/>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14" name="Google Shape;314;p42"/>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315" name="Google Shape;315;p42"/>
          <p:cNvGrpSpPr/>
          <p:nvPr/>
        </p:nvGrpSpPr>
        <p:grpSpPr>
          <a:xfrm>
            <a:off x="228588" y="228700"/>
            <a:ext cx="216600" cy="216600"/>
            <a:chOff x="228588" y="228700"/>
            <a:chExt cx="216600" cy="216600"/>
          </a:xfrm>
        </p:grpSpPr>
        <p:sp>
          <p:nvSpPr>
            <p:cNvPr id="316" name="Google Shape;316;p42"/>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317" name="Google Shape;317;p42"/>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plit Page 2">
  <p:cSld name="CUSTOM_6_1_1_1_1_1">
    <p:spTree>
      <p:nvGrpSpPr>
        <p:cNvPr id="1" name="Shape 318"/>
        <p:cNvGrpSpPr/>
        <p:nvPr/>
      </p:nvGrpSpPr>
      <p:grpSpPr>
        <a:xfrm>
          <a:off x="0" y="0"/>
          <a:ext cx="0" cy="0"/>
          <a:chOff x="0" y="0"/>
          <a:chExt cx="0" cy="0"/>
        </a:xfrm>
      </p:grpSpPr>
      <p:sp>
        <p:nvSpPr>
          <p:cNvPr id="319" name="Google Shape;319;p43"/>
          <p:cNvSpPr txBox="1"/>
          <p:nvPr/>
        </p:nvSpPr>
        <p:spPr>
          <a:xfrm>
            <a:off x="136050" y="1610925"/>
            <a:ext cx="3769800" cy="33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2400">
              <a:solidFill>
                <a:schemeClr val="dk1"/>
              </a:solidFill>
              <a:latin typeface="Schibsted Grotesk SemiBold"/>
              <a:ea typeface="Schibsted Grotesk SemiBold"/>
              <a:cs typeface="Schibsted Grotesk SemiBold"/>
              <a:sym typeface="Schibsted Grotesk SemiBold"/>
            </a:endParaRPr>
          </a:p>
          <a:p>
            <a:pPr marL="0" lvl="0" indent="0" algn="l" rtl="0">
              <a:spcBef>
                <a:spcPts val="100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Donec nunc dolor, auctor at gravida rutrum, venenatis a nunc. Etiam ac nunc sit amet sapien sollicitudin sodales eget a nisl. Etiam a ipsum nec sem placerat eleifend non mattis leo. Fusce tincidunt aliquam dapibus. </a:t>
            </a: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r>
              <a:rPr lang="en" sz="1200">
                <a:solidFill>
                  <a:schemeClr val="dk1"/>
                </a:solidFill>
                <a:latin typeface="Schibsted Grotesk"/>
                <a:ea typeface="Schibsted Grotesk"/>
                <a:cs typeface="Schibsted Grotesk"/>
                <a:sym typeface="Schibsted Grotesk"/>
              </a:rPr>
              <a:t>Nulla et tortor laoreet, facilisis risus eu, dignissim massa. Sed imperdiet interdum hendrerit. Phasellus pellentesque libero interdum lorem porttitor consequat.</a:t>
            </a:r>
            <a:endParaRPr sz="2400">
              <a:solidFill>
                <a:schemeClr val="dk1"/>
              </a:solidFill>
              <a:latin typeface="Schibsted Grotesk SemiBold"/>
              <a:ea typeface="Schibsted Grotesk SemiBold"/>
              <a:cs typeface="Schibsted Grotesk SemiBold"/>
              <a:sym typeface="Schibsted Grotesk SemiBold"/>
            </a:endParaRPr>
          </a:p>
        </p:txBody>
      </p:sp>
      <p:sp>
        <p:nvSpPr>
          <p:cNvPr id="320" name="Google Shape;320;p43"/>
          <p:cNvSpPr>
            <a:spLocks noGrp="1"/>
          </p:cNvSpPr>
          <p:nvPr>
            <p:ph type="pic" idx="2"/>
          </p:nvPr>
        </p:nvSpPr>
        <p:spPr>
          <a:xfrm>
            <a:off x="3905800" y="228450"/>
            <a:ext cx="5009700" cy="4686600"/>
          </a:xfrm>
          <a:prstGeom prst="roundRect">
            <a:avLst>
              <a:gd name="adj" fmla="val 2030"/>
            </a:avLst>
          </a:prstGeom>
          <a:noFill/>
          <a:ln>
            <a:noFill/>
          </a:ln>
        </p:spPr>
      </p:sp>
      <p:sp>
        <p:nvSpPr>
          <p:cNvPr id="321" name="Google Shape;321;p43"/>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22" name="Google Shape;322;p43"/>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323" name="Google Shape;323;p43"/>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24" name="Google Shape;324;p43"/>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325" name="Google Shape;325;p43"/>
          <p:cNvGrpSpPr/>
          <p:nvPr/>
        </p:nvGrpSpPr>
        <p:grpSpPr>
          <a:xfrm>
            <a:off x="228588" y="228700"/>
            <a:ext cx="216600" cy="216600"/>
            <a:chOff x="228588" y="228700"/>
            <a:chExt cx="216600" cy="216600"/>
          </a:xfrm>
        </p:grpSpPr>
        <p:sp>
          <p:nvSpPr>
            <p:cNvPr id="326" name="Google Shape;326;p43"/>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327" name="Google Shape;327;p43"/>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plit Page 3">
  <p:cSld name="CUSTOM_6_1_1_1_1_1_1">
    <p:spTree>
      <p:nvGrpSpPr>
        <p:cNvPr id="1" name="Shape 328"/>
        <p:cNvGrpSpPr/>
        <p:nvPr/>
      </p:nvGrpSpPr>
      <p:grpSpPr>
        <a:xfrm>
          <a:off x="0" y="0"/>
          <a:ext cx="0" cy="0"/>
          <a:chOff x="0" y="0"/>
          <a:chExt cx="0" cy="0"/>
        </a:xfrm>
      </p:grpSpPr>
      <p:sp>
        <p:nvSpPr>
          <p:cNvPr id="329" name="Google Shape;329;p44"/>
          <p:cNvSpPr txBox="1"/>
          <p:nvPr/>
        </p:nvSpPr>
        <p:spPr>
          <a:xfrm>
            <a:off x="136050" y="1610925"/>
            <a:ext cx="3769800" cy="33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2400">
              <a:solidFill>
                <a:schemeClr val="dk1"/>
              </a:solidFill>
              <a:latin typeface="Schibsted Grotesk SemiBold"/>
              <a:ea typeface="Schibsted Grotesk SemiBold"/>
              <a:cs typeface="Schibsted Grotesk SemiBold"/>
              <a:sym typeface="Schibsted Grotesk SemiBold"/>
            </a:endParaRPr>
          </a:p>
          <a:p>
            <a:pPr marL="0" lvl="0" indent="0" algn="l" rtl="0">
              <a:spcBef>
                <a:spcPts val="1000"/>
              </a:spcBef>
              <a:spcAft>
                <a:spcPts val="0"/>
              </a:spcAft>
              <a:buNone/>
            </a:pPr>
            <a:r>
              <a:rPr lang="en" sz="1200">
                <a:solidFill>
                  <a:schemeClr val="dk1"/>
                </a:solidFill>
                <a:latin typeface="Schibsted Grotesk"/>
                <a:ea typeface="Schibsted Grotesk"/>
                <a:cs typeface="Schibsted Grotesk"/>
                <a:sym typeface="Schibsted Grotesk"/>
              </a:rPr>
              <a:t>Donec nunc dolor, auctor at gravida rutrum, venenatis a nunc. Etiam ac nunc sit amet sapien sollicitudin sodales eget a nisl. Etiam a ipsum nec sem placerat eleifend non mattis leo. Fusce tincidunt aliquam dapibus. </a:t>
            </a: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None/>
            </a:pP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None/>
            </a:pPr>
            <a:r>
              <a:rPr lang="en" sz="1200">
                <a:solidFill>
                  <a:schemeClr val="dk1"/>
                </a:solidFill>
                <a:latin typeface="Schibsted Grotesk"/>
                <a:ea typeface="Schibsted Grotesk"/>
                <a:cs typeface="Schibsted Grotesk"/>
                <a:sym typeface="Schibsted Grotesk"/>
              </a:rPr>
              <a:t>Nulla et tortor laoreet, facilisis risus eu, dignissim massa. Sed imperdiet interdum hendrerit. Phasellus pellentesque libero interdum lorem porttitor consequat.</a:t>
            </a:r>
            <a:endParaRPr sz="2400">
              <a:solidFill>
                <a:schemeClr val="dk1"/>
              </a:solidFill>
              <a:latin typeface="Schibsted Grotesk SemiBold"/>
              <a:ea typeface="Schibsted Grotesk SemiBold"/>
              <a:cs typeface="Schibsted Grotesk SemiBold"/>
              <a:sym typeface="Schibsted Grotesk SemiBold"/>
            </a:endParaRPr>
          </a:p>
        </p:txBody>
      </p:sp>
      <p:sp>
        <p:nvSpPr>
          <p:cNvPr id="330" name="Google Shape;330;p44"/>
          <p:cNvSpPr>
            <a:spLocks noGrp="1"/>
          </p:cNvSpPr>
          <p:nvPr>
            <p:ph type="pic" idx="2"/>
          </p:nvPr>
        </p:nvSpPr>
        <p:spPr>
          <a:xfrm>
            <a:off x="3905800" y="228450"/>
            <a:ext cx="1586700" cy="4686600"/>
          </a:xfrm>
          <a:prstGeom prst="roundRect">
            <a:avLst>
              <a:gd name="adj" fmla="val 2030"/>
            </a:avLst>
          </a:prstGeom>
          <a:noFill/>
          <a:ln>
            <a:noFill/>
          </a:ln>
        </p:spPr>
      </p:sp>
      <p:sp>
        <p:nvSpPr>
          <p:cNvPr id="331" name="Google Shape;331;p44"/>
          <p:cNvSpPr>
            <a:spLocks noGrp="1"/>
          </p:cNvSpPr>
          <p:nvPr>
            <p:ph type="pic" idx="3"/>
          </p:nvPr>
        </p:nvSpPr>
        <p:spPr>
          <a:xfrm>
            <a:off x="5617300" y="228450"/>
            <a:ext cx="1586700" cy="4686600"/>
          </a:xfrm>
          <a:prstGeom prst="roundRect">
            <a:avLst>
              <a:gd name="adj" fmla="val 2030"/>
            </a:avLst>
          </a:prstGeom>
          <a:noFill/>
          <a:ln>
            <a:noFill/>
          </a:ln>
        </p:spPr>
      </p:sp>
      <p:sp>
        <p:nvSpPr>
          <p:cNvPr id="332" name="Google Shape;332;p44"/>
          <p:cNvSpPr>
            <a:spLocks noGrp="1"/>
          </p:cNvSpPr>
          <p:nvPr>
            <p:ph type="pic" idx="4"/>
          </p:nvPr>
        </p:nvSpPr>
        <p:spPr>
          <a:xfrm>
            <a:off x="7328850" y="228450"/>
            <a:ext cx="1586700" cy="4686600"/>
          </a:xfrm>
          <a:prstGeom prst="roundRect">
            <a:avLst>
              <a:gd name="adj" fmla="val 2030"/>
            </a:avLst>
          </a:prstGeom>
          <a:noFill/>
          <a:ln>
            <a:noFill/>
          </a:ln>
        </p:spPr>
      </p:sp>
      <p:sp>
        <p:nvSpPr>
          <p:cNvPr id="333" name="Google Shape;333;p44"/>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34" name="Google Shape;334;p44"/>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335" name="Google Shape;335;p44"/>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36" name="Google Shape;336;p44"/>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337" name="Google Shape;337;p44"/>
          <p:cNvGrpSpPr/>
          <p:nvPr/>
        </p:nvGrpSpPr>
        <p:grpSpPr>
          <a:xfrm>
            <a:off x="228588" y="228700"/>
            <a:ext cx="216600" cy="216600"/>
            <a:chOff x="228588" y="228700"/>
            <a:chExt cx="216600" cy="216600"/>
          </a:xfrm>
        </p:grpSpPr>
        <p:sp>
          <p:nvSpPr>
            <p:cNvPr id="338" name="Google Shape;338;p44"/>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339" name="Google Shape;339;p44"/>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plit Page 4">
  <p:cSld name="CUSTOM_6_1_1_1_1_1_1_1">
    <p:spTree>
      <p:nvGrpSpPr>
        <p:cNvPr id="1" name="Shape 340"/>
        <p:cNvGrpSpPr/>
        <p:nvPr/>
      </p:nvGrpSpPr>
      <p:grpSpPr>
        <a:xfrm>
          <a:off x="0" y="0"/>
          <a:ext cx="0" cy="0"/>
          <a:chOff x="0" y="0"/>
          <a:chExt cx="0" cy="0"/>
        </a:xfrm>
      </p:grpSpPr>
      <p:sp>
        <p:nvSpPr>
          <p:cNvPr id="341" name="Google Shape;341;p45"/>
          <p:cNvSpPr txBox="1"/>
          <p:nvPr/>
        </p:nvSpPr>
        <p:spPr>
          <a:xfrm>
            <a:off x="136050" y="1610925"/>
            <a:ext cx="3769800" cy="33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2400">
              <a:solidFill>
                <a:schemeClr val="dk1"/>
              </a:solidFill>
              <a:latin typeface="Schibsted Grotesk SemiBold"/>
              <a:ea typeface="Schibsted Grotesk SemiBold"/>
              <a:cs typeface="Schibsted Grotesk SemiBold"/>
              <a:sym typeface="Schibsted Grotesk SemiBold"/>
            </a:endParaRPr>
          </a:p>
          <a:p>
            <a:pPr marL="0" lvl="0" indent="0" algn="l" rtl="0">
              <a:spcBef>
                <a:spcPts val="1000"/>
              </a:spcBef>
              <a:spcAft>
                <a:spcPts val="0"/>
              </a:spcAft>
              <a:buNone/>
            </a:pPr>
            <a:r>
              <a:rPr lang="en" sz="1200">
                <a:solidFill>
                  <a:schemeClr val="dk1"/>
                </a:solidFill>
                <a:latin typeface="Schibsted Grotesk"/>
                <a:ea typeface="Schibsted Grotesk"/>
                <a:cs typeface="Schibsted Grotesk"/>
                <a:sym typeface="Schibsted Grotesk"/>
              </a:rPr>
              <a:t>Donec nunc dolor, auctor at gravida rutrum, venenatis a nunc. Etiam ac nunc sit amet sapien sollicitudin sodales eget a nisl. Etiam a ipsum nec sem placerat eleifend non mattis leo. Fusce tincidunt aliquam dapibus. </a:t>
            </a: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None/>
            </a:pP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None/>
            </a:pPr>
            <a:r>
              <a:rPr lang="en" sz="1200">
                <a:solidFill>
                  <a:schemeClr val="dk1"/>
                </a:solidFill>
                <a:latin typeface="Schibsted Grotesk"/>
                <a:ea typeface="Schibsted Grotesk"/>
                <a:cs typeface="Schibsted Grotesk"/>
                <a:sym typeface="Schibsted Grotesk"/>
              </a:rPr>
              <a:t>Nulla et tortor laoreet, facilisis risus eu, dignissim massa. Sed imperdiet interdum hendrerit. Phasellus pellentesque libero interdum lorem porttitor consequat.</a:t>
            </a:r>
            <a:endParaRPr sz="2400">
              <a:solidFill>
                <a:schemeClr val="dk1"/>
              </a:solidFill>
              <a:latin typeface="Schibsted Grotesk SemiBold"/>
              <a:ea typeface="Schibsted Grotesk SemiBold"/>
              <a:cs typeface="Schibsted Grotesk SemiBold"/>
              <a:sym typeface="Schibsted Grotesk SemiBold"/>
            </a:endParaRPr>
          </a:p>
        </p:txBody>
      </p:sp>
      <p:sp>
        <p:nvSpPr>
          <p:cNvPr id="342" name="Google Shape;342;p45"/>
          <p:cNvSpPr>
            <a:spLocks noGrp="1"/>
          </p:cNvSpPr>
          <p:nvPr>
            <p:ph type="pic" idx="2"/>
          </p:nvPr>
        </p:nvSpPr>
        <p:spPr>
          <a:xfrm>
            <a:off x="3905800" y="228450"/>
            <a:ext cx="5009700" cy="2295600"/>
          </a:xfrm>
          <a:prstGeom prst="roundRect">
            <a:avLst>
              <a:gd name="adj" fmla="val 2030"/>
            </a:avLst>
          </a:prstGeom>
          <a:noFill/>
          <a:ln>
            <a:noFill/>
          </a:ln>
        </p:spPr>
      </p:sp>
      <p:sp>
        <p:nvSpPr>
          <p:cNvPr id="343" name="Google Shape;343;p45"/>
          <p:cNvSpPr>
            <a:spLocks noGrp="1"/>
          </p:cNvSpPr>
          <p:nvPr>
            <p:ph type="pic" idx="3"/>
          </p:nvPr>
        </p:nvSpPr>
        <p:spPr>
          <a:xfrm>
            <a:off x="3905800" y="2619325"/>
            <a:ext cx="5009700" cy="2295600"/>
          </a:xfrm>
          <a:prstGeom prst="roundRect">
            <a:avLst>
              <a:gd name="adj" fmla="val 2030"/>
            </a:avLst>
          </a:prstGeom>
          <a:noFill/>
          <a:ln>
            <a:noFill/>
          </a:ln>
        </p:spPr>
      </p:sp>
      <p:sp>
        <p:nvSpPr>
          <p:cNvPr id="344" name="Google Shape;344;p45"/>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45" name="Google Shape;345;p45"/>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346" name="Google Shape;346;p45"/>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47" name="Google Shape;347;p45"/>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348" name="Google Shape;348;p45"/>
          <p:cNvGrpSpPr/>
          <p:nvPr/>
        </p:nvGrpSpPr>
        <p:grpSpPr>
          <a:xfrm>
            <a:off x="228588" y="228700"/>
            <a:ext cx="216600" cy="216600"/>
            <a:chOff x="228588" y="228700"/>
            <a:chExt cx="216600" cy="216600"/>
          </a:xfrm>
        </p:grpSpPr>
        <p:sp>
          <p:nvSpPr>
            <p:cNvPr id="349" name="Google Shape;349;p45"/>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350" name="Google Shape;350;p45"/>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plit Page 5">
  <p:cSld name="CUSTOM_6_1_1_1_1_1_1_1_1">
    <p:spTree>
      <p:nvGrpSpPr>
        <p:cNvPr id="1" name="Shape 351"/>
        <p:cNvGrpSpPr/>
        <p:nvPr/>
      </p:nvGrpSpPr>
      <p:grpSpPr>
        <a:xfrm>
          <a:off x="0" y="0"/>
          <a:ext cx="0" cy="0"/>
          <a:chOff x="0" y="0"/>
          <a:chExt cx="0" cy="0"/>
        </a:xfrm>
      </p:grpSpPr>
      <p:sp>
        <p:nvSpPr>
          <p:cNvPr id="352" name="Google Shape;352;p46"/>
          <p:cNvSpPr txBox="1"/>
          <p:nvPr/>
        </p:nvSpPr>
        <p:spPr>
          <a:xfrm>
            <a:off x="136050" y="1610925"/>
            <a:ext cx="3769800" cy="33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2400">
              <a:solidFill>
                <a:schemeClr val="dk1"/>
              </a:solidFill>
              <a:latin typeface="Schibsted Grotesk SemiBold"/>
              <a:ea typeface="Schibsted Grotesk SemiBold"/>
              <a:cs typeface="Schibsted Grotesk SemiBold"/>
              <a:sym typeface="Schibsted Grotesk SemiBold"/>
            </a:endParaRPr>
          </a:p>
          <a:p>
            <a:pPr marL="0" lvl="0" indent="0" algn="l" rtl="0">
              <a:spcBef>
                <a:spcPts val="1000"/>
              </a:spcBef>
              <a:spcAft>
                <a:spcPts val="0"/>
              </a:spcAft>
              <a:buNone/>
            </a:pPr>
            <a:r>
              <a:rPr lang="en" sz="1200">
                <a:solidFill>
                  <a:schemeClr val="dk1"/>
                </a:solidFill>
                <a:latin typeface="Schibsted Grotesk"/>
                <a:ea typeface="Schibsted Grotesk"/>
                <a:cs typeface="Schibsted Grotesk"/>
                <a:sym typeface="Schibsted Grotesk"/>
              </a:rPr>
              <a:t>Donec nunc dolor, auctor at gravida rutrum, venenatis a nunc. Etiam ac nunc sit amet sapien sollicitudin sodales eget a nisl. Etiam a ipsum nec sem placerat eleifend non mattis leo. Fusce tincidunt aliquam dapibus. </a:t>
            </a: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None/>
            </a:pP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None/>
            </a:pPr>
            <a:r>
              <a:rPr lang="en" sz="1200">
                <a:solidFill>
                  <a:schemeClr val="dk1"/>
                </a:solidFill>
                <a:latin typeface="Schibsted Grotesk"/>
                <a:ea typeface="Schibsted Grotesk"/>
                <a:cs typeface="Schibsted Grotesk"/>
                <a:sym typeface="Schibsted Grotesk"/>
              </a:rPr>
              <a:t>Nulla et tortor laoreet, facilisis risus eu, dignissim massa. Sed imperdiet interdum hendrerit. Phasellus pellentesque libero interdum lorem porttitor consequat.</a:t>
            </a:r>
            <a:endParaRPr sz="2400">
              <a:solidFill>
                <a:schemeClr val="dk1"/>
              </a:solidFill>
              <a:latin typeface="Schibsted Grotesk SemiBold"/>
              <a:ea typeface="Schibsted Grotesk SemiBold"/>
              <a:cs typeface="Schibsted Grotesk SemiBold"/>
              <a:sym typeface="Schibsted Grotesk SemiBold"/>
            </a:endParaRPr>
          </a:p>
        </p:txBody>
      </p:sp>
      <p:sp>
        <p:nvSpPr>
          <p:cNvPr id="353" name="Google Shape;353;p46"/>
          <p:cNvSpPr>
            <a:spLocks noGrp="1"/>
          </p:cNvSpPr>
          <p:nvPr>
            <p:ph type="pic" idx="2"/>
          </p:nvPr>
        </p:nvSpPr>
        <p:spPr>
          <a:xfrm>
            <a:off x="3905800" y="228450"/>
            <a:ext cx="2451600" cy="2295600"/>
          </a:xfrm>
          <a:prstGeom prst="roundRect">
            <a:avLst>
              <a:gd name="adj" fmla="val 2030"/>
            </a:avLst>
          </a:prstGeom>
          <a:noFill/>
          <a:ln>
            <a:noFill/>
          </a:ln>
        </p:spPr>
      </p:sp>
      <p:sp>
        <p:nvSpPr>
          <p:cNvPr id="354" name="Google Shape;354;p46"/>
          <p:cNvSpPr>
            <a:spLocks noGrp="1"/>
          </p:cNvSpPr>
          <p:nvPr>
            <p:ph type="pic" idx="3"/>
          </p:nvPr>
        </p:nvSpPr>
        <p:spPr>
          <a:xfrm>
            <a:off x="6463750" y="228450"/>
            <a:ext cx="2451600" cy="2295600"/>
          </a:xfrm>
          <a:prstGeom prst="roundRect">
            <a:avLst>
              <a:gd name="adj" fmla="val 2030"/>
            </a:avLst>
          </a:prstGeom>
          <a:noFill/>
          <a:ln>
            <a:noFill/>
          </a:ln>
        </p:spPr>
      </p:sp>
      <p:sp>
        <p:nvSpPr>
          <p:cNvPr id="355" name="Google Shape;355;p46"/>
          <p:cNvSpPr>
            <a:spLocks noGrp="1"/>
          </p:cNvSpPr>
          <p:nvPr>
            <p:ph type="pic" idx="4"/>
          </p:nvPr>
        </p:nvSpPr>
        <p:spPr>
          <a:xfrm>
            <a:off x="3905800" y="2619325"/>
            <a:ext cx="5009400" cy="2295600"/>
          </a:xfrm>
          <a:prstGeom prst="roundRect">
            <a:avLst>
              <a:gd name="adj" fmla="val 2030"/>
            </a:avLst>
          </a:prstGeom>
          <a:noFill/>
          <a:ln>
            <a:noFill/>
          </a:ln>
        </p:spPr>
      </p:sp>
      <p:sp>
        <p:nvSpPr>
          <p:cNvPr id="356" name="Google Shape;356;p46"/>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57" name="Google Shape;357;p46"/>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358" name="Google Shape;358;p46"/>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59" name="Google Shape;359;p46"/>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360" name="Google Shape;360;p46"/>
          <p:cNvGrpSpPr/>
          <p:nvPr/>
        </p:nvGrpSpPr>
        <p:grpSpPr>
          <a:xfrm>
            <a:off x="228588" y="228700"/>
            <a:ext cx="216600" cy="216600"/>
            <a:chOff x="228588" y="228700"/>
            <a:chExt cx="216600" cy="216600"/>
          </a:xfrm>
        </p:grpSpPr>
        <p:sp>
          <p:nvSpPr>
            <p:cNvPr id="361" name="Google Shape;361;p46"/>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362" name="Google Shape;362;p46"/>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plit Page 6">
  <p:cSld name="CUSTOM_6_1_1_1_1_1_1_1_1_1">
    <p:spTree>
      <p:nvGrpSpPr>
        <p:cNvPr id="1" name="Shape 363"/>
        <p:cNvGrpSpPr/>
        <p:nvPr/>
      </p:nvGrpSpPr>
      <p:grpSpPr>
        <a:xfrm>
          <a:off x="0" y="0"/>
          <a:ext cx="0" cy="0"/>
          <a:chOff x="0" y="0"/>
          <a:chExt cx="0" cy="0"/>
        </a:xfrm>
      </p:grpSpPr>
      <p:sp>
        <p:nvSpPr>
          <p:cNvPr id="364" name="Google Shape;364;p47"/>
          <p:cNvSpPr txBox="1"/>
          <p:nvPr/>
        </p:nvSpPr>
        <p:spPr>
          <a:xfrm>
            <a:off x="136050" y="1610925"/>
            <a:ext cx="3769800" cy="33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2400">
              <a:solidFill>
                <a:schemeClr val="dk1"/>
              </a:solidFill>
              <a:latin typeface="Schibsted Grotesk SemiBold"/>
              <a:ea typeface="Schibsted Grotesk SemiBold"/>
              <a:cs typeface="Schibsted Grotesk SemiBold"/>
              <a:sym typeface="Schibsted Grotesk SemiBold"/>
            </a:endParaRPr>
          </a:p>
          <a:p>
            <a:pPr marL="0" lvl="0" indent="0" algn="l" rtl="0">
              <a:spcBef>
                <a:spcPts val="1000"/>
              </a:spcBef>
              <a:spcAft>
                <a:spcPts val="0"/>
              </a:spcAft>
              <a:buNone/>
            </a:pPr>
            <a:r>
              <a:rPr lang="en" sz="1200">
                <a:solidFill>
                  <a:schemeClr val="dk1"/>
                </a:solidFill>
                <a:latin typeface="Schibsted Grotesk"/>
                <a:ea typeface="Schibsted Grotesk"/>
                <a:cs typeface="Schibsted Grotesk"/>
                <a:sym typeface="Schibsted Grotesk"/>
              </a:rPr>
              <a:t>Donec nunc dolor, auctor at gravida rutrum, venenatis a nunc. Etiam ac nunc sit amet sapien sollicitudin sodales eget a nisl. Etiam a ipsum nec sem placerat eleifend non mattis leo. Fusce tincidunt aliquam dapibus. </a:t>
            </a: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None/>
            </a:pPr>
            <a:endParaRPr sz="12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None/>
            </a:pPr>
            <a:r>
              <a:rPr lang="en" sz="1200">
                <a:solidFill>
                  <a:schemeClr val="dk1"/>
                </a:solidFill>
                <a:latin typeface="Schibsted Grotesk"/>
                <a:ea typeface="Schibsted Grotesk"/>
                <a:cs typeface="Schibsted Grotesk"/>
                <a:sym typeface="Schibsted Grotesk"/>
              </a:rPr>
              <a:t>Nulla et tortor laoreet, facilisis risus eu, dignissim massa. Sed imperdiet interdum hendrerit. Phasellus pellentesque libero interdum lorem porttitor consequat.</a:t>
            </a:r>
            <a:endParaRPr sz="2400">
              <a:solidFill>
                <a:schemeClr val="dk1"/>
              </a:solidFill>
              <a:latin typeface="Schibsted Grotesk SemiBold"/>
              <a:ea typeface="Schibsted Grotesk SemiBold"/>
              <a:cs typeface="Schibsted Grotesk SemiBold"/>
              <a:sym typeface="Schibsted Grotesk SemiBold"/>
            </a:endParaRPr>
          </a:p>
        </p:txBody>
      </p:sp>
      <p:sp>
        <p:nvSpPr>
          <p:cNvPr id="365" name="Google Shape;365;p47"/>
          <p:cNvSpPr>
            <a:spLocks noGrp="1"/>
          </p:cNvSpPr>
          <p:nvPr>
            <p:ph type="pic" idx="2"/>
          </p:nvPr>
        </p:nvSpPr>
        <p:spPr>
          <a:xfrm>
            <a:off x="3905850" y="2619325"/>
            <a:ext cx="1679700" cy="2295600"/>
          </a:xfrm>
          <a:prstGeom prst="roundRect">
            <a:avLst>
              <a:gd name="adj" fmla="val 2030"/>
            </a:avLst>
          </a:prstGeom>
          <a:noFill/>
          <a:ln>
            <a:noFill/>
          </a:ln>
        </p:spPr>
      </p:sp>
      <p:sp>
        <p:nvSpPr>
          <p:cNvPr id="366" name="Google Shape;366;p47"/>
          <p:cNvSpPr>
            <a:spLocks noGrp="1"/>
          </p:cNvSpPr>
          <p:nvPr>
            <p:ph type="pic" idx="3"/>
          </p:nvPr>
        </p:nvSpPr>
        <p:spPr>
          <a:xfrm>
            <a:off x="5690800" y="2619325"/>
            <a:ext cx="3224700" cy="2295600"/>
          </a:xfrm>
          <a:prstGeom prst="roundRect">
            <a:avLst>
              <a:gd name="adj" fmla="val 2030"/>
            </a:avLst>
          </a:prstGeom>
          <a:noFill/>
          <a:ln>
            <a:noFill/>
          </a:ln>
        </p:spPr>
      </p:sp>
      <p:sp>
        <p:nvSpPr>
          <p:cNvPr id="367" name="Google Shape;367;p47"/>
          <p:cNvSpPr>
            <a:spLocks noGrp="1"/>
          </p:cNvSpPr>
          <p:nvPr>
            <p:ph type="pic" idx="4"/>
          </p:nvPr>
        </p:nvSpPr>
        <p:spPr>
          <a:xfrm>
            <a:off x="3905800" y="228450"/>
            <a:ext cx="3224700" cy="2295600"/>
          </a:xfrm>
          <a:prstGeom prst="roundRect">
            <a:avLst>
              <a:gd name="adj" fmla="val 2030"/>
            </a:avLst>
          </a:prstGeom>
          <a:noFill/>
          <a:ln>
            <a:noFill/>
          </a:ln>
        </p:spPr>
      </p:sp>
      <p:sp>
        <p:nvSpPr>
          <p:cNvPr id="368" name="Google Shape;368;p47"/>
          <p:cNvSpPr>
            <a:spLocks noGrp="1"/>
          </p:cNvSpPr>
          <p:nvPr>
            <p:ph type="pic" idx="5"/>
          </p:nvPr>
        </p:nvSpPr>
        <p:spPr>
          <a:xfrm>
            <a:off x="7235750" y="228450"/>
            <a:ext cx="1679700" cy="2295600"/>
          </a:xfrm>
          <a:prstGeom prst="roundRect">
            <a:avLst>
              <a:gd name="adj" fmla="val 2030"/>
            </a:avLst>
          </a:prstGeom>
          <a:noFill/>
          <a:ln>
            <a:noFill/>
          </a:ln>
        </p:spPr>
      </p:sp>
      <p:sp>
        <p:nvSpPr>
          <p:cNvPr id="369" name="Google Shape;369;p47"/>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70" name="Google Shape;370;p47"/>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371" name="Google Shape;371;p47"/>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72" name="Google Shape;372;p47"/>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373" name="Google Shape;373;p47"/>
          <p:cNvGrpSpPr/>
          <p:nvPr/>
        </p:nvGrpSpPr>
        <p:grpSpPr>
          <a:xfrm>
            <a:off x="228588" y="228700"/>
            <a:ext cx="216600" cy="216600"/>
            <a:chOff x="228588" y="228700"/>
            <a:chExt cx="216600" cy="216600"/>
          </a:xfrm>
        </p:grpSpPr>
        <p:sp>
          <p:nvSpPr>
            <p:cNvPr id="374" name="Google Shape;374;p47"/>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375" name="Google Shape;375;p47"/>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plit Page 7">
  <p:cSld name="CUSTOM_6_1_1_1_1_1_1_1_1_1_1">
    <p:spTree>
      <p:nvGrpSpPr>
        <p:cNvPr id="1" name="Shape 376"/>
        <p:cNvGrpSpPr/>
        <p:nvPr/>
      </p:nvGrpSpPr>
      <p:grpSpPr>
        <a:xfrm>
          <a:off x="0" y="0"/>
          <a:ext cx="0" cy="0"/>
          <a:chOff x="0" y="0"/>
          <a:chExt cx="0" cy="0"/>
        </a:xfrm>
      </p:grpSpPr>
      <p:sp>
        <p:nvSpPr>
          <p:cNvPr id="377" name="Google Shape;377;p48"/>
          <p:cNvSpPr txBox="1"/>
          <p:nvPr/>
        </p:nvSpPr>
        <p:spPr>
          <a:xfrm>
            <a:off x="136050" y="515175"/>
            <a:ext cx="4009800" cy="202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2400">
              <a:solidFill>
                <a:schemeClr val="dk1"/>
              </a:solidFill>
              <a:latin typeface="Schibsted Grotesk SemiBold"/>
              <a:ea typeface="Schibsted Grotesk SemiBold"/>
              <a:cs typeface="Schibsted Grotesk SemiBold"/>
              <a:sym typeface="Schibsted Grotesk SemiBold"/>
            </a:endParaRPr>
          </a:p>
          <a:p>
            <a:pPr marL="0" lvl="0" indent="0" algn="l" rtl="0">
              <a:spcBef>
                <a:spcPts val="1000"/>
              </a:spcBef>
              <a:spcAft>
                <a:spcPts val="0"/>
              </a:spcAft>
              <a:buNone/>
            </a:pPr>
            <a:r>
              <a:rPr lang="en" sz="1200">
                <a:solidFill>
                  <a:schemeClr val="dk1"/>
                </a:solidFill>
                <a:latin typeface="Schibsted Grotesk"/>
                <a:ea typeface="Schibsted Grotesk"/>
                <a:cs typeface="Schibsted Grotesk"/>
                <a:sym typeface="Schibsted Grotesk"/>
              </a:rPr>
              <a:t>Etiam a ipsum nec sem placerat eleifend non mattis leo. Fusce tincidunt aliquam dapibus. Pellentesque libero interdum lorem porttitor consequatusce.</a:t>
            </a:r>
            <a:endParaRPr sz="2400">
              <a:solidFill>
                <a:schemeClr val="dk1"/>
              </a:solidFill>
              <a:latin typeface="Schibsted Grotesk SemiBold"/>
              <a:ea typeface="Schibsted Grotesk SemiBold"/>
              <a:cs typeface="Schibsted Grotesk SemiBold"/>
              <a:sym typeface="Schibsted Grotesk SemiBold"/>
            </a:endParaRPr>
          </a:p>
        </p:txBody>
      </p:sp>
      <p:sp>
        <p:nvSpPr>
          <p:cNvPr id="378" name="Google Shape;378;p48"/>
          <p:cNvSpPr txBox="1"/>
          <p:nvPr/>
        </p:nvSpPr>
        <p:spPr>
          <a:xfrm>
            <a:off x="4385175" y="515250"/>
            <a:ext cx="4268100" cy="2028000"/>
          </a:xfrm>
          <a:prstGeom prst="rect">
            <a:avLst/>
          </a:prstGeom>
          <a:noFill/>
          <a:ln>
            <a:noFill/>
          </a:ln>
        </p:spPr>
        <p:txBody>
          <a:bodyPr spcFirstLastPara="1" wrap="square" lIns="91425" tIns="91425" rIns="91425" bIns="91425" anchor="t" anchorCtr="0">
            <a:noAutofit/>
          </a:bodyPr>
          <a:lstStyle/>
          <a:p>
            <a:pPr marL="457200" lvl="0" indent="-292100" algn="l" rtl="0">
              <a:spcBef>
                <a:spcPts val="1000"/>
              </a:spcBef>
              <a:spcAft>
                <a:spcPts val="0"/>
              </a:spcAft>
              <a:buClr>
                <a:schemeClr val="dk1"/>
              </a:buClr>
              <a:buSzPts val="1000"/>
              <a:buFont typeface="Schibsted Grotesk"/>
              <a:buChar char="●"/>
            </a:pPr>
            <a:r>
              <a:rPr lang="en" sz="1200">
                <a:solidFill>
                  <a:schemeClr val="dk1"/>
                </a:solidFill>
                <a:latin typeface="Schibsted Grotesk"/>
                <a:ea typeface="Schibsted Grotesk"/>
                <a:cs typeface="Schibsted Grotesk"/>
                <a:sym typeface="Schibsted Grotesk"/>
              </a:rPr>
              <a:t>Etiam a ipsum nec sem placerat</a:t>
            </a:r>
            <a:endParaRPr sz="1200">
              <a:solidFill>
                <a:schemeClr val="dk1"/>
              </a:solidFill>
              <a:latin typeface="Schibsted Grotesk"/>
              <a:ea typeface="Schibsted Grotesk"/>
              <a:cs typeface="Schibsted Grotesk"/>
              <a:sym typeface="Schibsted Grotesk"/>
            </a:endParaRPr>
          </a:p>
          <a:p>
            <a:pPr marL="457200" lvl="0" indent="-292100" algn="l" rtl="0">
              <a:spcBef>
                <a:spcPts val="1000"/>
              </a:spcBef>
              <a:spcAft>
                <a:spcPts val="0"/>
              </a:spcAft>
              <a:buClr>
                <a:schemeClr val="dk1"/>
              </a:buClr>
              <a:buSzPts val="1000"/>
              <a:buFont typeface="Schibsted Grotesk"/>
              <a:buChar char="●"/>
            </a:pPr>
            <a:r>
              <a:rPr lang="en" sz="1200">
                <a:solidFill>
                  <a:schemeClr val="dk1"/>
                </a:solidFill>
                <a:latin typeface="Schibsted Grotesk"/>
                <a:ea typeface="Schibsted Grotesk"/>
                <a:cs typeface="Schibsted Grotesk"/>
                <a:sym typeface="Schibsted Grotesk"/>
              </a:rPr>
              <a:t>eleifend non mattis leo</a:t>
            </a:r>
            <a:endParaRPr sz="1200">
              <a:solidFill>
                <a:schemeClr val="dk1"/>
              </a:solidFill>
              <a:latin typeface="Schibsted Grotesk"/>
              <a:ea typeface="Schibsted Grotesk"/>
              <a:cs typeface="Schibsted Grotesk"/>
              <a:sym typeface="Schibsted Grotesk"/>
            </a:endParaRPr>
          </a:p>
          <a:p>
            <a:pPr marL="457200" lvl="0" indent="-292100" algn="l" rtl="0">
              <a:spcBef>
                <a:spcPts val="1000"/>
              </a:spcBef>
              <a:spcAft>
                <a:spcPts val="0"/>
              </a:spcAft>
              <a:buClr>
                <a:schemeClr val="dk1"/>
              </a:buClr>
              <a:buSzPts val="1000"/>
              <a:buFont typeface="Schibsted Grotesk"/>
              <a:buChar char="●"/>
            </a:pPr>
            <a:r>
              <a:rPr lang="en" sz="1200">
                <a:solidFill>
                  <a:schemeClr val="dk1"/>
                </a:solidFill>
                <a:latin typeface="Schibsted Grotesk"/>
                <a:ea typeface="Schibsted Grotesk"/>
                <a:cs typeface="Schibsted Grotesk"/>
                <a:sym typeface="Schibsted Grotesk"/>
              </a:rPr>
              <a:t>Fusce tincidunt aliquam dapibus</a:t>
            </a:r>
            <a:endParaRPr sz="1200">
              <a:solidFill>
                <a:schemeClr val="dk1"/>
              </a:solidFill>
              <a:latin typeface="Schibsted Grotesk"/>
              <a:ea typeface="Schibsted Grotesk"/>
              <a:cs typeface="Schibsted Grotesk"/>
              <a:sym typeface="Schibsted Grotesk"/>
            </a:endParaRPr>
          </a:p>
          <a:p>
            <a:pPr marL="457200" lvl="0" indent="-292100" algn="l" rtl="0">
              <a:spcBef>
                <a:spcPts val="1000"/>
              </a:spcBef>
              <a:spcAft>
                <a:spcPts val="0"/>
              </a:spcAft>
              <a:buClr>
                <a:schemeClr val="dk1"/>
              </a:buClr>
              <a:buSzPts val="1000"/>
              <a:buFont typeface="Schibsted Grotesk"/>
              <a:buChar char="●"/>
            </a:pPr>
            <a:r>
              <a:rPr lang="en" sz="1200">
                <a:solidFill>
                  <a:schemeClr val="dk1"/>
                </a:solidFill>
                <a:latin typeface="Schibsted Grotesk"/>
                <a:ea typeface="Schibsted Grotesk"/>
                <a:cs typeface="Schibsted Grotesk"/>
                <a:sym typeface="Schibsted Grotesk"/>
              </a:rPr>
              <a:t>Pellentesque libero interdum lorem porttitor </a:t>
            </a:r>
            <a:endParaRPr sz="1200">
              <a:solidFill>
                <a:schemeClr val="dk1"/>
              </a:solidFill>
              <a:latin typeface="Schibsted Grotesk"/>
              <a:ea typeface="Schibsted Grotesk"/>
              <a:cs typeface="Schibsted Grotesk"/>
              <a:sym typeface="Schibsted Grotesk"/>
            </a:endParaRPr>
          </a:p>
          <a:p>
            <a:pPr marL="457200" lvl="0" indent="-292100" algn="l" rtl="0">
              <a:spcBef>
                <a:spcPts val="1000"/>
              </a:spcBef>
              <a:spcAft>
                <a:spcPts val="1000"/>
              </a:spcAft>
              <a:buClr>
                <a:schemeClr val="dk1"/>
              </a:buClr>
              <a:buSzPts val="1000"/>
              <a:buFont typeface="Schibsted Grotesk"/>
              <a:buChar char="●"/>
            </a:pPr>
            <a:r>
              <a:rPr lang="en" sz="1200">
                <a:solidFill>
                  <a:schemeClr val="dk1"/>
                </a:solidFill>
                <a:latin typeface="Schibsted Grotesk"/>
                <a:ea typeface="Schibsted Grotesk"/>
                <a:cs typeface="Schibsted Grotesk"/>
                <a:sym typeface="Schibsted Grotesk"/>
              </a:rPr>
              <a:t>Tincidunt aliquam dapibunsectetur adipiscing elit.</a:t>
            </a:r>
            <a:endParaRPr sz="2400">
              <a:solidFill>
                <a:schemeClr val="dk1"/>
              </a:solidFill>
              <a:latin typeface="Schibsted Grotesk SemiBold"/>
              <a:ea typeface="Schibsted Grotesk SemiBold"/>
              <a:cs typeface="Schibsted Grotesk SemiBold"/>
              <a:sym typeface="Schibsted Grotesk SemiBold"/>
            </a:endParaRPr>
          </a:p>
        </p:txBody>
      </p:sp>
      <p:sp>
        <p:nvSpPr>
          <p:cNvPr id="379" name="Google Shape;379;p48"/>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380" name="Google Shape;380;p48"/>
          <p:cNvSpPr>
            <a:spLocks noGrp="1"/>
          </p:cNvSpPr>
          <p:nvPr>
            <p:ph type="pic" idx="2"/>
          </p:nvPr>
        </p:nvSpPr>
        <p:spPr>
          <a:xfrm>
            <a:off x="228600" y="2556000"/>
            <a:ext cx="4294200" cy="2358900"/>
          </a:xfrm>
          <a:prstGeom prst="roundRect">
            <a:avLst>
              <a:gd name="adj" fmla="val 2030"/>
            </a:avLst>
          </a:prstGeom>
          <a:noFill/>
          <a:ln>
            <a:noFill/>
          </a:ln>
        </p:spPr>
      </p:sp>
      <p:sp>
        <p:nvSpPr>
          <p:cNvPr id="381" name="Google Shape;381;p48"/>
          <p:cNvSpPr>
            <a:spLocks noGrp="1"/>
          </p:cNvSpPr>
          <p:nvPr>
            <p:ph type="pic" idx="3"/>
          </p:nvPr>
        </p:nvSpPr>
        <p:spPr>
          <a:xfrm>
            <a:off x="4621400" y="2556000"/>
            <a:ext cx="4294200" cy="2358900"/>
          </a:xfrm>
          <a:prstGeom prst="roundRect">
            <a:avLst>
              <a:gd name="adj" fmla="val 2030"/>
            </a:avLst>
          </a:prstGeom>
          <a:noFill/>
          <a:ln>
            <a:noFill/>
          </a:ln>
        </p:spPr>
      </p:sp>
      <p:sp>
        <p:nvSpPr>
          <p:cNvPr id="382" name="Google Shape;382;p48"/>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83" name="Google Shape;383;p48"/>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384" name="Google Shape;384;p48"/>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85" name="Google Shape;385;p48"/>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386" name="Google Shape;386;p48"/>
          <p:cNvGrpSpPr/>
          <p:nvPr/>
        </p:nvGrpSpPr>
        <p:grpSpPr>
          <a:xfrm>
            <a:off x="228588" y="228700"/>
            <a:ext cx="216600" cy="216600"/>
            <a:chOff x="228588" y="228700"/>
            <a:chExt cx="216600" cy="216600"/>
          </a:xfrm>
        </p:grpSpPr>
        <p:sp>
          <p:nvSpPr>
            <p:cNvPr id="387" name="Google Shape;387;p48"/>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388" name="Google Shape;388;p48"/>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plit Page 8">
  <p:cSld name="CUSTOM_6_1_1_1_1_1_1_1_1_1_1_1">
    <p:spTree>
      <p:nvGrpSpPr>
        <p:cNvPr id="1" name="Shape 389"/>
        <p:cNvGrpSpPr/>
        <p:nvPr/>
      </p:nvGrpSpPr>
      <p:grpSpPr>
        <a:xfrm>
          <a:off x="0" y="0"/>
          <a:ext cx="0" cy="0"/>
          <a:chOff x="0" y="0"/>
          <a:chExt cx="0" cy="0"/>
        </a:xfrm>
      </p:grpSpPr>
      <p:sp>
        <p:nvSpPr>
          <p:cNvPr id="390" name="Google Shape;390;p49"/>
          <p:cNvSpPr txBox="1"/>
          <p:nvPr/>
        </p:nvSpPr>
        <p:spPr>
          <a:xfrm>
            <a:off x="136050" y="515175"/>
            <a:ext cx="4009800" cy="202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2400">
              <a:solidFill>
                <a:schemeClr val="dk1"/>
              </a:solidFill>
              <a:latin typeface="Schibsted Grotesk SemiBold"/>
              <a:ea typeface="Schibsted Grotesk SemiBold"/>
              <a:cs typeface="Schibsted Grotesk SemiBold"/>
              <a:sym typeface="Schibsted Grotesk SemiBold"/>
            </a:endParaRPr>
          </a:p>
          <a:p>
            <a:pPr marL="0" lvl="0" indent="0" algn="l" rtl="0">
              <a:spcBef>
                <a:spcPts val="1000"/>
              </a:spcBef>
              <a:spcAft>
                <a:spcPts val="0"/>
              </a:spcAft>
              <a:buNone/>
            </a:pPr>
            <a:r>
              <a:rPr lang="en" sz="1200">
                <a:solidFill>
                  <a:schemeClr val="dk1"/>
                </a:solidFill>
                <a:latin typeface="Schibsted Grotesk"/>
                <a:ea typeface="Schibsted Grotesk"/>
                <a:cs typeface="Schibsted Grotesk"/>
                <a:sym typeface="Schibsted Grotesk"/>
              </a:rPr>
              <a:t>Etiam a ipsum nec sem placerat eleifend non mattis leo. Fusce tincidunt aliquam dapibus. Pellentesque libero interdum lorem porttitor consequatusce.</a:t>
            </a:r>
            <a:endParaRPr sz="2400">
              <a:solidFill>
                <a:schemeClr val="dk1"/>
              </a:solidFill>
              <a:latin typeface="Schibsted Grotesk SemiBold"/>
              <a:ea typeface="Schibsted Grotesk SemiBold"/>
              <a:cs typeface="Schibsted Grotesk SemiBold"/>
              <a:sym typeface="Schibsted Grotesk SemiBold"/>
            </a:endParaRPr>
          </a:p>
        </p:txBody>
      </p:sp>
      <p:sp>
        <p:nvSpPr>
          <p:cNvPr id="391" name="Google Shape;391;p49"/>
          <p:cNvSpPr txBox="1"/>
          <p:nvPr/>
        </p:nvSpPr>
        <p:spPr>
          <a:xfrm>
            <a:off x="4385175" y="515250"/>
            <a:ext cx="4268100" cy="2028000"/>
          </a:xfrm>
          <a:prstGeom prst="rect">
            <a:avLst/>
          </a:prstGeom>
          <a:noFill/>
          <a:ln>
            <a:noFill/>
          </a:ln>
        </p:spPr>
        <p:txBody>
          <a:bodyPr spcFirstLastPara="1" wrap="square" lIns="91425" tIns="91425" rIns="91425" bIns="91425" anchor="t" anchorCtr="0">
            <a:noAutofit/>
          </a:bodyPr>
          <a:lstStyle/>
          <a:p>
            <a:pPr marL="457200" lvl="0" indent="-292100" algn="l" rtl="0">
              <a:spcBef>
                <a:spcPts val="1000"/>
              </a:spcBef>
              <a:spcAft>
                <a:spcPts val="0"/>
              </a:spcAft>
              <a:buClr>
                <a:schemeClr val="dk1"/>
              </a:buClr>
              <a:buSzPts val="1000"/>
              <a:buFont typeface="Schibsted Grotesk"/>
              <a:buChar char="●"/>
            </a:pPr>
            <a:r>
              <a:rPr lang="en" sz="1200">
                <a:solidFill>
                  <a:schemeClr val="dk1"/>
                </a:solidFill>
                <a:latin typeface="Schibsted Grotesk"/>
                <a:ea typeface="Schibsted Grotesk"/>
                <a:cs typeface="Schibsted Grotesk"/>
                <a:sym typeface="Schibsted Grotesk"/>
              </a:rPr>
              <a:t>Etiam a ipsum nec sem placerat</a:t>
            </a:r>
            <a:endParaRPr sz="1200">
              <a:solidFill>
                <a:schemeClr val="dk1"/>
              </a:solidFill>
              <a:latin typeface="Schibsted Grotesk"/>
              <a:ea typeface="Schibsted Grotesk"/>
              <a:cs typeface="Schibsted Grotesk"/>
              <a:sym typeface="Schibsted Grotesk"/>
            </a:endParaRPr>
          </a:p>
          <a:p>
            <a:pPr marL="457200" lvl="0" indent="-292100" algn="l" rtl="0">
              <a:spcBef>
                <a:spcPts val="1000"/>
              </a:spcBef>
              <a:spcAft>
                <a:spcPts val="0"/>
              </a:spcAft>
              <a:buClr>
                <a:schemeClr val="dk1"/>
              </a:buClr>
              <a:buSzPts val="1000"/>
              <a:buFont typeface="Schibsted Grotesk"/>
              <a:buChar char="●"/>
            </a:pPr>
            <a:r>
              <a:rPr lang="en" sz="1200">
                <a:solidFill>
                  <a:schemeClr val="dk1"/>
                </a:solidFill>
                <a:latin typeface="Schibsted Grotesk"/>
                <a:ea typeface="Schibsted Grotesk"/>
                <a:cs typeface="Schibsted Grotesk"/>
                <a:sym typeface="Schibsted Grotesk"/>
              </a:rPr>
              <a:t>eleifend non mattis leo</a:t>
            </a:r>
            <a:endParaRPr sz="1200">
              <a:solidFill>
                <a:schemeClr val="dk1"/>
              </a:solidFill>
              <a:latin typeface="Schibsted Grotesk"/>
              <a:ea typeface="Schibsted Grotesk"/>
              <a:cs typeface="Schibsted Grotesk"/>
              <a:sym typeface="Schibsted Grotesk"/>
            </a:endParaRPr>
          </a:p>
          <a:p>
            <a:pPr marL="457200" lvl="0" indent="-292100" algn="l" rtl="0">
              <a:spcBef>
                <a:spcPts val="1000"/>
              </a:spcBef>
              <a:spcAft>
                <a:spcPts val="0"/>
              </a:spcAft>
              <a:buClr>
                <a:schemeClr val="dk1"/>
              </a:buClr>
              <a:buSzPts val="1000"/>
              <a:buFont typeface="Schibsted Grotesk"/>
              <a:buChar char="●"/>
            </a:pPr>
            <a:r>
              <a:rPr lang="en" sz="1200">
                <a:solidFill>
                  <a:schemeClr val="dk1"/>
                </a:solidFill>
                <a:latin typeface="Schibsted Grotesk"/>
                <a:ea typeface="Schibsted Grotesk"/>
                <a:cs typeface="Schibsted Grotesk"/>
                <a:sym typeface="Schibsted Grotesk"/>
              </a:rPr>
              <a:t>Fusce tincidunt aliquam dapibus</a:t>
            </a:r>
            <a:endParaRPr sz="1200">
              <a:solidFill>
                <a:schemeClr val="dk1"/>
              </a:solidFill>
              <a:latin typeface="Schibsted Grotesk"/>
              <a:ea typeface="Schibsted Grotesk"/>
              <a:cs typeface="Schibsted Grotesk"/>
              <a:sym typeface="Schibsted Grotesk"/>
            </a:endParaRPr>
          </a:p>
          <a:p>
            <a:pPr marL="457200" lvl="0" indent="-292100" algn="l" rtl="0">
              <a:spcBef>
                <a:spcPts val="1000"/>
              </a:spcBef>
              <a:spcAft>
                <a:spcPts val="0"/>
              </a:spcAft>
              <a:buClr>
                <a:schemeClr val="dk1"/>
              </a:buClr>
              <a:buSzPts val="1000"/>
              <a:buFont typeface="Schibsted Grotesk"/>
              <a:buChar char="●"/>
            </a:pPr>
            <a:r>
              <a:rPr lang="en" sz="1200">
                <a:solidFill>
                  <a:schemeClr val="dk1"/>
                </a:solidFill>
                <a:latin typeface="Schibsted Grotesk"/>
                <a:ea typeface="Schibsted Grotesk"/>
                <a:cs typeface="Schibsted Grotesk"/>
                <a:sym typeface="Schibsted Grotesk"/>
              </a:rPr>
              <a:t>Pellentesque libero interdum lorem porttitor </a:t>
            </a:r>
            <a:endParaRPr sz="1200">
              <a:solidFill>
                <a:schemeClr val="dk1"/>
              </a:solidFill>
              <a:latin typeface="Schibsted Grotesk"/>
              <a:ea typeface="Schibsted Grotesk"/>
              <a:cs typeface="Schibsted Grotesk"/>
              <a:sym typeface="Schibsted Grotesk"/>
            </a:endParaRPr>
          </a:p>
          <a:p>
            <a:pPr marL="457200" lvl="0" indent="-292100" algn="l" rtl="0">
              <a:spcBef>
                <a:spcPts val="1000"/>
              </a:spcBef>
              <a:spcAft>
                <a:spcPts val="1000"/>
              </a:spcAft>
              <a:buClr>
                <a:schemeClr val="dk1"/>
              </a:buClr>
              <a:buSzPts val="1000"/>
              <a:buFont typeface="Schibsted Grotesk"/>
              <a:buChar char="●"/>
            </a:pPr>
            <a:r>
              <a:rPr lang="en" sz="1200">
                <a:solidFill>
                  <a:schemeClr val="dk1"/>
                </a:solidFill>
                <a:latin typeface="Schibsted Grotesk"/>
                <a:ea typeface="Schibsted Grotesk"/>
                <a:cs typeface="Schibsted Grotesk"/>
                <a:sym typeface="Schibsted Grotesk"/>
              </a:rPr>
              <a:t>Tincidunt aliquam dapibunsectetur adipiscing elit.</a:t>
            </a:r>
            <a:endParaRPr sz="2400">
              <a:solidFill>
                <a:schemeClr val="dk1"/>
              </a:solidFill>
              <a:latin typeface="Schibsted Grotesk SemiBold"/>
              <a:ea typeface="Schibsted Grotesk SemiBold"/>
              <a:cs typeface="Schibsted Grotesk SemiBold"/>
              <a:sym typeface="Schibsted Grotesk SemiBold"/>
            </a:endParaRPr>
          </a:p>
        </p:txBody>
      </p:sp>
      <p:sp>
        <p:nvSpPr>
          <p:cNvPr id="392" name="Google Shape;392;p49"/>
          <p:cNvSpPr>
            <a:spLocks noGrp="1"/>
          </p:cNvSpPr>
          <p:nvPr>
            <p:ph type="pic" idx="2"/>
          </p:nvPr>
        </p:nvSpPr>
        <p:spPr>
          <a:xfrm>
            <a:off x="228600" y="2556000"/>
            <a:ext cx="2829000" cy="2358900"/>
          </a:xfrm>
          <a:prstGeom prst="roundRect">
            <a:avLst>
              <a:gd name="adj" fmla="val 2030"/>
            </a:avLst>
          </a:prstGeom>
          <a:noFill/>
          <a:ln>
            <a:noFill/>
          </a:ln>
        </p:spPr>
      </p:sp>
      <p:sp>
        <p:nvSpPr>
          <p:cNvPr id="393" name="Google Shape;393;p49"/>
          <p:cNvSpPr>
            <a:spLocks noGrp="1"/>
          </p:cNvSpPr>
          <p:nvPr>
            <p:ph type="pic" idx="3"/>
          </p:nvPr>
        </p:nvSpPr>
        <p:spPr>
          <a:xfrm>
            <a:off x="3157538" y="2556000"/>
            <a:ext cx="2829000" cy="2358900"/>
          </a:xfrm>
          <a:prstGeom prst="roundRect">
            <a:avLst>
              <a:gd name="adj" fmla="val 2030"/>
            </a:avLst>
          </a:prstGeom>
          <a:noFill/>
          <a:ln>
            <a:noFill/>
          </a:ln>
        </p:spPr>
      </p:sp>
      <p:sp>
        <p:nvSpPr>
          <p:cNvPr id="394" name="Google Shape;394;p49"/>
          <p:cNvSpPr>
            <a:spLocks noGrp="1"/>
          </p:cNvSpPr>
          <p:nvPr>
            <p:ph type="pic" idx="4"/>
          </p:nvPr>
        </p:nvSpPr>
        <p:spPr>
          <a:xfrm>
            <a:off x="6086488" y="2556000"/>
            <a:ext cx="2829000" cy="2358900"/>
          </a:xfrm>
          <a:prstGeom prst="roundRect">
            <a:avLst>
              <a:gd name="adj" fmla="val 2030"/>
            </a:avLst>
          </a:prstGeom>
          <a:noFill/>
          <a:ln>
            <a:noFill/>
          </a:ln>
        </p:spPr>
      </p:sp>
      <p:sp>
        <p:nvSpPr>
          <p:cNvPr id="395" name="Google Shape;395;p49"/>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96" name="Google Shape;396;p49"/>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397" name="Google Shape;397;p49"/>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398" name="Google Shape;398;p49"/>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399" name="Google Shape;399;p49"/>
          <p:cNvGrpSpPr/>
          <p:nvPr/>
        </p:nvGrpSpPr>
        <p:grpSpPr>
          <a:xfrm>
            <a:off x="228588" y="228700"/>
            <a:ext cx="216600" cy="216600"/>
            <a:chOff x="228588" y="228700"/>
            <a:chExt cx="216600" cy="216600"/>
          </a:xfrm>
        </p:grpSpPr>
        <p:sp>
          <p:nvSpPr>
            <p:cNvPr id="400" name="Google Shape;400;p49"/>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401" name="Google Shape;401;p49"/>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402" name="Google Shape;402;p49"/>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plit Page 9">
  <p:cSld name="CUSTOM_6_1_1_1_1_1_1_1_1_1_1_1_1">
    <p:spTree>
      <p:nvGrpSpPr>
        <p:cNvPr id="1" name="Shape 403"/>
        <p:cNvGrpSpPr/>
        <p:nvPr/>
      </p:nvGrpSpPr>
      <p:grpSpPr>
        <a:xfrm>
          <a:off x="0" y="0"/>
          <a:ext cx="0" cy="0"/>
          <a:chOff x="0" y="0"/>
          <a:chExt cx="0" cy="0"/>
        </a:xfrm>
      </p:grpSpPr>
      <p:sp>
        <p:nvSpPr>
          <p:cNvPr id="404" name="Google Shape;404;p50"/>
          <p:cNvSpPr txBox="1"/>
          <p:nvPr/>
        </p:nvSpPr>
        <p:spPr>
          <a:xfrm>
            <a:off x="136050" y="515175"/>
            <a:ext cx="4009800" cy="78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1800">
              <a:solidFill>
                <a:schemeClr val="dk1"/>
              </a:solidFill>
              <a:latin typeface="Schibsted Grotesk SemiBold"/>
              <a:ea typeface="Schibsted Grotesk SemiBold"/>
              <a:cs typeface="Schibsted Grotesk SemiBold"/>
              <a:sym typeface="Schibsted Grotesk SemiBold"/>
            </a:endParaRPr>
          </a:p>
        </p:txBody>
      </p:sp>
      <p:sp>
        <p:nvSpPr>
          <p:cNvPr id="405" name="Google Shape;405;p50"/>
          <p:cNvSpPr txBox="1"/>
          <p:nvPr/>
        </p:nvSpPr>
        <p:spPr>
          <a:xfrm>
            <a:off x="3816464" y="318375"/>
            <a:ext cx="4502100" cy="101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Schibsted Grotesk"/>
                <a:ea typeface="Schibsted Grotesk"/>
                <a:cs typeface="Schibsted Grotesk"/>
                <a:sym typeface="Schibsted Grotesk"/>
              </a:rPr>
              <a:t>Donec nunc dolor, auctor at gravida rutrum, venenatis a nunc. Etiam ac nunc sit amet sapien sollicitudin sodales eget a nisl. Etiam a ipsum nec sem placerat eleifend non mattis leo. Fusce tincidunt aliquam dapibus. </a:t>
            </a:r>
            <a:endParaRPr sz="1200">
              <a:solidFill>
                <a:schemeClr val="dk1"/>
              </a:solidFill>
              <a:latin typeface="Schibsted Grotesk"/>
              <a:ea typeface="Schibsted Grotesk"/>
              <a:cs typeface="Schibsted Grotesk"/>
              <a:sym typeface="Schibsted Grotesk"/>
            </a:endParaRPr>
          </a:p>
        </p:txBody>
      </p:sp>
      <p:sp>
        <p:nvSpPr>
          <p:cNvPr id="406" name="Google Shape;406;p50"/>
          <p:cNvSpPr>
            <a:spLocks noGrp="1"/>
          </p:cNvSpPr>
          <p:nvPr>
            <p:ph type="pic" idx="2"/>
          </p:nvPr>
        </p:nvSpPr>
        <p:spPr>
          <a:xfrm>
            <a:off x="228600" y="1504625"/>
            <a:ext cx="2829000" cy="1648800"/>
          </a:xfrm>
          <a:prstGeom prst="roundRect">
            <a:avLst>
              <a:gd name="adj" fmla="val 2030"/>
            </a:avLst>
          </a:prstGeom>
          <a:noFill/>
          <a:ln>
            <a:noFill/>
          </a:ln>
        </p:spPr>
      </p:sp>
      <p:sp>
        <p:nvSpPr>
          <p:cNvPr id="407" name="Google Shape;407;p50"/>
          <p:cNvSpPr>
            <a:spLocks noGrp="1"/>
          </p:cNvSpPr>
          <p:nvPr>
            <p:ph type="pic" idx="3"/>
          </p:nvPr>
        </p:nvSpPr>
        <p:spPr>
          <a:xfrm>
            <a:off x="228600" y="3266225"/>
            <a:ext cx="2829000" cy="1648800"/>
          </a:xfrm>
          <a:prstGeom prst="roundRect">
            <a:avLst>
              <a:gd name="adj" fmla="val 2030"/>
            </a:avLst>
          </a:prstGeom>
          <a:noFill/>
          <a:ln>
            <a:noFill/>
          </a:ln>
        </p:spPr>
      </p:sp>
      <p:sp>
        <p:nvSpPr>
          <p:cNvPr id="408" name="Google Shape;408;p50"/>
          <p:cNvSpPr>
            <a:spLocks noGrp="1"/>
          </p:cNvSpPr>
          <p:nvPr>
            <p:ph type="pic" idx="4"/>
          </p:nvPr>
        </p:nvSpPr>
        <p:spPr>
          <a:xfrm>
            <a:off x="3166313" y="1504625"/>
            <a:ext cx="2829000" cy="1648800"/>
          </a:xfrm>
          <a:prstGeom prst="roundRect">
            <a:avLst>
              <a:gd name="adj" fmla="val 2030"/>
            </a:avLst>
          </a:prstGeom>
          <a:noFill/>
          <a:ln>
            <a:noFill/>
          </a:ln>
        </p:spPr>
      </p:sp>
      <p:sp>
        <p:nvSpPr>
          <p:cNvPr id="409" name="Google Shape;409;p50"/>
          <p:cNvSpPr>
            <a:spLocks noGrp="1"/>
          </p:cNvSpPr>
          <p:nvPr>
            <p:ph type="pic" idx="5"/>
          </p:nvPr>
        </p:nvSpPr>
        <p:spPr>
          <a:xfrm>
            <a:off x="3166313" y="3266225"/>
            <a:ext cx="2829000" cy="1648800"/>
          </a:xfrm>
          <a:prstGeom prst="roundRect">
            <a:avLst>
              <a:gd name="adj" fmla="val 2030"/>
            </a:avLst>
          </a:prstGeom>
          <a:noFill/>
          <a:ln>
            <a:noFill/>
          </a:ln>
        </p:spPr>
      </p:sp>
      <p:sp>
        <p:nvSpPr>
          <p:cNvPr id="410" name="Google Shape;410;p50"/>
          <p:cNvSpPr>
            <a:spLocks noGrp="1"/>
          </p:cNvSpPr>
          <p:nvPr>
            <p:ph type="pic" idx="6"/>
          </p:nvPr>
        </p:nvSpPr>
        <p:spPr>
          <a:xfrm>
            <a:off x="6112188" y="1504625"/>
            <a:ext cx="2829000" cy="1648800"/>
          </a:xfrm>
          <a:prstGeom prst="roundRect">
            <a:avLst>
              <a:gd name="adj" fmla="val 2030"/>
            </a:avLst>
          </a:prstGeom>
          <a:noFill/>
          <a:ln>
            <a:noFill/>
          </a:ln>
        </p:spPr>
      </p:sp>
      <p:sp>
        <p:nvSpPr>
          <p:cNvPr id="411" name="Google Shape;411;p50"/>
          <p:cNvSpPr>
            <a:spLocks noGrp="1"/>
          </p:cNvSpPr>
          <p:nvPr>
            <p:ph type="pic" idx="7"/>
          </p:nvPr>
        </p:nvSpPr>
        <p:spPr>
          <a:xfrm>
            <a:off x="6112188" y="3266225"/>
            <a:ext cx="2829000" cy="1648800"/>
          </a:xfrm>
          <a:prstGeom prst="roundRect">
            <a:avLst>
              <a:gd name="adj" fmla="val 2030"/>
            </a:avLst>
          </a:prstGeom>
          <a:noFill/>
          <a:ln>
            <a:noFill/>
          </a:ln>
        </p:spPr>
      </p:sp>
      <p:sp>
        <p:nvSpPr>
          <p:cNvPr id="412" name="Google Shape;412;p50"/>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13" name="Google Shape;413;p50"/>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414" name="Google Shape;414;p50"/>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15" name="Google Shape;415;p50"/>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416" name="Google Shape;416;p50"/>
          <p:cNvGrpSpPr/>
          <p:nvPr/>
        </p:nvGrpSpPr>
        <p:grpSpPr>
          <a:xfrm>
            <a:off x="228588" y="228700"/>
            <a:ext cx="216600" cy="216600"/>
            <a:chOff x="228588" y="228700"/>
            <a:chExt cx="216600" cy="216600"/>
          </a:xfrm>
        </p:grpSpPr>
        <p:sp>
          <p:nvSpPr>
            <p:cNvPr id="417" name="Google Shape;417;p50"/>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418" name="Google Shape;418;p50"/>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419" name="Google Shape;419;p50"/>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plit Page 10">
  <p:cSld name="CUSTOM_6_1_1_1_1_1_1_1_1_1_1_1_1_1">
    <p:spTree>
      <p:nvGrpSpPr>
        <p:cNvPr id="1" name="Shape 420"/>
        <p:cNvGrpSpPr/>
        <p:nvPr/>
      </p:nvGrpSpPr>
      <p:grpSpPr>
        <a:xfrm>
          <a:off x="0" y="0"/>
          <a:ext cx="0" cy="0"/>
          <a:chOff x="0" y="0"/>
          <a:chExt cx="0" cy="0"/>
        </a:xfrm>
      </p:grpSpPr>
      <p:sp>
        <p:nvSpPr>
          <p:cNvPr id="421" name="Google Shape;421;p51"/>
          <p:cNvSpPr txBox="1"/>
          <p:nvPr/>
        </p:nvSpPr>
        <p:spPr>
          <a:xfrm>
            <a:off x="136050" y="515175"/>
            <a:ext cx="4009800" cy="78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1800">
              <a:solidFill>
                <a:schemeClr val="dk1"/>
              </a:solidFill>
              <a:latin typeface="Schibsted Grotesk SemiBold"/>
              <a:ea typeface="Schibsted Grotesk SemiBold"/>
              <a:cs typeface="Schibsted Grotesk SemiBold"/>
              <a:sym typeface="Schibsted Grotesk SemiBold"/>
            </a:endParaRPr>
          </a:p>
        </p:txBody>
      </p:sp>
      <p:sp>
        <p:nvSpPr>
          <p:cNvPr id="422" name="Google Shape;422;p51"/>
          <p:cNvSpPr txBox="1"/>
          <p:nvPr/>
        </p:nvSpPr>
        <p:spPr>
          <a:xfrm>
            <a:off x="3816464" y="318375"/>
            <a:ext cx="4502100" cy="101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Schibsted Grotesk"/>
                <a:ea typeface="Schibsted Grotesk"/>
                <a:cs typeface="Schibsted Grotesk"/>
                <a:sym typeface="Schibsted Grotesk"/>
              </a:rPr>
              <a:t>Donec nunc dolor, auctor at gravida rutrum, venenatis a nunc. Etiam ac nunc sit amet sapien sollicitudin sodales eget a nisl. Etiam a ipsum nec sem placerat eleifend non mattis leo. Fusce tincidunt aliquam dapibus. </a:t>
            </a:r>
            <a:endParaRPr sz="1200">
              <a:solidFill>
                <a:schemeClr val="dk1"/>
              </a:solidFill>
              <a:latin typeface="Schibsted Grotesk"/>
              <a:ea typeface="Schibsted Grotesk"/>
              <a:cs typeface="Schibsted Grotesk"/>
              <a:sym typeface="Schibsted Grotesk"/>
            </a:endParaRPr>
          </a:p>
        </p:txBody>
      </p:sp>
      <p:sp>
        <p:nvSpPr>
          <p:cNvPr id="423" name="Google Shape;423;p51"/>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424" name="Google Shape;424;p51"/>
          <p:cNvSpPr>
            <a:spLocks noGrp="1"/>
          </p:cNvSpPr>
          <p:nvPr>
            <p:ph type="pic" idx="2"/>
          </p:nvPr>
        </p:nvSpPr>
        <p:spPr>
          <a:xfrm>
            <a:off x="228600" y="1504625"/>
            <a:ext cx="2443200" cy="1648800"/>
          </a:xfrm>
          <a:prstGeom prst="roundRect">
            <a:avLst>
              <a:gd name="adj" fmla="val 2030"/>
            </a:avLst>
          </a:prstGeom>
          <a:noFill/>
          <a:ln>
            <a:noFill/>
          </a:ln>
        </p:spPr>
      </p:sp>
      <p:sp>
        <p:nvSpPr>
          <p:cNvPr id="425" name="Google Shape;425;p51"/>
          <p:cNvSpPr>
            <a:spLocks noGrp="1"/>
          </p:cNvSpPr>
          <p:nvPr>
            <p:ph type="pic" idx="3"/>
          </p:nvPr>
        </p:nvSpPr>
        <p:spPr>
          <a:xfrm>
            <a:off x="2785238" y="1504625"/>
            <a:ext cx="2443200" cy="1648800"/>
          </a:xfrm>
          <a:prstGeom prst="roundRect">
            <a:avLst>
              <a:gd name="adj" fmla="val 2030"/>
            </a:avLst>
          </a:prstGeom>
          <a:noFill/>
          <a:ln>
            <a:noFill/>
          </a:ln>
        </p:spPr>
      </p:sp>
      <p:sp>
        <p:nvSpPr>
          <p:cNvPr id="426" name="Google Shape;426;p51"/>
          <p:cNvSpPr>
            <a:spLocks noGrp="1"/>
          </p:cNvSpPr>
          <p:nvPr>
            <p:ph type="pic" idx="4"/>
          </p:nvPr>
        </p:nvSpPr>
        <p:spPr>
          <a:xfrm>
            <a:off x="228600" y="3266225"/>
            <a:ext cx="2443200" cy="1648800"/>
          </a:xfrm>
          <a:prstGeom prst="roundRect">
            <a:avLst>
              <a:gd name="adj" fmla="val 2030"/>
            </a:avLst>
          </a:prstGeom>
          <a:noFill/>
          <a:ln>
            <a:noFill/>
          </a:ln>
        </p:spPr>
      </p:sp>
      <p:sp>
        <p:nvSpPr>
          <p:cNvPr id="427" name="Google Shape;427;p51"/>
          <p:cNvSpPr>
            <a:spLocks noGrp="1"/>
          </p:cNvSpPr>
          <p:nvPr>
            <p:ph type="pic" idx="5"/>
          </p:nvPr>
        </p:nvSpPr>
        <p:spPr>
          <a:xfrm>
            <a:off x="2785238" y="3266225"/>
            <a:ext cx="2443200" cy="1648800"/>
          </a:xfrm>
          <a:prstGeom prst="roundRect">
            <a:avLst>
              <a:gd name="adj" fmla="val 2030"/>
            </a:avLst>
          </a:prstGeom>
          <a:noFill/>
          <a:ln>
            <a:noFill/>
          </a:ln>
        </p:spPr>
      </p:sp>
      <p:sp>
        <p:nvSpPr>
          <p:cNvPr id="428" name="Google Shape;428;p51"/>
          <p:cNvSpPr>
            <a:spLocks noGrp="1"/>
          </p:cNvSpPr>
          <p:nvPr>
            <p:ph type="pic" idx="6"/>
          </p:nvPr>
        </p:nvSpPr>
        <p:spPr>
          <a:xfrm>
            <a:off x="5341900" y="1504625"/>
            <a:ext cx="3573600" cy="3410400"/>
          </a:xfrm>
          <a:prstGeom prst="roundRect">
            <a:avLst>
              <a:gd name="adj" fmla="val 2030"/>
            </a:avLst>
          </a:prstGeom>
          <a:noFill/>
          <a:ln>
            <a:noFill/>
          </a:ln>
        </p:spPr>
      </p:sp>
      <p:sp>
        <p:nvSpPr>
          <p:cNvPr id="429" name="Google Shape;429;p51"/>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30" name="Google Shape;430;p51"/>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431" name="Google Shape;431;p51"/>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32" name="Google Shape;432;p51"/>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433" name="Google Shape;433;p51"/>
          <p:cNvGrpSpPr/>
          <p:nvPr/>
        </p:nvGrpSpPr>
        <p:grpSpPr>
          <a:xfrm>
            <a:off x="228588" y="228700"/>
            <a:ext cx="216600" cy="216600"/>
            <a:chOff x="228588" y="228700"/>
            <a:chExt cx="216600" cy="216600"/>
          </a:xfrm>
        </p:grpSpPr>
        <p:sp>
          <p:nvSpPr>
            <p:cNvPr id="434" name="Google Shape;434;p51"/>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435" name="Google Shape;435;p51"/>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plit Page 11">
  <p:cSld name="CUSTOM_6_1_1_1_1_1_1_1_1_1_1_1_1_1_1">
    <p:spTree>
      <p:nvGrpSpPr>
        <p:cNvPr id="1" name="Shape 436"/>
        <p:cNvGrpSpPr/>
        <p:nvPr/>
      </p:nvGrpSpPr>
      <p:grpSpPr>
        <a:xfrm>
          <a:off x="0" y="0"/>
          <a:ext cx="0" cy="0"/>
          <a:chOff x="0" y="0"/>
          <a:chExt cx="0" cy="0"/>
        </a:xfrm>
      </p:grpSpPr>
      <p:sp>
        <p:nvSpPr>
          <p:cNvPr id="437" name="Google Shape;437;p52"/>
          <p:cNvSpPr txBox="1"/>
          <p:nvPr/>
        </p:nvSpPr>
        <p:spPr>
          <a:xfrm>
            <a:off x="136050" y="515175"/>
            <a:ext cx="4009800" cy="78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1800">
              <a:solidFill>
                <a:schemeClr val="dk1"/>
              </a:solidFill>
              <a:latin typeface="Schibsted Grotesk SemiBold"/>
              <a:ea typeface="Schibsted Grotesk SemiBold"/>
              <a:cs typeface="Schibsted Grotesk SemiBold"/>
              <a:sym typeface="Schibsted Grotesk SemiBold"/>
            </a:endParaRPr>
          </a:p>
        </p:txBody>
      </p:sp>
      <p:sp>
        <p:nvSpPr>
          <p:cNvPr id="438" name="Google Shape;438;p52"/>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439" name="Google Shape;439;p52"/>
          <p:cNvSpPr txBox="1"/>
          <p:nvPr/>
        </p:nvSpPr>
        <p:spPr>
          <a:xfrm>
            <a:off x="3816464" y="318375"/>
            <a:ext cx="4502100" cy="101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dk1"/>
                </a:solidFill>
                <a:latin typeface="Schibsted Grotesk"/>
                <a:ea typeface="Schibsted Grotesk"/>
                <a:cs typeface="Schibsted Grotesk"/>
                <a:sym typeface="Schibsted Grotesk"/>
              </a:rPr>
              <a:t>Donec nunc dolor, auctor at gravida rutrum, venenatis a nunc. Etiam ac nunc sit amet sapien sollicitudin sodales eget a nisl. Etiam a ipsum nec sem placerat eleifend non mattis leo. Fusce tincidunt aliquam dapibus. </a:t>
            </a:r>
            <a:endParaRPr sz="1200">
              <a:solidFill>
                <a:schemeClr val="dk1"/>
              </a:solidFill>
              <a:latin typeface="Schibsted Grotesk"/>
              <a:ea typeface="Schibsted Grotesk"/>
              <a:cs typeface="Schibsted Grotesk"/>
              <a:sym typeface="Schibsted Grotesk"/>
            </a:endParaRPr>
          </a:p>
        </p:txBody>
      </p:sp>
      <p:sp>
        <p:nvSpPr>
          <p:cNvPr id="440" name="Google Shape;440;p52"/>
          <p:cNvSpPr>
            <a:spLocks noGrp="1"/>
          </p:cNvSpPr>
          <p:nvPr>
            <p:ph type="pic" idx="2"/>
          </p:nvPr>
        </p:nvSpPr>
        <p:spPr>
          <a:xfrm>
            <a:off x="228600" y="1504625"/>
            <a:ext cx="8686800" cy="3410400"/>
          </a:xfrm>
          <a:prstGeom prst="roundRect">
            <a:avLst>
              <a:gd name="adj" fmla="val 2030"/>
            </a:avLst>
          </a:prstGeom>
          <a:noFill/>
          <a:ln>
            <a:noFill/>
          </a:ln>
        </p:spPr>
      </p:sp>
      <p:sp>
        <p:nvSpPr>
          <p:cNvPr id="441" name="Google Shape;441;p52"/>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42" name="Google Shape;442;p52"/>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443" name="Google Shape;443;p52"/>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44" name="Google Shape;444;p52"/>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445" name="Google Shape;445;p52"/>
          <p:cNvGrpSpPr/>
          <p:nvPr/>
        </p:nvGrpSpPr>
        <p:grpSpPr>
          <a:xfrm>
            <a:off x="228588" y="228700"/>
            <a:ext cx="216600" cy="216600"/>
            <a:chOff x="228588" y="228700"/>
            <a:chExt cx="216600" cy="216600"/>
          </a:xfrm>
        </p:grpSpPr>
        <p:sp>
          <p:nvSpPr>
            <p:cNvPr id="446" name="Google Shape;446;p52"/>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447" name="Google Shape;447;p52"/>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plit Page 12">
  <p:cSld name="CUSTOM_6_1_1_1_1_1_1_1_1_1_1_1_1_1_1_1">
    <p:spTree>
      <p:nvGrpSpPr>
        <p:cNvPr id="1" name="Shape 448"/>
        <p:cNvGrpSpPr/>
        <p:nvPr/>
      </p:nvGrpSpPr>
      <p:grpSpPr>
        <a:xfrm>
          <a:off x="0" y="0"/>
          <a:ext cx="0" cy="0"/>
          <a:chOff x="0" y="0"/>
          <a:chExt cx="0" cy="0"/>
        </a:xfrm>
      </p:grpSpPr>
      <p:sp>
        <p:nvSpPr>
          <p:cNvPr id="449" name="Google Shape;449;p53"/>
          <p:cNvSpPr txBox="1"/>
          <p:nvPr/>
        </p:nvSpPr>
        <p:spPr>
          <a:xfrm>
            <a:off x="136050" y="515175"/>
            <a:ext cx="4009800" cy="78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1800">
              <a:solidFill>
                <a:schemeClr val="dk1"/>
              </a:solidFill>
              <a:latin typeface="Schibsted Grotesk SemiBold"/>
              <a:ea typeface="Schibsted Grotesk SemiBold"/>
              <a:cs typeface="Schibsted Grotesk SemiBold"/>
              <a:sym typeface="Schibsted Grotesk SemiBold"/>
            </a:endParaRPr>
          </a:p>
        </p:txBody>
      </p:sp>
      <p:sp>
        <p:nvSpPr>
          <p:cNvPr id="450" name="Google Shape;450;p53"/>
          <p:cNvSpPr txBox="1"/>
          <p:nvPr/>
        </p:nvSpPr>
        <p:spPr>
          <a:xfrm>
            <a:off x="3816439" y="318384"/>
            <a:ext cx="2039100" cy="1014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800">
                <a:solidFill>
                  <a:schemeClr val="dk1"/>
                </a:solidFill>
                <a:latin typeface="Schibsted Grotesk"/>
                <a:ea typeface="Schibsted Grotesk"/>
                <a:cs typeface="Schibsted Grotesk"/>
                <a:sym typeface="Schibsted Grotesk"/>
              </a:rPr>
              <a:t>Donec nunc dolor, auctor at gravida rutrum, venenatis a nunc. Etiam ac nunc sit amet sapien sollicitudin sodales eget a nisl. Etiam a ipsum nec sem placerat eleifend non mattis leo. Fusce tincidunt aliquam dapibus. </a:t>
            </a:r>
            <a:endParaRPr sz="800">
              <a:solidFill>
                <a:schemeClr val="dk1"/>
              </a:solidFill>
              <a:latin typeface="Schibsted Grotesk"/>
              <a:ea typeface="Schibsted Grotesk"/>
              <a:cs typeface="Schibsted Grotesk"/>
              <a:sym typeface="Schibsted Grotesk"/>
            </a:endParaRPr>
          </a:p>
        </p:txBody>
      </p:sp>
      <p:sp>
        <p:nvSpPr>
          <p:cNvPr id="451" name="Google Shape;451;p53"/>
          <p:cNvSpPr txBox="1"/>
          <p:nvPr/>
        </p:nvSpPr>
        <p:spPr>
          <a:xfrm>
            <a:off x="6008827" y="318384"/>
            <a:ext cx="2039100" cy="1014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800">
                <a:solidFill>
                  <a:schemeClr val="dk1"/>
                </a:solidFill>
                <a:latin typeface="Schibsted Grotesk"/>
                <a:ea typeface="Schibsted Grotesk"/>
                <a:cs typeface="Schibsted Grotesk"/>
                <a:sym typeface="Schibsted Grotesk"/>
              </a:rPr>
              <a:t>Donec nunc dolor, auctor at gravida rutrum, venenatis a nunc. Etiam ac nunc sit amet sapien sollicitudin sodales eget a nisl. Etiam a ipsum nec sem placerat eleifend non mattis leo. Fusce tincidunt aliquam dapibus. </a:t>
            </a:r>
            <a:endParaRPr sz="800">
              <a:solidFill>
                <a:schemeClr val="dk1"/>
              </a:solidFill>
              <a:latin typeface="Schibsted Grotesk"/>
              <a:ea typeface="Schibsted Grotesk"/>
              <a:cs typeface="Schibsted Grotesk"/>
              <a:sym typeface="Schibsted Grotesk"/>
            </a:endParaRPr>
          </a:p>
        </p:txBody>
      </p:sp>
      <p:sp>
        <p:nvSpPr>
          <p:cNvPr id="452" name="Google Shape;452;p53"/>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453" name="Google Shape;453;p53"/>
          <p:cNvSpPr>
            <a:spLocks noGrp="1"/>
          </p:cNvSpPr>
          <p:nvPr>
            <p:ph type="pic" idx="2"/>
          </p:nvPr>
        </p:nvSpPr>
        <p:spPr>
          <a:xfrm>
            <a:off x="228600" y="1504625"/>
            <a:ext cx="8686800" cy="3410400"/>
          </a:xfrm>
          <a:prstGeom prst="roundRect">
            <a:avLst>
              <a:gd name="adj" fmla="val 2030"/>
            </a:avLst>
          </a:prstGeom>
          <a:noFill/>
          <a:ln>
            <a:noFill/>
          </a:ln>
        </p:spPr>
      </p:sp>
      <p:sp>
        <p:nvSpPr>
          <p:cNvPr id="454" name="Google Shape;454;p53"/>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55" name="Google Shape;455;p53"/>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456" name="Google Shape;456;p53"/>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57" name="Google Shape;457;p53"/>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458" name="Google Shape;458;p53"/>
          <p:cNvGrpSpPr/>
          <p:nvPr/>
        </p:nvGrpSpPr>
        <p:grpSpPr>
          <a:xfrm>
            <a:off x="228588" y="228700"/>
            <a:ext cx="216600" cy="216600"/>
            <a:chOff x="228588" y="228700"/>
            <a:chExt cx="216600" cy="216600"/>
          </a:xfrm>
        </p:grpSpPr>
        <p:sp>
          <p:nvSpPr>
            <p:cNvPr id="459" name="Google Shape;459;p53"/>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460" name="Google Shape;460;p53"/>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ree column photo">
  <p:cSld name="CUSTOM_6_1_1_1_1_1_1_1_1_1_1_1_1_1_1_1_1">
    <p:spTree>
      <p:nvGrpSpPr>
        <p:cNvPr id="1" name="Shape 461"/>
        <p:cNvGrpSpPr/>
        <p:nvPr/>
      </p:nvGrpSpPr>
      <p:grpSpPr>
        <a:xfrm>
          <a:off x="0" y="0"/>
          <a:ext cx="0" cy="0"/>
          <a:chOff x="0" y="0"/>
          <a:chExt cx="0" cy="0"/>
        </a:xfrm>
      </p:grpSpPr>
      <p:sp>
        <p:nvSpPr>
          <p:cNvPr id="462" name="Google Shape;462;p54"/>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463" name="Google Shape;463;p54"/>
          <p:cNvSpPr txBox="1"/>
          <p:nvPr/>
        </p:nvSpPr>
        <p:spPr>
          <a:xfrm>
            <a:off x="228600" y="4422298"/>
            <a:ext cx="2067900" cy="4926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a:t>
            </a:r>
            <a:endParaRPr sz="1000">
              <a:latin typeface="Schibsted Grotesk"/>
              <a:ea typeface="Schibsted Grotesk"/>
              <a:cs typeface="Schibsted Grotesk"/>
              <a:sym typeface="Schibsted Grotesk"/>
            </a:endParaRPr>
          </a:p>
        </p:txBody>
      </p:sp>
      <p:sp>
        <p:nvSpPr>
          <p:cNvPr id="464" name="Google Shape;464;p54"/>
          <p:cNvSpPr txBox="1"/>
          <p:nvPr/>
        </p:nvSpPr>
        <p:spPr>
          <a:xfrm>
            <a:off x="3157525" y="4422298"/>
            <a:ext cx="2067900" cy="4926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a:t>
            </a:r>
            <a:endParaRPr sz="1000">
              <a:latin typeface="Schibsted Grotesk"/>
              <a:ea typeface="Schibsted Grotesk"/>
              <a:cs typeface="Schibsted Grotesk"/>
              <a:sym typeface="Schibsted Grotesk"/>
            </a:endParaRPr>
          </a:p>
        </p:txBody>
      </p:sp>
      <p:sp>
        <p:nvSpPr>
          <p:cNvPr id="465" name="Google Shape;465;p54"/>
          <p:cNvSpPr txBox="1"/>
          <p:nvPr/>
        </p:nvSpPr>
        <p:spPr>
          <a:xfrm>
            <a:off x="6086450" y="4422298"/>
            <a:ext cx="2067900" cy="4926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a:t>
            </a:r>
            <a:endParaRPr sz="1000">
              <a:latin typeface="Schibsted Grotesk"/>
              <a:ea typeface="Schibsted Grotesk"/>
              <a:cs typeface="Schibsted Grotesk"/>
              <a:sym typeface="Schibsted Grotesk"/>
            </a:endParaRPr>
          </a:p>
        </p:txBody>
      </p:sp>
      <p:sp>
        <p:nvSpPr>
          <p:cNvPr id="466" name="Google Shape;466;p54"/>
          <p:cNvSpPr>
            <a:spLocks noGrp="1"/>
          </p:cNvSpPr>
          <p:nvPr>
            <p:ph type="pic" idx="2"/>
          </p:nvPr>
        </p:nvSpPr>
        <p:spPr>
          <a:xfrm>
            <a:off x="228600" y="648625"/>
            <a:ext cx="2829000" cy="3627600"/>
          </a:xfrm>
          <a:prstGeom prst="roundRect">
            <a:avLst>
              <a:gd name="adj" fmla="val 2030"/>
            </a:avLst>
          </a:prstGeom>
          <a:noFill/>
          <a:ln>
            <a:noFill/>
          </a:ln>
        </p:spPr>
      </p:sp>
      <p:sp>
        <p:nvSpPr>
          <p:cNvPr id="467" name="Google Shape;467;p54"/>
          <p:cNvSpPr>
            <a:spLocks noGrp="1"/>
          </p:cNvSpPr>
          <p:nvPr>
            <p:ph type="pic" idx="3"/>
          </p:nvPr>
        </p:nvSpPr>
        <p:spPr>
          <a:xfrm>
            <a:off x="3157538" y="648625"/>
            <a:ext cx="2829000" cy="3627600"/>
          </a:xfrm>
          <a:prstGeom prst="roundRect">
            <a:avLst>
              <a:gd name="adj" fmla="val 2030"/>
            </a:avLst>
          </a:prstGeom>
          <a:noFill/>
          <a:ln>
            <a:noFill/>
          </a:ln>
        </p:spPr>
      </p:sp>
      <p:sp>
        <p:nvSpPr>
          <p:cNvPr id="468" name="Google Shape;468;p54"/>
          <p:cNvSpPr>
            <a:spLocks noGrp="1"/>
          </p:cNvSpPr>
          <p:nvPr>
            <p:ph type="pic" idx="4"/>
          </p:nvPr>
        </p:nvSpPr>
        <p:spPr>
          <a:xfrm>
            <a:off x="6086488" y="648625"/>
            <a:ext cx="2829000" cy="3627600"/>
          </a:xfrm>
          <a:prstGeom prst="roundRect">
            <a:avLst>
              <a:gd name="adj" fmla="val 2030"/>
            </a:avLst>
          </a:prstGeom>
          <a:noFill/>
          <a:ln>
            <a:noFill/>
          </a:ln>
        </p:spPr>
      </p:sp>
      <p:sp>
        <p:nvSpPr>
          <p:cNvPr id="469" name="Google Shape;469;p54"/>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70" name="Google Shape;470;p54"/>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471" name="Google Shape;471;p54"/>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72" name="Google Shape;472;p54"/>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473" name="Google Shape;473;p54"/>
          <p:cNvGrpSpPr/>
          <p:nvPr/>
        </p:nvGrpSpPr>
        <p:grpSpPr>
          <a:xfrm>
            <a:off x="228588" y="228700"/>
            <a:ext cx="216600" cy="216600"/>
            <a:chOff x="228588" y="228700"/>
            <a:chExt cx="216600" cy="216600"/>
          </a:xfrm>
        </p:grpSpPr>
        <p:sp>
          <p:nvSpPr>
            <p:cNvPr id="474" name="Google Shape;474;p54"/>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475" name="Google Shape;475;p54"/>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wo column photo ">
  <p:cSld name="CUSTOM_6_1_1_1_1_1_1_1_1_1_1_1_1_1_1_1_1_2">
    <p:spTree>
      <p:nvGrpSpPr>
        <p:cNvPr id="1" name="Shape 476"/>
        <p:cNvGrpSpPr/>
        <p:nvPr/>
      </p:nvGrpSpPr>
      <p:grpSpPr>
        <a:xfrm>
          <a:off x="0" y="0"/>
          <a:ext cx="0" cy="0"/>
          <a:chOff x="0" y="0"/>
          <a:chExt cx="0" cy="0"/>
        </a:xfrm>
      </p:grpSpPr>
      <p:sp>
        <p:nvSpPr>
          <p:cNvPr id="477" name="Google Shape;477;p55"/>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478" name="Google Shape;478;p55"/>
          <p:cNvSpPr txBox="1"/>
          <p:nvPr/>
        </p:nvSpPr>
        <p:spPr>
          <a:xfrm>
            <a:off x="228600" y="4422298"/>
            <a:ext cx="2067900" cy="4926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a:t>
            </a:r>
            <a:endParaRPr sz="1000">
              <a:latin typeface="Schibsted Grotesk"/>
              <a:ea typeface="Schibsted Grotesk"/>
              <a:cs typeface="Schibsted Grotesk"/>
              <a:sym typeface="Schibsted Grotesk"/>
            </a:endParaRPr>
          </a:p>
        </p:txBody>
      </p:sp>
      <p:sp>
        <p:nvSpPr>
          <p:cNvPr id="479" name="Google Shape;479;p55"/>
          <p:cNvSpPr txBox="1"/>
          <p:nvPr/>
        </p:nvSpPr>
        <p:spPr>
          <a:xfrm>
            <a:off x="4641275" y="4422298"/>
            <a:ext cx="2067900" cy="4926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a:t>
            </a:r>
            <a:endParaRPr sz="1000">
              <a:latin typeface="Schibsted Grotesk"/>
              <a:ea typeface="Schibsted Grotesk"/>
              <a:cs typeface="Schibsted Grotesk"/>
              <a:sym typeface="Schibsted Grotesk"/>
            </a:endParaRPr>
          </a:p>
        </p:txBody>
      </p:sp>
      <p:sp>
        <p:nvSpPr>
          <p:cNvPr id="480" name="Google Shape;480;p55"/>
          <p:cNvSpPr>
            <a:spLocks noGrp="1"/>
          </p:cNvSpPr>
          <p:nvPr>
            <p:ph type="pic" idx="2"/>
          </p:nvPr>
        </p:nvSpPr>
        <p:spPr>
          <a:xfrm>
            <a:off x="228600" y="648625"/>
            <a:ext cx="4268100" cy="3627600"/>
          </a:xfrm>
          <a:prstGeom prst="roundRect">
            <a:avLst>
              <a:gd name="adj" fmla="val 2030"/>
            </a:avLst>
          </a:prstGeom>
          <a:noFill/>
          <a:ln>
            <a:noFill/>
          </a:ln>
        </p:spPr>
      </p:sp>
      <p:sp>
        <p:nvSpPr>
          <p:cNvPr id="481" name="Google Shape;481;p55"/>
          <p:cNvSpPr>
            <a:spLocks noGrp="1"/>
          </p:cNvSpPr>
          <p:nvPr>
            <p:ph type="pic" idx="3"/>
          </p:nvPr>
        </p:nvSpPr>
        <p:spPr>
          <a:xfrm>
            <a:off x="4647437" y="648625"/>
            <a:ext cx="4268100" cy="3627600"/>
          </a:xfrm>
          <a:prstGeom prst="roundRect">
            <a:avLst>
              <a:gd name="adj" fmla="val 2030"/>
            </a:avLst>
          </a:prstGeom>
          <a:noFill/>
          <a:ln>
            <a:noFill/>
          </a:ln>
        </p:spPr>
      </p:sp>
      <p:sp>
        <p:nvSpPr>
          <p:cNvPr id="482" name="Google Shape;482;p55"/>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83" name="Google Shape;483;p55"/>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484" name="Google Shape;484;p55"/>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85" name="Google Shape;485;p55"/>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486" name="Google Shape;486;p55"/>
          <p:cNvGrpSpPr/>
          <p:nvPr/>
        </p:nvGrpSpPr>
        <p:grpSpPr>
          <a:xfrm>
            <a:off x="228588" y="228700"/>
            <a:ext cx="216600" cy="216600"/>
            <a:chOff x="228588" y="228700"/>
            <a:chExt cx="216600" cy="216600"/>
          </a:xfrm>
        </p:grpSpPr>
        <p:sp>
          <p:nvSpPr>
            <p:cNvPr id="487" name="Google Shape;487;p55"/>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488" name="Google Shape;488;p55"/>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oodboard 1">
  <p:cSld name="CUSTOM_6_1_1_1_1_1_1_1_1_1_1_1_1_1_1_1_1_2_1">
    <p:spTree>
      <p:nvGrpSpPr>
        <p:cNvPr id="1" name="Shape 489"/>
        <p:cNvGrpSpPr/>
        <p:nvPr/>
      </p:nvGrpSpPr>
      <p:grpSpPr>
        <a:xfrm>
          <a:off x="0" y="0"/>
          <a:ext cx="0" cy="0"/>
          <a:chOff x="0" y="0"/>
          <a:chExt cx="0" cy="0"/>
        </a:xfrm>
      </p:grpSpPr>
      <p:sp>
        <p:nvSpPr>
          <p:cNvPr id="490" name="Google Shape;490;p56"/>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491" name="Google Shape;491;p56"/>
          <p:cNvSpPr>
            <a:spLocks noGrp="1"/>
          </p:cNvSpPr>
          <p:nvPr>
            <p:ph type="pic" idx="2"/>
          </p:nvPr>
        </p:nvSpPr>
        <p:spPr>
          <a:xfrm>
            <a:off x="3157575" y="648625"/>
            <a:ext cx="5757900" cy="2061600"/>
          </a:xfrm>
          <a:prstGeom prst="roundRect">
            <a:avLst>
              <a:gd name="adj" fmla="val 5270"/>
            </a:avLst>
          </a:prstGeom>
          <a:noFill/>
          <a:ln>
            <a:noFill/>
          </a:ln>
        </p:spPr>
      </p:sp>
      <p:sp>
        <p:nvSpPr>
          <p:cNvPr id="492" name="Google Shape;492;p56"/>
          <p:cNvSpPr>
            <a:spLocks noGrp="1"/>
          </p:cNvSpPr>
          <p:nvPr>
            <p:ph type="pic" idx="3"/>
          </p:nvPr>
        </p:nvSpPr>
        <p:spPr>
          <a:xfrm>
            <a:off x="3157575" y="2800000"/>
            <a:ext cx="2829000" cy="2115000"/>
          </a:xfrm>
          <a:prstGeom prst="roundRect">
            <a:avLst>
              <a:gd name="adj" fmla="val 5481"/>
            </a:avLst>
          </a:prstGeom>
          <a:noFill/>
          <a:ln>
            <a:noFill/>
          </a:ln>
        </p:spPr>
      </p:sp>
      <p:sp>
        <p:nvSpPr>
          <p:cNvPr id="493" name="Google Shape;493;p56"/>
          <p:cNvSpPr>
            <a:spLocks noGrp="1"/>
          </p:cNvSpPr>
          <p:nvPr>
            <p:ph type="pic" idx="4"/>
          </p:nvPr>
        </p:nvSpPr>
        <p:spPr>
          <a:xfrm>
            <a:off x="228600" y="648625"/>
            <a:ext cx="2829000" cy="4266300"/>
          </a:xfrm>
          <a:prstGeom prst="roundRect">
            <a:avLst>
              <a:gd name="adj" fmla="val 2030"/>
            </a:avLst>
          </a:prstGeom>
          <a:noFill/>
          <a:ln>
            <a:noFill/>
          </a:ln>
        </p:spPr>
      </p:sp>
      <p:sp>
        <p:nvSpPr>
          <p:cNvPr id="494" name="Google Shape;494;p56"/>
          <p:cNvSpPr>
            <a:spLocks noGrp="1"/>
          </p:cNvSpPr>
          <p:nvPr>
            <p:ph type="pic" idx="5"/>
          </p:nvPr>
        </p:nvSpPr>
        <p:spPr>
          <a:xfrm>
            <a:off x="6086550" y="2800000"/>
            <a:ext cx="2829000" cy="2115000"/>
          </a:xfrm>
          <a:prstGeom prst="roundRect">
            <a:avLst>
              <a:gd name="adj" fmla="val 5481"/>
            </a:avLst>
          </a:prstGeom>
          <a:noFill/>
          <a:ln>
            <a:noFill/>
          </a:ln>
        </p:spPr>
      </p:sp>
      <p:sp>
        <p:nvSpPr>
          <p:cNvPr id="495" name="Google Shape;495;p56"/>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96" name="Google Shape;496;p56"/>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497" name="Google Shape;497;p56"/>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498" name="Google Shape;498;p56"/>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499" name="Google Shape;499;p56"/>
          <p:cNvGrpSpPr/>
          <p:nvPr/>
        </p:nvGrpSpPr>
        <p:grpSpPr>
          <a:xfrm>
            <a:off x="228588" y="228700"/>
            <a:ext cx="216600" cy="216600"/>
            <a:chOff x="228588" y="228700"/>
            <a:chExt cx="216600" cy="216600"/>
          </a:xfrm>
        </p:grpSpPr>
        <p:sp>
          <p:nvSpPr>
            <p:cNvPr id="500" name="Google Shape;500;p56"/>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501" name="Google Shape;501;p56"/>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oodboard 2">
  <p:cSld name="CUSTOM_6_1_1_1_1_1_1_1_1_1_1_1_1_1_1_1_1_2_1_1">
    <p:spTree>
      <p:nvGrpSpPr>
        <p:cNvPr id="1" name="Shape 502"/>
        <p:cNvGrpSpPr/>
        <p:nvPr/>
      </p:nvGrpSpPr>
      <p:grpSpPr>
        <a:xfrm>
          <a:off x="0" y="0"/>
          <a:ext cx="0" cy="0"/>
          <a:chOff x="0" y="0"/>
          <a:chExt cx="0" cy="0"/>
        </a:xfrm>
      </p:grpSpPr>
      <p:sp>
        <p:nvSpPr>
          <p:cNvPr id="503" name="Google Shape;503;p57"/>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504" name="Google Shape;504;p57"/>
          <p:cNvSpPr>
            <a:spLocks noGrp="1"/>
          </p:cNvSpPr>
          <p:nvPr>
            <p:ph type="pic" idx="2"/>
          </p:nvPr>
        </p:nvSpPr>
        <p:spPr>
          <a:xfrm>
            <a:off x="228600" y="648625"/>
            <a:ext cx="2829000" cy="4266300"/>
          </a:xfrm>
          <a:prstGeom prst="roundRect">
            <a:avLst>
              <a:gd name="adj" fmla="val 2030"/>
            </a:avLst>
          </a:prstGeom>
          <a:noFill/>
          <a:ln>
            <a:noFill/>
          </a:ln>
        </p:spPr>
      </p:sp>
      <p:sp>
        <p:nvSpPr>
          <p:cNvPr id="505" name="Google Shape;505;p57"/>
          <p:cNvSpPr>
            <a:spLocks noGrp="1"/>
          </p:cNvSpPr>
          <p:nvPr>
            <p:ph type="pic" idx="3"/>
          </p:nvPr>
        </p:nvSpPr>
        <p:spPr>
          <a:xfrm>
            <a:off x="3157575" y="2800000"/>
            <a:ext cx="2829000" cy="2115000"/>
          </a:xfrm>
          <a:prstGeom prst="roundRect">
            <a:avLst>
              <a:gd name="adj" fmla="val 5481"/>
            </a:avLst>
          </a:prstGeom>
          <a:noFill/>
          <a:ln>
            <a:noFill/>
          </a:ln>
        </p:spPr>
      </p:sp>
      <p:sp>
        <p:nvSpPr>
          <p:cNvPr id="506" name="Google Shape;506;p57"/>
          <p:cNvSpPr>
            <a:spLocks noGrp="1"/>
          </p:cNvSpPr>
          <p:nvPr>
            <p:ph type="pic" idx="4"/>
          </p:nvPr>
        </p:nvSpPr>
        <p:spPr>
          <a:xfrm>
            <a:off x="6086550" y="2800000"/>
            <a:ext cx="2829000" cy="2115000"/>
          </a:xfrm>
          <a:prstGeom prst="roundRect">
            <a:avLst>
              <a:gd name="adj" fmla="val 5481"/>
            </a:avLst>
          </a:prstGeom>
          <a:noFill/>
          <a:ln>
            <a:noFill/>
          </a:ln>
        </p:spPr>
      </p:sp>
      <p:sp>
        <p:nvSpPr>
          <p:cNvPr id="507" name="Google Shape;507;p57"/>
          <p:cNvSpPr>
            <a:spLocks noGrp="1"/>
          </p:cNvSpPr>
          <p:nvPr>
            <p:ph type="pic" idx="5"/>
          </p:nvPr>
        </p:nvSpPr>
        <p:spPr>
          <a:xfrm>
            <a:off x="3157575" y="648625"/>
            <a:ext cx="2829000" cy="2061600"/>
          </a:xfrm>
          <a:prstGeom prst="roundRect">
            <a:avLst>
              <a:gd name="adj" fmla="val 5481"/>
            </a:avLst>
          </a:prstGeom>
          <a:noFill/>
          <a:ln>
            <a:noFill/>
          </a:ln>
        </p:spPr>
      </p:sp>
      <p:sp>
        <p:nvSpPr>
          <p:cNvPr id="508" name="Google Shape;508;p57"/>
          <p:cNvSpPr>
            <a:spLocks noGrp="1"/>
          </p:cNvSpPr>
          <p:nvPr>
            <p:ph type="pic" idx="6"/>
          </p:nvPr>
        </p:nvSpPr>
        <p:spPr>
          <a:xfrm>
            <a:off x="6086550" y="648625"/>
            <a:ext cx="2829000" cy="2061600"/>
          </a:xfrm>
          <a:prstGeom prst="roundRect">
            <a:avLst>
              <a:gd name="adj" fmla="val 5481"/>
            </a:avLst>
          </a:prstGeom>
          <a:noFill/>
          <a:ln>
            <a:noFill/>
          </a:ln>
        </p:spPr>
      </p:sp>
      <p:sp>
        <p:nvSpPr>
          <p:cNvPr id="509" name="Google Shape;509;p57"/>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510" name="Google Shape;510;p57"/>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511" name="Google Shape;511;p57"/>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512" name="Google Shape;512;p57"/>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513" name="Google Shape;513;p57"/>
          <p:cNvGrpSpPr/>
          <p:nvPr/>
        </p:nvGrpSpPr>
        <p:grpSpPr>
          <a:xfrm>
            <a:off x="228588" y="228700"/>
            <a:ext cx="216600" cy="216600"/>
            <a:chOff x="228588" y="228700"/>
            <a:chExt cx="216600" cy="216600"/>
          </a:xfrm>
        </p:grpSpPr>
        <p:sp>
          <p:nvSpPr>
            <p:cNvPr id="514" name="Google Shape;514;p57"/>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515" name="Google Shape;515;p57"/>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oodboard 3">
  <p:cSld name="CUSTOM_6_1_1_1_1_1_1_1_1_1_1_1_1_1_1_1_1_2_1_1_2">
    <p:spTree>
      <p:nvGrpSpPr>
        <p:cNvPr id="1" name="Shape 516"/>
        <p:cNvGrpSpPr/>
        <p:nvPr/>
      </p:nvGrpSpPr>
      <p:grpSpPr>
        <a:xfrm>
          <a:off x="0" y="0"/>
          <a:ext cx="0" cy="0"/>
          <a:chOff x="0" y="0"/>
          <a:chExt cx="0" cy="0"/>
        </a:xfrm>
      </p:grpSpPr>
      <p:sp>
        <p:nvSpPr>
          <p:cNvPr id="517" name="Google Shape;517;p58"/>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518" name="Google Shape;518;p58"/>
          <p:cNvSpPr>
            <a:spLocks noGrp="1"/>
          </p:cNvSpPr>
          <p:nvPr>
            <p:ph type="pic" idx="2"/>
          </p:nvPr>
        </p:nvSpPr>
        <p:spPr>
          <a:xfrm>
            <a:off x="228600" y="648625"/>
            <a:ext cx="2829000" cy="4266300"/>
          </a:xfrm>
          <a:prstGeom prst="roundRect">
            <a:avLst>
              <a:gd name="adj" fmla="val 2030"/>
            </a:avLst>
          </a:prstGeom>
          <a:noFill/>
          <a:ln>
            <a:noFill/>
          </a:ln>
        </p:spPr>
      </p:sp>
      <p:sp>
        <p:nvSpPr>
          <p:cNvPr id="519" name="Google Shape;519;p58"/>
          <p:cNvSpPr>
            <a:spLocks noGrp="1"/>
          </p:cNvSpPr>
          <p:nvPr>
            <p:ph type="pic" idx="3"/>
          </p:nvPr>
        </p:nvSpPr>
        <p:spPr>
          <a:xfrm>
            <a:off x="3157575" y="2800000"/>
            <a:ext cx="2829000" cy="2115000"/>
          </a:xfrm>
          <a:prstGeom prst="roundRect">
            <a:avLst>
              <a:gd name="adj" fmla="val 5481"/>
            </a:avLst>
          </a:prstGeom>
          <a:noFill/>
          <a:ln>
            <a:noFill/>
          </a:ln>
        </p:spPr>
      </p:sp>
      <p:sp>
        <p:nvSpPr>
          <p:cNvPr id="520" name="Google Shape;520;p58"/>
          <p:cNvSpPr>
            <a:spLocks noGrp="1"/>
          </p:cNvSpPr>
          <p:nvPr>
            <p:ph type="pic" idx="4"/>
          </p:nvPr>
        </p:nvSpPr>
        <p:spPr>
          <a:xfrm>
            <a:off x="6086550" y="2800000"/>
            <a:ext cx="2829000" cy="2115000"/>
          </a:xfrm>
          <a:prstGeom prst="roundRect">
            <a:avLst>
              <a:gd name="adj" fmla="val 5481"/>
            </a:avLst>
          </a:prstGeom>
          <a:noFill/>
          <a:ln>
            <a:noFill/>
          </a:ln>
        </p:spPr>
      </p:sp>
      <p:sp>
        <p:nvSpPr>
          <p:cNvPr id="521" name="Google Shape;521;p58"/>
          <p:cNvSpPr>
            <a:spLocks noGrp="1"/>
          </p:cNvSpPr>
          <p:nvPr>
            <p:ph type="pic" idx="5"/>
          </p:nvPr>
        </p:nvSpPr>
        <p:spPr>
          <a:xfrm>
            <a:off x="3157575" y="648625"/>
            <a:ext cx="1836900" cy="2061600"/>
          </a:xfrm>
          <a:prstGeom prst="roundRect">
            <a:avLst>
              <a:gd name="adj" fmla="val 5481"/>
            </a:avLst>
          </a:prstGeom>
          <a:noFill/>
          <a:ln>
            <a:noFill/>
          </a:ln>
        </p:spPr>
      </p:sp>
      <p:sp>
        <p:nvSpPr>
          <p:cNvPr id="522" name="Google Shape;522;p58"/>
          <p:cNvSpPr>
            <a:spLocks noGrp="1"/>
          </p:cNvSpPr>
          <p:nvPr>
            <p:ph type="pic" idx="6"/>
          </p:nvPr>
        </p:nvSpPr>
        <p:spPr>
          <a:xfrm>
            <a:off x="5118138" y="648625"/>
            <a:ext cx="1836900" cy="2061600"/>
          </a:xfrm>
          <a:prstGeom prst="roundRect">
            <a:avLst>
              <a:gd name="adj" fmla="val 5481"/>
            </a:avLst>
          </a:prstGeom>
          <a:noFill/>
          <a:ln>
            <a:noFill/>
          </a:ln>
        </p:spPr>
      </p:sp>
      <p:sp>
        <p:nvSpPr>
          <p:cNvPr id="523" name="Google Shape;523;p58"/>
          <p:cNvSpPr>
            <a:spLocks noGrp="1"/>
          </p:cNvSpPr>
          <p:nvPr>
            <p:ph type="pic" idx="7"/>
          </p:nvPr>
        </p:nvSpPr>
        <p:spPr>
          <a:xfrm>
            <a:off x="7078713" y="648625"/>
            <a:ext cx="1836900" cy="2061600"/>
          </a:xfrm>
          <a:prstGeom prst="roundRect">
            <a:avLst>
              <a:gd name="adj" fmla="val 5481"/>
            </a:avLst>
          </a:prstGeom>
          <a:noFill/>
          <a:ln>
            <a:noFill/>
          </a:ln>
        </p:spPr>
      </p:sp>
      <p:sp>
        <p:nvSpPr>
          <p:cNvPr id="524" name="Google Shape;524;p58"/>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525" name="Google Shape;525;p58"/>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526" name="Google Shape;526;p58"/>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527" name="Google Shape;527;p58"/>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528" name="Google Shape;528;p58"/>
          <p:cNvGrpSpPr/>
          <p:nvPr/>
        </p:nvGrpSpPr>
        <p:grpSpPr>
          <a:xfrm>
            <a:off x="228588" y="228700"/>
            <a:ext cx="216600" cy="216600"/>
            <a:chOff x="228588" y="228700"/>
            <a:chExt cx="216600" cy="216600"/>
          </a:xfrm>
        </p:grpSpPr>
        <p:sp>
          <p:nvSpPr>
            <p:cNvPr id="529" name="Google Shape;529;p58"/>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530" name="Google Shape;530;p58"/>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oodboard 4">
  <p:cSld name="CUSTOM_6_1_1_1_1_1_1_1_1_1_1_1_1_1_1_1_1_2_1_1_2_1">
    <p:spTree>
      <p:nvGrpSpPr>
        <p:cNvPr id="1" name="Shape 531"/>
        <p:cNvGrpSpPr/>
        <p:nvPr/>
      </p:nvGrpSpPr>
      <p:grpSpPr>
        <a:xfrm>
          <a:off x="0" y="0"/>
          <a:ext cx="0" cy="0"/>
          <a:chOff x="0" y="0"/>
          <a:chExt cx="0" cy="0"/>
        </a:xfrm>
      </p:grpSpPr>
      <p:sp>
        <p:nvSpPr>
          <p:cNvPr id="532" name="Google Shape;532;p59"/>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533" name="Google Shape;533;p59"/>
          <p:cNvSpPr>
            <a:spLocks noGrp="1"/>
          </p:cNvSpPr>
          <p:nvPr>
            <p:ph type="pic" idx="2"/>
          </p:nvPr>
        </p:nvSpPr>
        <p:spPr>
          <a:xfrm>
            <a:off x="3157575" y="2800000"/>
            <a:ext cx="2829000" cy="2115000"/>
          </a:xfrm>
          <a:prstGeom prst="roundRect">
            <a:avLst>
              <a:gd name="adj" fmla="val 5481"/>
            </a:avLst>
          </a:prstGeom>
          <a:noFill/>
          <a:ln>
            <a:noFill/>
          </a:ln>
        </p:spPr>
      </p:sp>
      <p:sp>
        <p:nvSpPr>
          <p:cNvPr id="534" name="Google Shape;534;p59"/>
          <p:cNvSpPr>
            <a:spLocks noGrp="1"/>
          </p:cNvSpPr>
          <p:nvPr>
            <p:ph type="pic" idx="3"/>
          </p:nvPr>
        </p:nvSpPr>
        <p:spPr>
          <a:xfrm>
            <a:off x="6086550" y="2800000"/>
            <a:ext cx="2829000" cy="2115000"/>
          </a:xfrm>
          <a:prstGeom prst="roundRect">
            <a:avLst>
              <a:gd name="adj" fmla="val 5481"/>
            </a:avLst>
          </a:prstGeom>
          <a:noFill/>
          <a:ln>
            <a:noFill/>
          </a:ln>
        </p:spPr>
      </p:sp>
      <p:sp>
        <p:nvSpPr>
          <p:cNvPr id="535" name="Google Shape;535;p59"/>
          <p:cNvSpPr>
            <a:spLocks noGrp="1"/>
          </p:cNvSpPr>
          <p:nvPr>
            <p:ph type="pic" idx="4"/>
          </p:nvPr>
        </p:nvSpPr>
        <p:spPr>
          <a:xfrm>
            <a:off x="228600" y="2800000"/>
            <a:ext cx="2829000" cy="2115000"/>
          </a:xfrm>
          <a:prstGeom prst="roundRect">
            <a:avLst>
              <a:gd name="adj" fmla="val 5481"/>
            </a:avLst>
          </a:prstGeom>
          <a:noFill/>
          <a:ln>
            <a:noFill/>
          </a:ln>
        </p:spPr>
      </p:sp>
      <p:sp>
        <p:nvSpPr>
          <p:cNvPr id="536" name="Google Shape;536;p59"/>
          <p:cNvSpPr>
            <a:spLocks noGrp="1"/>
          </p:cNvSpPr>
          <p:nvPr>
            <p:ph type="pic" idx="5"/>
          </p:nvPr>
        </p:nvSpPr>
        <p:spPr>
          <a:xfrm>
            <a:off x="6808427" y="648625"/>
            <a:ext cx="2107200" cy="2061600"/>
          </a:xfrm>
          <a:prstGeom prst="roundRect">
            <a:avLst>
              <a:gd name="adj" fmla="val 5481"/>
            </a:avLst>
          </a:prstGeom>
          <a:noFill/>
          <a:ln>
            <a:noFill/>
          </a:ln>
        </p:spPr>
      </p:sp>
      <p:sp>
        <p:nvSpPr>
          <p:cNvPr id="537" name="Google Shape;537;p59"/>
          <p:cNvSpPr>
            <a:spLocks noGrp="1"/>
          </p:cNvSpPr>
          <p:nvPr>
            <p:ph type="pic" idx="6"/>
          </p:nvPr>
        </p:nvSpPr>
        <p:spPr>
          <a:xfrm>
            <a:off x="4615114" y="648625"/>
            <a:ext cx="2107200" cy="2061600"/>
          </a:xfrm>
          <a:prstGeom prst="roundRect">
            <a:avLst>
              <a:gd name="adj" fmla="val 5481"/>
            </a:avLst>
          </a:prstGeom>
          <a:noFill/>
          <a:ln>
            <a:noFill/>
          </a:ln>
        </p:spPr>
      </p:sp>
      <p:sp>
        <p:nvSpPr>
          <p:cNvPr id="538" name="Google Shape;538;p59"/>
          <p:cNvSpPr>
            <a:spLocks noGrp="1"/>
          </p:cNvSpPr>
          <p:nvPr>
            <p:ph type="pic" idx="7"/>
          </p:nvPr>
        </p:nvSpPr>
        <p:spPr>
          <a:xfrm>
            <a:off x="2421852" y="648625"/>
            <a:ext cx="2107200" cy="2061600"/>
          </a:xfrm>
          <a:prstGeom prst="roundRect">
            <a:avLst>
              <a:gd name="adj" fmla="val 5481"/>
            </a:avLst>
          </a:prstGeom>
          <a:noFill/>
          <a:ln>
            <a:noFill/>
          </a:ln>
        </p:spPr>
      </p:sp>
      <p:sp>
        <p:nvSpPr>
          <p:cNvPr id="539" name="Google Shape;539;p59"/>
          <p:cNvSpPr>
            <a:spLocks noGrp="1"/>
          </p:cNvSpPr>
          <p:nvPr>
            <p:ph type="pic" idx="8"/>
          </p:nvPr>
        </p:nvSpPr>
        <p:spPr>
          <a:xfrm>
            <a:off x="228577" y="648625"/>
            <a:ext cx="2107200" cy="2061600"/>
          </a:xfrm>
          <a:prstGeom prst="roundRect">
            <a:avLst>
              <a:gd name="adj" fmla="val 5481"/>
            </a:avLst>
          </a:prstGeom>
          <a:noFill/>
          <a:ln>
            <a:noFill/>
          </a:ln>
        </p:spPr>
      </p:sp>
      <p:sp>
        <p:nvSpPr>
          <p:cNvPr id="540" name="Google Shape;540;p59"/>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541" name="Google Shape;541;p59"/>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542" name="Google Shape;542;p59"/>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543" name="Google Shape;543;p59"/>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544" name="Google Shape;544;p59"/>
          <p:cNvGrpSpPr/>
          <p:nvPr/>
        </p:nvGrpSpPr>
        <p:grpSpPr>
          <a:xfrm>
            <a:off x="228588" y="228700"/>
            <a:ext cx="216600" cy="216600"/>
            <a:chOff x="228588" y="228700"/>
            <a:chExt cx="216600" cy="216600"/>
          </a:xfrm>
        </p:grpSpPr>
        <p:sp>
          <p:nvSpPr>
            <p:cNvPr id="545" name="Google Shape;545;p59"/>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546" name="Google Shape;546;p59"/>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oodboard 5">
  <p:cSld name="CUSTOM_6_1_1_1_1_1_1_1_1_1_1_1_1_1_1_1_1_2_1_1_1">
    <p:spTree>
      <p:nvGrpSpPr>
        <p:cNvPr id="1" name="Shape 547"/>
        <p:cNvGrpSpPr/>
        <p:nvPr/>
      </p:nvGrpSpPr>
      <p:grpSpPr>
        <a:xfrm>
          <a:off x="0" y="0"/>
          <a:ext cx="0" cy="0"/>
          <a:chOff x="0" y="0"/>
          <a:chExt cx="0" cy="0"/>
        </a:xfrm>
      </p:grpSpPr>
      <p:sp>
        <p:nvSpPr>
          <p:cNvPr id="548" name="Google Shape;548;p60"/>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549" name="Google Shape;549;p60"/>
          <p:cNvSpPr>
            <a:spLocks noGrp="1"/>
          </p:cNvSpPr>
          <p:nvPr>
            <p:ph type="pic" idx="2"/>
          </p:nvPr>
        </p:nvSpPr>
        <p:spPr>
          <a:xfrm>
            <a:off x="228600" y="2800000"/>
            <a:ext cx="5757900" cy="2115000"/>
          </a:xfrm>
          <a:prstGeom prst="roundRect">
            <a:avLst>
              <a:gd name="adj" fmla="val 2030"/>
            </a:avLst>
          </a:prstGeom>
          <a:noFill/>
          <a:ln>
            <a:noFill/>
          </a:ln>
        </p:spPr>
      </p:sp>
      <p:sp>
        <p:nvSpPr>
          <p:cNvPr id="550" name="Google Shape;550;p60"/>
          <p:cNvSpPr>
            <a:spLocks noGrp="1"/>
          </p:cNvSpPr>
          <p:nvPr>
            <p:ph type="pic" idx="3"/>
          </p:nvPr>
        </p:nvSpPr>
        <p:spPr>
          <a:xfrm>
            <a:off x="6086550" y="2800000"/>
            <a:ext cx="2829000" cy="2115000"/>
          </a:xfrm>
          <a:prstGeom prst="roundRect">
            <a:avLst>
              <a:gd name="adj" fmla="val 2030"/>
            </a:avLst>
          </a:prstGeom>
          <a:noFill/>
          <a:ln>
            <a:noFill/>
          </a:ln>
        </p:spPr>
      </p:sp>
      <p:sp>
        <p:nvSpPr>
          <p:cNvPr id="551" name="Google Shape;551;p60"/>
          <p:cNvSpPr>
            <a:spLocks noGrp="1"/>
          </p:cNvSpPr>
          <p:nvPr>
            <p:ph type="pic" idx="4"/>
          </p:nvPr>
        </p:nvSpPr>
        <p:spPr>
          <a:xfrm>
            <a:off x="3157575" y="648625"/>
            <a:ext cx="1836900" cy="2061600"/>
          </a:xfrm>
          <a:prstGeom prst="roundRect">
            <a:avLst>
              <a:gd name="adj" fmla="val 5481"/>
            </a:avLst>
          </a:prstGeom>
          <a:noFill/>
          <a:ln>
            <a:noFill/>
          </a:ln>
        </p:spPr>
      </p:sp>
      <p:sp>
        <p:nvSpPr>
          <p:cNvPr id="552" name="Google Shape;552;p60"/>
          <p:cNvSpPr>
            <a:spLocks noGrp="1"/>
          </p:cNvSpPr>
          <p:nvPr>
            <p:ph type="pic" idx="5"/>
          </p:nvPr>
        </p:nvSpPr>
        <p:spPr>
          <a:xfrm>
            <a:off x="228600" y="648625"/>
            <a:ext cx="2829000" cy="2061600"/>
          </a:xfrm>
          <a:prstGeom prst="roundRect">
            <a:avLst>
              <a:gd name="adj" fmla="val 5481"/>
            </a:avLst>
          </a:prstGeom>
          <a:noFill/>
          <a:ln>
            <a:noFill/>
          </a:ln>
        </p:spPr>
      </p:sp>
      <p:sp>
        <p:nvSpPr>
          <p:cNvPr id="553" name="Google Shape;553;p60"/>
          <p:cNvSpPr>
            <a:spLocks noGrp="1"/>
          </p:cNvSpPr>
          <p:nvPr>
            <p:ph type="pic" idx="6"/>
          </p:nvPr>
        </p:nvSpPr>
        <p:spPr>
          <a:xfrm>
            <a:off x="5094450" y="648625"/>
            <a:ext cx="3821100" cy="2061600"/>
          </a:xfrm>
          <a:prstGeom prst="roundRect">
            <a:avLst>
              <a:gd name="adj" fmla="val 5481"/>
            </a:avLst>
          </a:prstGeom>
          <a:noFill/>
          <a:ln>
            <a:noFill/>
          </a:ln>
        </p:spPr>
      </p:sp>
      <p:sp>
        <p:nvSpPr>
          <p:cNvPr id="554" name="Google Shape;554;p60"/>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555" name="Google Shape;555;p60"/>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556" name="Google Shape;556;p60"/>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557" name="Google Shape;557;p60"/>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558" name="Google Shape;558;p60"/>
          <p:cNvGrpSpPr/>
          <p:nvPr/>
        </p:nvGrpSpPr>
        <p:grpSpPr>
          <a:xfrm>
            <a:off x="228588" y="228700"/>
            <a:ext cx="216600" cy="216600"/>
            <a:chOff x="228588" y="228700"/>
            <a:chExt cx="216600" cy="216600"/>
          </a:xfrm>
        </p:grpSpPr>
        <p:sp>
          <p:nvSpPr>
            <p:cNvPr id="559" name="Google Shape;559;p60"/>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560" name="Google Shape;560;p60"/>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1">
  <p:cSld name="CUSTOM_6_1_1_1_1_1_1_1_1_1_1_1_1_1_1_1_1_2_1_1_1_1">
    <p:bg>
      <p:bgPr>
        <a:solidFill>
          <a:schemeClr val="dk1"/>
        </a:solidFill>
        <a:effectLst/>
      </p:bgPr>
    </p:bg>
    <p:spTree>
      <p:nvGrpSpPr>
        <p:cNvPr id="1" name="Shape 561"/>
        <p:cNvGrpSpPr/>
        <p:nvPr/>
      </p:nvGrpSpPr>
      <p:grpSpPr>
        <a:xfrm>
          <a:off x="0" y="0"/>
          <a:ext cx="0" cy="0"/>
          <a:chOff x="0" y="0"/>
          <a:chExt cx="0" cy="0"/>
        </a:xfrm>
      </p:grpSpPr>
      <p:sp>
        <p:nvSpPr>
          <p:cNvPr id="562" name="Google Shape;562;p61"/>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accent4"/>
                </a:solidFill>
                <a:latin typeface="Schibsted Grotesk"/>
                <a:ea typeface="Schibsted Grotesk"/>
                <a:cs typeface="Schibsted Grotesk"/>
                <a:sym typeface="Schibsted Grotesk"/>
              </a:defRPr>
            </a:lvl1pPr>
            <a:lvl2pPr lvl="1">
              <a:buNone/>
              <a:defRPr sz="800">
                <a:solidFill>
                  <a:schemeClr val="accent4"/>
                </a:solidFill>
                <a:latin typeface="Schibsted Grotesk"/>
                <a:ea typeface="Schibsted Grotesk"/>
                <a:cs typeface="Schibsted Grotesk"/>
                <a:sym typeface="Schibsted Grotesk"/>
              </a:defRPr>
            </a:lvl2pPr>
            <a:lvl3pPr lvl="2">
              <a:buNone/>
              <a:defRPr sz="800">
                <a:solidFill>
                  <a:schemeClr val="accent4"/>
                </a:solidFill>
                <a:latin typeface="Schibsted Grotesk"/>
                <a:ea typeface="Schibsted Grotesk"/>
                <a:cs typeface="Schibsted Grotesk"/>
                <a:sym typeface="Schibsted Grotesk"/>
              </a:defRPr>
            </a:lvl3pPr>
            <a:lvl4pPr lvl="3">
              <a:buNone/>
              <a:defRPr sz="800">
                <a:solidFill>
                  <a:schemeClr val="accent4"/>
                </a:solidFill>
                <a:latin typeface="Schibsted Grotesk"/>
                <a:ea typeface="Schibsted Grotesk"/>
                <a:cs typeface="Schibsted Grotesk"/>
                <a:sym typeface="Schibsted Grotesk"/>
              </a:defRPr>
            </a:lvl4pPr>
            <a:lvl5pPr lvl="4">
              <a:buNone/>
              <a:defRPr sz="800">
                <a:solidFill>
                  <a:schemeClr val="accent4"/>
                </a:solidFill>
                <a:latin typeface="Schibsted Grotesk"/>
                <a:ea typeface="Schibsted Grotesk"/>
                <a:cs typeface="Schibsted Grotesk"/>
                <a:sym typeface="Schibsted Grotesk"/>
              </a:defRPr>
            </a:lvl5pPr>
            <a:lvl6pPr lvl="5">
              <a:buNone/>
              <a:defRPr sz="800">
                <a:solidFill>
                  <a:schemeClr val="accent4"/>
                </a:solidFill>
                <a:latin typeface="Schibsted Grotesk"/>
                <a:ea typeface="Schibsted Grotesk"/>
                <a:cs typeface="Schibsted Grotesk"/>
                <a:sym typeface="Schibsted Grotesk"/>
              </a:defRPr>
            </a:lvl6pPr>
            <a:lvl7pPr lvl="6">
              <a:buNone/>
              <a:defRPr sz="800">
                <a:solidFill>
                  <a:schemeClr val="accent4"/>
                </a:solidFill>
                <a:latin typeface="Schibsted Grotesk"/>
                <a:ea typeface="Schibsted Grotesk"/>
                <a:cs typeface="Schibsted Grotesk"/>
                <a:sym typeface="Schibsted Grotesk"/>
              </a:defRPr>
            </a:lvl7pPr>
            <a:lvl8pPr lvl="7">
              <a:buNone/>
              <a:defRPr sz="800">
                <a:solidFill>
                  <a:schemeClr val="accent4"/>
                </a:solidFill>
                <a:latin typeface="Schibsted Grotesk"/>
                <a:ea typeface="Schibsted Grotesk"/>
                <a:cs typeface="Schibsted Grotesk"/>
                <a:sym typeface="Schibsted Grotesk"/>
              </a:defRPr>
            </a:lvl8pPr>
            <a:lvl9pPr lvl="8">
              <a:buNone/>
              <a:defRPr sz="800">
                <a:solidFill>
                  <a:schemeClr val="accent4"/>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563" name="Google Shape;563;p61"/>
          <p:cNvSpPr txBox="1"/>
          <p:nvPr/>
        </p:nvSpPr>
        <p:spPr>
          <a:xfrm>
            <a:off x="136050" y="527425"/>
            <a:ext cx="8779500" cy="438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accent2"/>
                </a:solidFill>
                <a:latin typeface="Schibsted Grotesk SemiBold"/>
                <a:ea typeface="Schibsted Grotesk SemiBold"/>
                <a:cs typeface="Schibsted Grotesk SemiBold"/>
                <a:sym typeface="Schibsted Grotesk SemiBold"/>
              </a:rPr>
              <a:t>“Morbi non iaculis purus, eget</a:t>
            </a:r>
            <a:br>
              <a:rPr lang="en" sz="3000">
                <a:solidFill>
                  <a:schemeClr val="accent2"/>
                </a:solidFill>
                <a:latin typeface="Schibsted Grotesk SemiBold"/>
                <a:ea typeface="Schibsted Grotesk SemiBold"/>
                <a:cs typeface="Schibsted Grotesk SemiBold"/>
                <a:sym typeface="Schibsted Grotesk SemiBold"/>
              </a:rPr>
            </a:br>
            <a:r>
              <a:rPr lang="en" sz="3000">
                <a:solidFill>
                  <a:schemeClr val="accent2"/>
                </a:solidFill>
                <a:latin typeface="Schibsted Grotesk SemiBold"/>
                <a:ea typeface="Schibsted Grotesk SemiBold"/>
                <a:cs typeface="Schibsted Grotesk SemiBold"/>
                <a:sym typeface="Schibsted Grotesk SemiBold"/>
              </a:rPr>
              <a:t>ultricies metus.</a:t>
            </a:r>
            <a:r>
              <a:rPr lang="en" sz="3000">
                <a:solidFill>
                  <a:schemeClr val="accent4"/>
                </a:solidFill>
                <a:latin typeface="Schibsted Grotesk SemiBold"/>
                <a:ea typeface="Schibsted Grotesk SemiBold"/>
                <a:cs typeface="Schibsted Grotesk SemiBold"/>
                <a:sym typeface="Schibsted Grotesk SemiBold"/>
              </a:rPr>
              <a:t> </a:t>
            </a:r>
            <a:r>
              <a:rPr lang="en" sz="3000">
                <a:solidFill>
                  <a:schemeClr val="accent1"/>
                </a:solidFill>
                <a:latin typeface="Schibsted Grotesk SemiBold"/>
                <a:ea typeface="Schibsted Grotesk SemiBold"/>
                <a:cs typeface="Schibsted Grotesk SemiBold"/>
                <a:sym typeface="Schibsted Grotesk SemiBold"/>
              </a:rPr>
              <a:t>Praesent pretium</a:t>
            </a:r>
            <a:r>
              <a:rPr lang="en" sz="3000">
                <a:solidFill>
                  <a:schemeClr val="accent4"/>
                </a:solidFill>
                <a:latin typeface="Schibsted Grotesk SemiBold"/>
                <a:ea typeface="Schibsted Grotesk SemiBold"/>
                <a:cs typeface="Schibsted Grotesk SemiBold"/>
                <a:sym typeface="Schibsted Grotesk SemiBold"/>
              </a:rPr>
              <a:t> </a:t>
            </a:r>
            <a:r>
              <a:rPr lang="en" sz="3000">
                <a:solidFill>
                  <a:schemeClr val="accent2"/>
                </a:solidFill>
                <a:latin typeface="Schibsted Grotesk SemiBold"/>
                <a:ea typeface="Schibsted Grotesk SemiBold"/>
                <a:cs typeface="Schibsted Grotesk SemiBold"/>
                <a:sym typeface="Schibsted Grotesk SemiBold"/>
              </a:rPr>
              <a:t>viverra</a:t>
            </a:r>
            <a:br>
              <a:rPr lang="en" sz="3000">
                <a:solidFill>
                  <a:schemeClr val="accent2"/>
                </a:solidFill>
                <a:latin typeface="Schibsted Grotesk SemiBold"/>
                <a:ea typeface="Schibsted Grotesk SemiBold"/>
                <a:cs typeface="Schibsted Grotesk SemiBold"/>
                <a:sym typeface="Schibsted Grotesk SemiBold"/>
              </a:rPr>
            </a:br>
            <a:r>
              <a:rPr lang="en" sz="3000">
                <a:solidFill>
                  <a:schemeClr val="accent2"/>
                </a:solidFill>
                <a:latin typeface="Schibsted Grotesk SemiBold"/>
                <a:ea typeface="Schibsted Grotesk SemiBold"/>
                <a:cs typeface="Schibsted Grotesk SemiBold"/>
                <a:sym typeface="Schibsted Grotesk SemiBold"/>
              </a:rPr>
              <a:t>mi ullamcorper odio sed.”</a:t>
            </a:r>
            <a:endParaRPr sz="3000">
              <a:solidFill>
                <a:schemeClr val="accent2"/>
              </a:solidFill>
              <a:latin typeface="Schibsted Grotesk SemiBold"/>
              <a:ea typeface="Schibsted Grotesk SemiBold"/>
              <a:cs typeface="Schibsted Grotesk SemiBold"/>
              <a:sym typeface="Schibsted Grotesk SemiBold"/>
            </a:endParaRPr>
          </a:p>
          <a:p>
            <a:pPr marL="457200" lvl="0" indent="-342900" algn="ctr" rtl="0">
              <a:spcBef>
                <a:spcPts val="1000"/>
              </a:spcBef>
              <a:spcAft>
                <a:spcPts val="1000"/>
              </a:spcAft>
              <a:buClr>
                <a:schemeClr val="accent2"/>
              </a:buClr>
              <a:buSzPts val="1800"/>
              <a:buFont typeface="Schibsted Grotesk"/>
              <a:buChar char="-"/>
            </a:pPr>
            <a:r>
              <a:rPr lang="en" sz="1800">
                <a:solidFill>
                  <a:schemeClr val="accent2"/>
                </a:solidFill>
                <a:latin typeface="Schibsted Grotesk"/>
                <a:ea typeface="Schibsted Grotesk"/>
                <a:cs typeface="Schibsted Grotesk"/>
                <a:sym typeface="Schibsted Grotesk"/>
              </a:rPr>
              <a:t>Author Name</a:t>
            </a:r>
            <a:endParaRPr sz="3000">
              <a:solidFill>
                <a:schemeClr val="accent2"/>
              </a:solidFill>
              <a:latin typeface="Schibsted Grotesk SemiBold"/>
              <a:ea typeface="Schibsted Grotesk SemiBold"/>
              <a:cs typeface="Schibsted Grotesk SemiBold"/>
              <a:sym typeface="Schibsted Grotesk SemiBold"/>
            </a:endParaRPr>
          </a:p>
        </p:txBody>
      </p:sp>
      <p:sp>
        <p:nvSpPr>
          <p:cNvPr id="564" name="Google Shape;564;p61"/>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565" name="Google Shape;565;p61"/>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566" name="Google Shape;566;p61"/>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567" name="Google Shape;567;p61"/>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568" name="Google Shape;568;p61"/>
          <p:cNvGrpSpPr/>
          <p:nvPr/>
        </p:nvGrpSpPr>
        <p:grpSpPr>
          <a:xfrm>
            <a:off x="228588" y="228700"/>
            <a:ext cx="216600" cy="216600"/>
            <a:chOff x="228588" y="228700"/>
            <a:chExt cx="216600" cy="216600"/>
          </a:xfrm>
        </p:grpSpPr>
        <p:sp>
          <p:nvSpPr>
            <p:cNvPr id="569" name="Google Shape;569;p61"/>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570" name="Google Shape;570;p61"/>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Quote 2">
  <p:cSld name="CUSTOM_6_1_1_1_1_1_1_1_1_1_1_1_1_1_1_1_1_2_1_1_1_1_1">
    <p:bg>
      <p:bgPr>
        <a:solidFill>
          <a:schemeClr val="dk1"/>
        </a:solidFill>
        <a:effectLst/>
      </p:bgPr>
    </p:bg>
    <p:spTree>
      <p:nvGrpSpPr>
        <p:cNvPr id="1" name="Shape 571"/>
        <p:cNvGrpSpPr/>
        <p:nvPr/>
      </p:nvGrpSpPr>
      <p:grpSpPr>
        <a:xfrm>
          <a:off x="0" y="0"/>
          <a:ext cx="0" cy="0"/>
          <a:chOff x="0" y="0"/>
          <a:chExt cx="0" cy="0"/>
        </a:xfrm>
      </p:grpSpPr>
      <p:sp>
        <p:nvSpPr>
          <p:cNvPr id="572" name="Google Shape;572;p62"/>
          <p:cNvSpPr>
            <a:spLocks noGrp="1"/>
          </p:cNvSpPr>
          <p:nvPr>
            <p:ph type="pic" idx="2"/>
          </p:nvPr>
        </p:nvSpPr>
        <p:spPr>
          <a:xfrm>
            <a:off x="4502775" y="228450"/>
            <a:ext cx="4412700" cy="4686600"/>
          </a:xfrm>
          <a:prstGeom prst="roundRect">
            <a:avLst>
              <a:gd name="adj" fmla="val 2030"/>
            </a:avLst>
          </a:prstGeom>
          <a:noFill/>
          <a:ln>
            <a:noFill/>
          </a:ln>
        </p:spPr>
      </p:sp>
      <p:sp>
        <p:nvSpPr>
          <p:cNvPr id="573" name="Google Shape;573;p62"/>
          <p:cNvSpPr txBox="1"/>
          <p:nvPr/>
        </p:nvSpPr>
        <p:spPr>
          <a:xfrm>
            <a:off x="108901" y="527400"/>
            <a:ext cx="3796800" cy="438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chemeClr val="accent2"/>
                </a:solidFill>
                <a:latin typeface="Schibsted Grotesk SemiBold"/>
                <a:ea typeface="Schibsted Grotesk SemiBold"/>
                <a:cs typeface="Schibsted Grotesk SemiBold"/>
                <a:sym typeface="Schibsted Grotesk SemiBold"/>
              </a:rPr>
              <a:t>“Morbi non iaculis purus, eget</a:t>
            </a:r>
            <a:br>
              <a:rPr lang="en" sz="3000">
                <a:solidFill>
                  <a:schemeClr val="accent2"/>
                </a:solidFill>
                <a:latin typeface="Schibsted Grotesk SemiBold"/>
                <a:ea typeface="Schibsted Grotesk SemiBold"/>
                <a:cs typeface="Schibsted Grotesk SemiBold"/>
                <a:sym typeface="Schibsted Grotesk SemiBold"/>
              </a:rPr>
            </a:br>
            <a:r>
              <a:rPr lang="en" sz="3000">
                <a:solidFill>
                  <a:schemeClr val="accent2"/>
                </a:solidFill>
                <a:latin typeface="Schibsted Grotesk SemiBold"/>
                <a:ea typeface="Schibsted Grotesk SemiBold"/>
                <a:cs typeface="Schibsted Grotesk SemiBold"/>
                <a:sym typeface="Schibsted Grotesk SemiBold"/>
              </a:rPr>
              <a:t>ultricies metus. </a:t>
            </a:r>
            <a:r>
              <a:rPr lang="en" sz="3000">
                <a:solidFill>
                  <a:schemeClr val="accent1"/>
                </a:solidFill>
                <a:latin typeface="Schibsted Grotesk SemiBold"/>
                <a:ea typeface="Schibsted Grotesk SemiBold"/>
                <a:cs typeface="Schibsted Grotesk SemiBold"/>
                <a:sym typeface="Schibsted Grotesk SemiBold"/>
              </a:rPr>
              <a:t>Praesent pretium</a:t>
            </a:r>
            <a:r>
              <a:rPr lang="en" sz="3000">
                <a:solidFill>
                  <a:schemeClr val="accent2"/>
                </a:solidFill>
                <a:latin typeface="Schibsted Grotesk SemiBold"/>
                <a:ea typeface="Schibsted Grotesk SemiBold"/>
                <a:cs typeface="Schibsted Grotesk SemiBold"/>
                <a:sym typeface="Schibsted Grotesk SemiBold"/>
              </a:rPr>
              <a:t> viverra.”</a:t>
            </a:r>
            <a:endParaRPr sz="3000">
              <a:solidFill>
                <a:schemeClr val="accent2"/>
              </a:solidFill>
              <a:latin typeface="Schibsted Grotesk SemiBold"/>
              <a:ea typeface="Schibsted Grotesk SemiBold"/>
              <a:cs typeface="Schibsted Grotesk SemiBold"/>
              <a:sym typeface="Schibsted Grotesk SemiBold"/>
            </a:endParaRPr>
          </a:p>
          <a:p>
            <a:pPr marL="457200" lvl="0" indent="-342900" algn="l" rtl="0">
              <a:spcBef>
                <a:spcPts val="1000"/>
              </a:spcBef>
              <a:spcAft>
                <a:spcPts val="1000"/>
              </a:spcAft>
              <a:buClr>
                <a:schemeClr val="accent2"/>
              </a:buClr>
              <a:buSzPts val="1800"/>
              <a:buFont typeface="Schibsted Grotesk"/>
              <a:buChar char="-"/>
            </a:pPr>
            <a:r>
              <a:rPr lang="en" sz="1800">
                <a:solidFill>
                  <a:schemeClr val="accent2"/>
                </a:solidFill>
                <a:latin typeface="Schibsted Grotesk"/>
                <a:ea typeface="Schibsted Grotesk"/>
                <a:cs typeface="Schibsted Grotesk"/>
                <a:sym typeface="Schibsted Grotesk"/>
              </a:rPr>
              <a:t>Author Name</a:t>
            </a:r>
            <a:endParaRPr sz="3000">
              <a:solidFill>
                <a:schemeClr val="accent2"/>
              </a:solidFill>
              <a:latin typeface="Schibsted Grotesk SemiBold"/>
              <a:ea typeface="Schibsted Grotesk SemiBold"/>
              <a:cs typeface="Schibsted Grotesk SemiBold"/>
              <a:sym typeface="Schibsted Grotesk SemiBold"/>
            </a:endParaRPr>
          </a:p>
        </p:txBody>
      </p:sp>
      <p:sp>
        <p:nvSpPr>
          <p:cNvPr id="574" name="Google Shape;574;p62"/>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575" name="Google Shape;575;p62"/>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576" name="Google Shape;576;p62"/>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577" name="Google Shape;577;p62"/>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578" name="Google Shape;578;p62"/>
          <p:cNvGrpSpPr/>
          <p:nvPr/>
        </p:nvGrpSpPr>
        <p:grpSpPr>
          <a:xfrm>
            <a:off x="228588" y="228700"/>
            <a:ext cx="216600" cy="216600"/>
            <a:chOff x="228588" y="228700"/>
            <a:chExt cx="216600" cy="216600"/>
          </a:xfrm>
        </p:grpSpPr>
        <p:sp>
          <p:nvSpPr>
            <p:cNvPr id="579" name="Google Shape;579;p62"/>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580" name="Google Shape;580;p62"/>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3">
  <p:cSld name="CUSTOM_6_1_1_1_1_1_1_1_1_1_1_1_1_1_1_1_1_2_1_1_1_1_1_1">
    <p:bg>
      <p:bgPr>
        <a:solidFill>
          <a:schemeClr val="lt2"/>
        </a:solidFill>
        <a:effectLst/>
      </p:bgPr>
    </p:bg>
    <p:spTree>
      <p:nvGrpSpPr>
        <p:cNvPr id="1" name="Shape 581"/>
        <p:cNvGrpSpPr/>
        <p:nvPr/>
      </p:nvGrpSpPr>
      <p:grpSpPr>
        <a:xfrm>
          <a:off x="0" y="0"/>
          <a:ext cx="0" cy="0"/>
          <a:chOff x="0" y="0"/>
          <a:chExt cx="0" cy="0"/>
        </a:xfrm>
      </p:grpSpPr>
      <p:sp>
        <p:nvSpPr>
          <p:cNvPr id="582" name="Google Shape;582;p63"/>
          <p:cNvSpPr txBox="1"/>
          <p:nvPr/>
        </p:nvSpPr>
        <p:spPr>
          <a:xfrm>
            <a:off x="108901" y="527400"/>
            <a:ext cx="3796800" cy="438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“Morbi non iaculis purus, eget</a:t>
            </a:r>
            <a:br>
              <a:rPr lang="en" sz="2400">
                <a:solidFill>
                  <a:schemeClr val="dk1"/>
                </a:solidFill>
                <a:latin typeface="Schibsted Grotesk SemiBold"/>
                <a:ea typeface="Schibsted Grotesk SemiBold"/>
                <a:cs typeface="Schibsted Grotesk SemiBold"/>
                <a:sym typeface="Schibsted Grotesk SemiBold"/>
              </a:rPr>
            </a:br>
            <a:r>
              <a:rPr lang="en" sz="2400">
                <a:solidFill>
                  <a:schemeClr val="dk1"/>
                </a:solidFill>
                <a:latin typeface="Schibsted Grotesk SemiBold"/>
                <a:ea typeface="Schibsted Grotesk SemiBold"/>
                <a:cs typeface="Schibsted Grotesk SemiBold"/>
                <a:sym typeface="Schibsted Grotesk SemiBold"/>
              </a:rPr>
              <a:t>ultricies metus. </a:t>
            </a:r>
            <a:r>
              <a:rPr lang="en" sz="2400">
                <a:solidFill>
                  <a:schemeClr val="accent1"/>
                </a:solidFill>
                <a:latin typeface="Schibsted Grotesk SemiBold"/>
                <a:ea typeface="Schibsted Grotesk SemiBold"/>
                <a:cs typeface="Schibsted Grotesk SemiBold"/>
                <a:sym typeface="Schibsted Grotesk SemiBold"/>
              </a:rPr>
              <a:t>Praesent pretium</a:t>
            </a:r>
            <a:r>
              <a:rPr lang="en" sz="2400">
                <a:solidFill>
                  <a:schemeClr val="dk1"/>
                </a:solidFill>
                <a:latin typeface="Schibsted Grotesk SemiBold"/>
                <a:ea typeface="Schibsted Grotesk SemiBold"/>
                <a:cs typeface="Schibsted Grotesk SemiBold"/>
                <a:sym typeface="Schibsted Grotesk SemiBold"/>
              </a:rPr>
              <a:t> viverra. Praesent ac pharetra neque. Pellentesque </a:t>
            </a:r>
            <a:r>
              <a:rPr lang="en" sz="2400">
                <a:solidFill>
                  <a:schemeClr val="accent1"/>
                </a:solidFill>
                <a:latin typeface="Schibsted Grotesk SemiBold"/>
                <a:ea typeface="Schibsted Grotesk SemiBold"/>
                <a:cs typeface="Schibsted Grotesk SemiBold"/>
                <a:sym typeface="Schibsted Grotesk SemiBold"/>
              </a:rPr>
              <a:t>vehicula </a:t>
            </a:r>
            <a:r>
              <a:rPr lang="en" sz="2400">
                <a:solidFill>
                  <a:schemeClr val="dk1"/>
                </a:solidFill>
                <a:latin typeface="Schibsted Grotesk SemiBold"/>
                <a:ea typeface="Schibsted Grotesk SemiBold"/>
                <a:cs typeface="Schibsted Grotesk SemiBold"/>
                <a:sym typeface="Schibsted Grotesk SemiBold"/>
              </a:rPr>
              <a:t>varius magna eu. Ac imperdiet lorem”</a:t>
            </a:r>
            <a:endParaRPr sz="2400">
              <a:solidFill>
                <a:schemeClr val="dk1"/>
              </a:solidFill>
              <a:latin typeface="Schibsted Grotesk SemiBold"/>
              <a:ea typeface="Schibsted Grotesk SemiBold"/>
              <a:cs typeface="Schibsted Grotesk SemiBold"/>
              <a:sym typeface="Schibsted Grotesk SemiBold"/>
            </a:endParaRPr>
          </a:p>
          <a:p>
            <a:pPr marL="457200" lvl="0" indent="-342900" algn="l" rtl="0">
              <a:spcBef>
                <a:spcPts val="1000"/>
              </a:spcBef>
              <a:spcAft>
                <a:spcPts val="1000"/>
              </a:spcAft>
              <a:buClr>
                <a:schemeClr val="dk1"/>
              </a:buClr>
              <a:buSzPts val="1800"/>
              <a:buFont typeface="Schibsted Grotesk"/>
              <a:buChar char="-"/>
            </a:pPr>
            <a:r>
              <a:rPr lang="en" sz="1800">
                <a:solidFill>
                  <a:schemeClr val="dk1"/>
                </a:solidFill>
                <a:latin typeface="Schibsted Grotesk"/>
                <a:ea typeface="Schibsted Grotesk"/>
                <a:cs typeface="Schibsted Grotesk"/>
                <a:sym typeface="Schibsted Grotesk"/>
              </a:rPr>
              <a:t>Author Name</a:t>
            </a:r>
            <a:endParaRPr sz="3000">
              <a:solidFill>
                <a:schemeClr val="dk1"/>
              </a:solidFill>
              <a:latin typeface="Schibsted Grotesk SemiBold"/>
              <a:ea typeface="Schibsted Grotesk SemiBold"/>
              <a:cs typeface="Schibsted Grotesk SemiBold"/>
              <a:sym typeface="Schibsted Grotesk SemiBold"/>
            </a:endParaRPr>
          </a:p>
        </p:txBody>
      </p:sp>
      <p:sp>
        <p:nvSpPr>
          <p:cNvPr id="583" name="Google Shape;583;p63"/>
          <p:cNvSpPr>
            <a:spLocks noGrp="1"/>
          </p:cNvSpPr>
          <p:nvPr>
            <p:ph type="pic" idx="2"/>
          </p:nvPr>
        </p:nvSpPr>
        <p:spPr>
          <a:xfrm>
            <a:off x="4502775" y="228450"/>
            <a:ext cx="4412700" cy="4686600"/>
          </a:xfrm>
          <a:prstGeom prst="roundRect">
            <a:avLst>
              <a:gd name="adj" fmla="val 2030"/>
            </a:avLst>
          </a:prstGeom>
          <a:noFill/>
          <a:ln>
            <a:noFill/>
          </a:ln>
        </p:spPr>
      </p:sp>
      <p:sp>
        <p:nvSpPr>
          <p:cNvPr id="584" name="Google Shape;584;p63"/>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585" name="Google Shape;585;p63"/>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586" name="Google Shape;586;p63"/>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587" name="Google Shape;587;p63"/>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588" name="Google Shape;588;p63"/>
          <p:cNvGrpSpPr/>
          <p:nvPr/>
        </p:nvGrpSpPr>
        <p:grpSpPr>
          <a:xfrm>
            <a:off x="228588" y="228700"/>
            <a:ext cx="216600" cy="216600"/>
            <a:chOff x="228588" y="228700"/>
            <a:chExt cx="216600" cy="216600"/>
          </a:xfrm>
        </p:grpSpPr>
        <p:sp>
          <p:nvSpPr>
            <p:cNvPr id="589" name="Google Shape;589;p63"/>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590" name="Google Shape;590;p63"/>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591" name="Google Shape;591;p63"/>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Quote 4">
  <p:cSld name="CUSTOM_6_1_1_1_1_1_1_1_1_1_1_1_1_1_1_1_1_2_1_1_1_1_1_1_1">
    <p:bg>
      <p:bgPr>
        <a:solidFill>
          <a:schemeClr val="dk1"/>
        </a:solidFill>
        <a:effectLst/>
      </p:bgPr>
    </p:bg>
    <p:spTree>
      <p:nvGrpSpPr>
        <p:cNvPr id="1" name="Shape 592"/>
        <p:cNvGrpSpPr/>
        <p:nvPr/>
      </p:nvGrpSpPr>
      <p:grpSpPr>
        <a:xfrm>
          <a:off x="0" y="0"/>
          <a:ext cx="0" cy="0"/>
          <a:chOff x="0" y="0"/>
          <a:chExt cx="0" cy="0"/>
        </a:xfrm>
      </p:grpSpPr>
      <p:sp>
        <p:nvSpPr>
          <p:cNvPr id="593" name="Google Shape;593;p64"/>
          <p:cNvSpPr txBox="1"/>
          <p:nvPr/>
        </p:nvSpPr>
        <p:spPr>
          <a:xfrm>
            <a:off x="3170375" y="527425"/>
            <a:ext cx="5745300" cy="18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accent2"/>
                </a:solidFill>
                <a:latin typeface="Schibsted Grotesk SemiBold"/>
                <a:ea typeface="Schibsted Grotesk SemiBold"/>
                <a:cs typeface="Schibsted Grotesk SemiBold"/>
                <a:sym typeface="Schibsted Grotesk SemiBold"/>
              </a:rPr>
              <a:t>“Morbi non iaculis purus, eget</a:t>
            </a:r>
            <a:br>
              <a:rPr lang="en" sz="1800">
                <a:solidFill>
                  <a:schemeClr val="accent2"/>
                </a:solidFill>
                <a:latin typeface="Schibsted Grotesk SemiBold"/>
                <a:ea typeface="Schibsted Grotesk SemiBold"/>
                <a:cs typeface="Schibsted Grotesk SemiBold"/>
                <a:sym typeface="Schibsted Grotesk SemiBold"/>
              </a:rPr>
            </a:br>
            <a:r>
              <a:rPr lang="en" sz="1800">
                <a:solidFill>
                  <a:schemeClr val="accent2"/>
                </a:solidFill>
                <a:latin typeface="Schibsted Grotesk SemiBold"/>
                <a:ea typeface="Schibsted Grotesk SemiBold"/>
                <a:cs typeface="Schibsted Grotesk SemiBold"/>
                <a:sym typeface="Schibsted Grotesk SemiBold"/>
              </a:rPr>
              <a:t>ultricies metus.</a:t>
            </a:r>
            <a:r>
              <a:rPr lang="en" sz="1800">
                <a:solidFill>
                  <a:schemeClr val="accent4"/>
                </a:solidFill>
                <a:latin typeface="Schibsted Grotesk SemiBold"/>
                <a:ea typeface="Schibsted Grotesk SemiBold"/>
                <a:cs typeface="Schibsted Grotesk SemiBold"/>
                <a:sym typeface="Schibsted Grotesk SemiBold"/>
              </a:rPr>
              <a:t> </a:t>
            </a:r>
            <a:r>
              <a:rPr lang="en" sz="1800">
                <a:solidFill>
                  <a:schemeClr val="accent1"/>
                </a:solidFill>
                <a:latin typeface="Schibsted Grotesk SemiBold"/>
                <a:ea typeface="Schibsted Grotesk SemiBold"/>
                <a:cs typeface="Schibsted Grotesk SemiBold"/>
                <a:sym typeface="Schibsted Grotesk SemiBold"/>
              </a:rPr>
              <a:t>Praesent pretium</a:t>
            </a:r>
            <a:r>
              <a:rPr lang="en" sz="1800">
                <a:solidFill>
                  <a:schemeClr val="accent4"/>
                </a:solidFill>
                <a:latin typeface="Schibsted Grotesk SemiBold"/>
                <a:ea typeface="Schibsted Grotesk SemiBold"/>
                <a:cs typeface="Schibsted Grotesk SemiBold"/>
                <a:sym typeface="Schibsted Grotesk SemiBold"/>
              </a:rPr>
              <a:t> </a:t>
            </a:r>
            <a:r>
              <a:rPr lang="en" sz="1800">
                <a:solidFill>
                  <a:schemeClr val="accent2"/>
                </a:solidFill>
                <a:latin typeface="Schibsted Grotesk SemiBold"/>
                <a:ea typeface="Schibsted Grotesk SemiBold"/>
                <a:cs typeface="Schibsted Grotesk SemiBold"/>
                <a:sym typeface="Schibsted Grotesk SemiBold"/>
              </a:rPr>
              <a:t>viverra</a:t>
            </a:r>
            <a:br>
              <a:rPr lang="en" sz="1800">
                <a:solidFill>
                  <a:schemeClr val="accent2"/>
                </a:solidFill>
                <a:latin typeface="Schibsted Grotesk SemiBold"/>
                <a:ea typeface="Schibsted Grotesk SemiBold"/>
                <a:cs typeface="Schibsted Grotesk SemiBold"/>
                <a:sym typeface="Schibsted Grotesk SemiBold"/>
              </a:rPr>
            </a:br>
            <a:r>
              <a:rPr lang="en" sz="1800">
                <a:solidFill>
                  <a:schemeClr val="accent2"/>
                </a:solidFill>
                <a:latin typeface="Schibsted Grotesk SemiBold"/>
                <a:ea typeface="Schibsted Grotesk SemiBold"/>
                <a:cs typeface="Schibsted Grotesk SemiBold"/>
                <a:sym typeface="Schibsted Grotesk SemiBold"/>
              </a:rPr>
              <a:t>mi ullamcorper odio sed. Quisque orci nulla, bibendum ac urna ut, feugiat fermentum metus. Suspendisse id turpis semper, </a:t>
            </a:r>
            <a:r>
              <a:rPr lang="en" sz="1800">
                <a:solidFill>
                  <a:schemeClr val="accent1"/>
                </a:solidFill>
                <a:latin typeface="Schibsted Grotesk SemiBold"/>
                <a:ea typeface="Schibsted Grotesk SemiBold"/>
                <a:cs typeface="Schibsted Grotesk SemiBold"/>
                <a:sym typeface="Schibsted Grotesk SemiBold"/>
              </a:rPr>
              <a:t>iaculis quam</a:t>
            </a:r>
            <a:r>
              <a:rPr lang="en" sz="1800">
                <a:solidFill>
                  <a:schemeClr val="accent2"/>
                </a:solidFill>
                <a:latin typeface="Schibsted Grotesk SemiBold"/>
                <a:ea typeface="Schibsted Grotesk SemiBold"/>
                <a:cs typeface="Schibsted Grotesk SemiBold"/>
                <a:sym typeface="Schibsted Grotesk SemiBold"/>
              </a:rPr>
              <a:t> et, efficitur augue. Nam grav”</a:t>
            </a:r>
            <a:endParaRPr sz="1800">
              <a:solidFill>
                <a:schemeClr val="accent2"/>
              </a:solidFill>
              <a:latin typeface="Schibsted Grotesk SemiBold"/>
              <a:ea typeface="Schibsted Grotesk SemiBold"/>
              <a:cs typeface="Schibsted Grotesk SemiBold"/>
              <a:sym typeface="Schibsted Grotesk SemiBold"/>
            </a:endParaRPr>
          </a:p>
          <a:p>
            <a:pPr marL="0" lvl="0" indent="0" algn="l" rtl="0">
              <a:spcBef>
                <a:spcPts val="1000"/>
              </a:spcBef>
              <a:spcAft>
                <a:spcPts val="1000"/>
              </a:spcAft>
              <a:buNone/>
            </a:pPr>
            <a:endParaRPr sz="1200">
              <a:solidFill>
                <a:schemeClr val="accent2"/>
              </a:solidFill>
              <a:latin typeface="Schibsted Grotesk SemiBold"/>
              <a:ea typeface="Schibsted Grotesk SemiBold"/>
              <a:cs typeface="Schibsted Grotesk SemiBold"/>
              <a:sym typeface="Schibsted Grotesk SemiBold"/>
            </a:endParaRPr>
          </a:p>
        </p:txBody>
      </p:sp>
      <p:sp>
        <p:nvSpPr>
          <p:cNvPr id="594" name="Google Shape;594;p64"/>
          <p:cNvSpPr txBox="1"/>
          <p:nvPr/>
        </p:nvSpPr>
        <p:spPr>
          <a:xfrm>
            <a:off x="3170375" y="3319800"/>
            <a:ext cx="5745300" cy="18237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1000"/>
              </a:spcAft>
              <a:buNone/>
            </a:pPr>
            <a:r>
              <a:rPr lang="en" sz="1000">
                <a:solidFill>
                  <a:schemeClr val="accent2"/>
                </a:solidFill>
                <a:latin typeface="Schibsted Grotesk SemiBold"/>
                <a:ea typeface="Schibsted Grotesk SemiBold"/>
                <a:cs typeface="Schibsted Grotesk SemiBold"/>
                <a:sym typeface="Schibsted Grotesk SemiBold"/>
              </a:rPr>
              <a:t>Author Name</a:t>
            </a:r>
            <a:br>
              <a:rPr lang="en" sz="1000">
                <a:solidFill>
                  <a:schemeClr val="accent2"/>
                </a:solidFill>
                <a:latin typeface="Schibsted Grotesk SemiBold"/>
                <a:ea typeface="Schibsted Grotesk SemiBold"/>
                <a:cs typeface="Schibsted Grotesk SemiBold"/>
                <a:sym typeface="Schibsted Grotesk SemiBold"/>
              </a:rPr>
            </a:br>
            <a:r>
              <a:rPr lang="en" sz="1000">
                <a:solidFill>
                  <a:schemeClr val="accent2"/>
                </a:solidFill>
                <a:latin typeface="Schibsted Grotesk SemiBold"/>
                <a:ea typeface="Schibsted Grotesk SemiBold"/>
                <a:cs typeface="Schibsted Grotesk SemiBold"/>
                <a:sym typeface="Schibsted Grotesk SemiBold"/>
              </a:rPr>
              <a:t>Subheadline</a:t>
            </a:r>
            <a:endParaRPr sz="1000">
              <a:solidFill>
                <a:schemeClr val="accent2"/>
              </a:solidFill>
              <a:latin typeface="Schibsted Grotesk SemiBold"/>
              <a:ea typeface="Schibsted Grotesk SemiBold"/>
              <a:cs typeface="Schibsted Grotesk SemiBold"/>
              <a:sym typeface="Schibsted Grotesk SemiBold"/>
            </a:endParaRPr>
          </a:p>
        </p:txBody>
      </p:sp>
      <p:sp>
        <p:nvSpPr>
          <p:cNvPr id="595" name="Google Shape;595;p64"/>
          <p:cNvSpPr>
            <a:spLocks noGrp="1"/>
          </p:cNvSpPr>
          <p:nvPr>
            <p:ph type="pic" idx="2"/>
          </p:nvPr>
        </p:nvSpPr>
        <p:spPr>
          <a:xfrm>
            <a:off x="228600" y="616275"/>
            <a:ext cx="2803200" cy="4298700"/>
          </a:xfrm>
          <a:prstGeom prst="roundRect">
            <a:avLst>
              <a:gd name="adj" fmla="val 2030"/>
            </a:avLst>
          </a:prstGeom>
          <a:noFill/>
          <a:ln>
            <a:noFill/>
          </a:ln>
        </p:spPr>
      </p:sp>
      <p:sp>
        <p:nvSpPr>
          <p:cNvPr id="596" name="Google Shape;596;p64"/>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597" name="Google Shape;597;p64"/>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598" name="Google Shape;598;p64"/>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599" name="Google Shape;599;p64"/>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600" name="Google Shape;600;p64"/>
          <p:cNvGrpSpPr/>
          <p:nvPr/>
        </p:nvGrpSpPr>
        <p:grpSpPr>
          <a:xfrm>
            <a:off x="228588" y="228700"/>
            <a:ext cx="216600" cy="216600"/>
            <a:chOff x="228588" y="228700"/>
            <a:chExt cx="216600" cy="216600"/>
          </a:xfrm>
        </p:grpSpPr>
        <p:sp>
          <p:nvSpPr>
            <p:cNvPr id="601" name="Google Shape;601;p64"/>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602" name="Google Shape;602;p64"/>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5">
  <p:cSld name="CUSTOM_6_1_1_1_1_1_1_1_1_1_1_1_1_1_1_1_1_2_1_1_1_1_1_1_1_1">
    <p:bg>
      <p:bgPr>
        <a:solidFill>
          <a:schemeClr val="lt2"/>
        </a:solidFill>
        <a:effectLst/>
      </p:bgPr>
    </p:bg>
    <p:spTree>
      <p:nvGrpSpPr>
        <p:cNvPr id="1" name="Shape 603"/>
        <p:cNvGrpSpPr/>
        <p:nvPr/>
      </p:nvGrpSpPr>
      <p:grpSpPr>
        <a:xfrm>
          <a:off x="0" y="0"/>
          <a:ext cx="0" cy="0"/>
          <a:chOff x="0" y="0"/>
          <a:chExt cx="0" cy="0"/>
        </a:xfrm>
      </p:grpSpPr>
      <p:sp>
        <p:nvSpPr>
          <p:cNvPr id="604" name="Google Shape;604;p65"/>
          <p:cNvSpPr txBox="1"/>
          <p:nvPr/>
        </p:nvSpPr>
        <p:spPr>
          <a:xfrm>
            <a:off x="3170375" y="527425"/>
            <a:ext cx="5745300" cy="18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accent3"/>
                </a:solidFill>
                <a:latin typeface="Schibsted Grotesk SemiBold"/>
                <a:ea typeface="Schibsted Grotesk SemiBold"/>
                <a:cs typeface="Schibsted Grotesk SemiBold"/>
                <a:sym typeface="Schibsted Grotesk SemiBold"/>
              </a:rPr>
              <a:t>“Morbi non iaculis purus, eget</a:t>
            </a:r>
            <a:br>
              <a:rPr lang="en" sz="1800">
                <a:solidFill>
                  <a:schemeClr val="accent3"/>
                </a:solidFill>
                <a:latin typeface="Schibsted Grotesk SemiBold"/>
                <a:ea typeface="Schibsted Grotesk SemiBold"/>
                <a:cs typeface="Schibsted Grotesk SemiBold"/>
                <a:sym typeface="Schibsted Grotesk SemiBold"/>
              </a:rPr>
            </a:br>
            <a:r>
              <a:rPr lang="en" sz="1800">
                <a:solidFill>
                  <a:schemeClr val="accent3"/>
                </a:solidFill>
                <a:latin typeface="Schibsted Grotesk SemiBold"/>
                <a:ea typeface="Schibsted Grotesk SemiBold"/>
                <a:cs typeface="Schibsted Grotesk SemiBold"/>
                <a:sym typeface="Schibsted Grotesk SemiBold"/>
              </a:rPr>
              <a:t>ultricies metus. </a:t>
            </a:r>
            <a:r>
              <a:rPr lang="en" sz="1800">
                <a:solidFill>
                  <a:schemeClr val="accent1"/>
                </a:solidFill>
                <a:latin typeface="Schibsted Grotesk SemiBold"/>
                <a:ea typeface="Schibsted Grotesk SemiBold"/>
                <a:cs typeface="Schibsted Grotesk SemiBold"/>
                <a:sym typeface="Schibsted Grotesk SemiBold"/>
              </a:rPr>
              <a:t>Praesent pretium</a:t>
            </a:r>
            <a:r>
              <a:rPr lang="en" sz="1800">
                <a:solidFill>
                  <a:schemeClr val="accent3"/>
                </a:solidFill>
                <a:latin typeface="Schibsted Grotesk SemiBold"/>
                <a:ea typeface="Schibsted Grotesk SemiBold"/>
                <a:cs typeface="Schibsted Grotesk SemiBold"/>
                <a:sym typeface="Schibsted Grotesk SemiBold"/>
              </a:rPr>
              <a:t> viverra</a:t>
            </a:r>
            <a:br>
              <a:rPr lang="en" sz="1800">
                <a:solidFill>
                  <a:schemeClr val="accent3"/>
                </a:solidFill>
                <a:latin typeface="Schibsted Grotesk SemiBold"/>
                <a:ea typeface="Schibsted Grotesk SemiBold"/>
                <a:cs typeface="Schibsted Grotesk SemiBold"/>
                <a:sym typeface="Schibsted Grotesk SemiBold"/>
              </a:rPr>
            </a:br>
            <a:r>
              <a:rPr lang="en" sz="1800">
                <a:solidFill>
                  <a:schemeClr val="accent3"/>
                </a:solidFill>
                <a:latin typeface="Schibsted Grotesk SemiBold"/>
                <a:ea typeface="Schibsted Grotesk SemiBold"/>
                <a:cs typeface="Schibsted Grotesk SemiBold"/>
                <a:sym typeface="Schibsted Grotesk SemiBold"/>
              </a:rPr>
              <a:t>mi ullamcorper odio sed. Quisque orci nulla, bibendum ac urna ut, feugiat fermentum metus. Suspendisse id turpis semper, </a:t>
            </a:r>
            <a:r>
              <a:rPr lang="en" sz="1800">
                <a:solidFill>
                  <a:schemeClr val="accent1"/>
                </a:solidFill>
                <a:latin typeface="Schibsted Grotesk SemiBold"/>
                <a:ea typeface="Schibsted Grotesk SemiBold"/>
                <a:cs typeface="Schibsted Grotesk SemiBold"/>
                <a:sym typeface="Schibsted Grotesk SemiBold"/>
              </a:rPr>
              <a:t>iaculis quam</a:t>
            </a:r>
            <a:r>
              <a:rPr lang="en" sz="1800">
                <a:solidFill>
                  <a:schemeClr val="accent2"/>
                </a:solidFill>
                <a:latin typeface="Schibsted Grotesk SemiBold"/>
                <a:ea typeface="Schibsted Grotesk SemiBold"/>
                <a:cs typeface="Schibsted Grotesk SemiBold"/>
                <a:sym typeface="Schibsted Grotesk SemiBold"/>
              </a:rPr>
              <a:t> </a:t>
            </a:r>
            <a:r>
              <a:rPr lang="en" sz="1800">
                <a:solidFill>
                  <a:schemeClr val="accent3"/>
                </a:solidFill>
                <a:latin typeface="Schibsted Grotesk SemiBold"/>
                <a:ea typeface="Schibsted Grotesk SemiBold"/>
                <a:cs typeface="Schibsted Grotesk SemiBold"/>
                <a:sym typeface="Schibsted Grotesk SemiBold"/>
              </a:rPr>
              <a:t>et, efficitur augue. Nam grav”</a:t>
            </a:r>
            <a:endParaRPr sz="1800">
              <a:solidFill>
                <a:schemeClr val="accent3"/>
              </a:solidFill>
              <a:latin typeface="Schibsted Grotesk SemiBold"/>
              <a:ea typeface="Schibsted Grotesk SemiBold"/>
              <a:cs typeface="Schibsted Grotesk SemiBold"/>
              <a:sym typeface="Schibsted Grotesk SemiBold"/>
            </a:endParaRPr>
          </a:p>
          <a:p>
            <a:pPr marL="0" lvl="0" indent="0" algn="l" rtl="0">
              <a:spcBef>
                <a:spcPts val="1000"/>
              </a:spcBef>
              <a:spcAft>
                <a:spcPts val="1000"/>
              </a:spcAft>
              <a:buNone/>
            </a:pPr>
            <a:endParaRPr sz="1200">
              <a:solidFill>
                <a:schemeClr val="accent2"/>
              </a:solidFill>
              <a:latin typeface="Schibsted Grotesk SemiBold"/>
              <a:ea typeface="Schibsted Grotesk SemiBold"/>
              <a:cs typeface="Schibsted Grotesk SemiBold"/>
              <a:sym typeface="Schibsted Grotesk SemiBold"/>
            </a:endParaRPr>
          </a:p>
        </p:txBody>
      </p:sp>
      <p:sp>
        <p:nvSpPr>
          <p:cNvPr id="605" name="Google Shape;605;p65"/>
          <p:cNvSpPr txBox="1"/>
          <p:nvPr/>
        </p:nvSpPr>
        <p:spPr>
          <a:xfrm>
            <a:off x="3170375" y="3091200"/>
            <a:ext cx="5745300" cy="18237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1000"/>
              </a:spcAft>
              <a:buNone/>
            </a:pPr>
            <a:r>
              <a:rPr lang="en" sz="1000">
                <a:solidFill>
                  <a:schemeClr val="accent3"/>
                </a:solidFill>
                <a:latin typeface="Schibsted Grotesk SemiBold"/>
                <a:ea typeface="Schibsted Grotesk SemiBold"/>
                <a:cs typeface="Schibsted Grotesk SemiBold"/>
                <a:sym typeface="Schibsted Grotesk SemiBold"/>
              </a:rPr>
              <a:t>Author Name</a:t>
            </a:r>
            <a:br>
              <a:rPr lang="en" sz="1000">
                <a:solidFill>
                  <a:schemeClr val="accent3"/>
                </a:solidFill>
                <a:latin typeface="Schibsted Grotesk SemiBold"/>
                <a:ea typeface="Schibsted Grotesk SemiBold"/>
                <a:cs typeface="Schibsted Grotesk SemiBold"/>
                <a:sym typeface="Schibsted Grotesk SemiBold"/>
              </a:rPr>
            </a:br>
            <a:r>
              <a:rPr lang="en" sz="1000">
                <a:solidFill>
                  <a:schemeClr val="accent3"/>
                </a:solidFill>
                <a:latin typeface="Schibsted Grotesk SemiBold"/>
                <a:ea typeface="Schibsted Grotesk SemiBold"/>
                <a:cs typeface="Schibsted Grotesk SemiBold"/>
                <a:sym typeface="Schibsted Grotesk SemiBold"/>
              </a:rPr>
              <a:t>Subheadline</a:t>
            </a:r>
            <a:endParaRPr sz="1000">
              <a:solidFill>
                <a:schemeClr val="accent3"/>
              </a:solidFill>
              <a:latin typeface="Schibsted Grotesk SemiBold"/>
              <a:ea typeface="Schibsted Grotesk SemiBold"/>
              <a:cs typeface="Schibsted Grotesk SemiBold"/>
              <a:sym typeface="Schibsted Grotesk SemiBold"/>
            </a:endParaRPr>
          </a:p>
        </p:txBody>
      </p:sp>
      <p:sp>
        <p:nvSpPr>
          <p:cNvPr id="606" name="Google Shape;606;p65"/>
          <p:cNvSpPr>
            <a:spLocks noGrp="1"/>
          </p:cNvSpPr>
          <p:nvPr>
            <p:ph type="pic" idx="2"/>
          </p:nvPr>
        </p:nvSpPr>
        <p:spPr>
          <a:xfrm>
            <a:off x="228600" y="616275"/>
            <a:ext cx="2803200" cy="4298700"/>
          </a:xfrm>
          <a:prstGeom prst="roundRect">
            <a:avLst>
              <a:gd name="adj" fmla="val 2030"/>
            </a:avLst>
          </a:prstGeom>
          <a:noFill/>
          <a:ln>
            <a:noFill/>
          </a:ln>
        </p:spPr>
      </p:sp>
      <p:sp>
        <p:nvSpPr>
          <p:cNvPr id="607" name="Google Shape;607;p65"/>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08" name="Google Shape;608;p65"/>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609" name="Google Shape;609;p65"/>
          <p:cNvSpPr/>
          <p:nvPr/>
        </p:nvSpPr>
        <p:spPr>
          <a:xfrm>
            <a:off x="1561050" y="228600"/>
            <a:ext cx="957300" cy="216600"/>
          </a:xfrm>
          <a:prstGeom prst="roundRect">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10" name="Google Shape;610;p65"/>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611" name="Google Shape;611;p65"/>
          <p:cNvGrpSpPr/>
          <p:nvPr/>
        </p:nvGrpSpPr>
        <p:grpSpPr>
          <a:xfrm>
            <a:off x="228588" y="228700"/>
            <a:ext cx="216600" cy="216600"/>
            <a:chOff x="228588" y="228700"/>
            <a:chExt cx="216600" cy="216600"/>
          </a:xfrm>
        </p:grpSpPr>
        <p:sp>
          <p:nvSpPr>
            <p:cNvPr id="612" name="Google Shape;612;p65"/>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613" name="Google Shape;613;p65"/>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614" name="Google Shape;614;p65"/>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plit Page - Callouts 1">
  <p:cSld name="CUSTOM_6_1_1_1_1_1_1_1_1_1_1_1_1_1_1_1_1_2_1_1_1_1_1_1_1_1_1">
    <p:bg>
      <p:bgPr>
        <a:solidFill>
          <a:schemeClr val="accent2"/>
        </a:solidFill>
        <a:effectLst/>
      </p:bgPr>
    </p:bg>
    <p:spTree>
      <p:nvGrpSpPr>
        <p:cNvPr id="1" name="Shape 615"/>
        <p:cNvGrpSpPr/>
        <p:nvPr/>
      </p:nvGrpSpPr>
      <p:grpSpPr>
        <a:xfrm>
          <a:off x="0" y="0"/>
          <a:ext cx="0" cy="0"/>
          <a:chOff x="0" y="0"/>
          <a:chExt cx="0" cy="0"/>
        </a:xfrm>
      </p:grpSpPr>
      <p:sp>
        <p:nvSpPr>
          <p:cNvPr id="616" name="Google Shape;616;p66"/>
          <p:cNvSpPr/>
          <p:nvPr/>
        </p:nvSpPr>
        <p:spPr>
          <a:xfrm>
            <a:off x="2463324" y="2886675"/>
            <a:ext cx="2071500" cy="2028000"/>
          </a:xfrm>
          <a:prstGeom prst="roundRect">
            <a:avLst>
              <a:gd name="adj" fmla="val 2443"/>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17" name="Google Shape;617;p66"/>
          <p:cNvSpPr txBox="1"/>
          <p:nvPr/>
        </p:nvSpPr>
        <p:spPr>
          <a:xfrm>
            <a:off x="136050" y="515175"/>
            <a:ext cx="4009800" cy="202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a:t>
            </a:r>
            <a:endParaRPr sz="2400">
              <a:solidFill>
                <a:schemeClr val="dk1"/>
              </a:solidFill>
              <a:latin typeface="Schibsted Grotesk SemiBold"/>
              <a:ea typeface="Schibsted Grotesk SemiBold"/>
              <a:cs typeface="Schibsted Grotesk SemiBold"/>
              <a:sym typeface="Schibsted Grotesk SemiBold"/>
            </a:endParaRPr>
          </a:p>
          <a:p>
            <a:pPr marL="0" lvl="0" indent="0" algn="l" rtl="0">
              <a:spcBef>
                <a:spcPts val="1000"/>
              </a:spcBef>
              <a:spcAft>
                <a:spcPts val="0"/>
              </a:spcAft>
              <a:buNone/>
            </a:pPr>
            <a:r>
              <a:rPr lang="en" sz="1200">
                <a:solidFill>
                  <a:schemeClr val="dk1"/>
                </a:solidFill>
                <a:latin typeface="Schibsted Grotesk"/>
                <a:ea typeface="Schibsted Grotesk"/>
                <a:cs typeface="Schibsted Grotesk"/>
                <a:sym typeface="Schibsted Grotesk"/>
              </a:rPr>
              <a:t>Etiam a ipsum nec sem placerat eleifend non mattis leo. Fusce tincidunt aliquam dapibus. Pellentesque libero interdum lorem porttitor consequatusce.</a:t>
            </a:r>
            <a:endParaRPr sz="2400">
              <a:solidFill>
                <a:schemeClr val="dk1"/>
              </a:solidFill>
              <a:latin typeface="Schibsted Grotesk SemiBold"/>
              <a:ea typeface="Schibsted Grotesk SemiBold"/>
              <a:cs typeface="Schibsted Grotesk SemiBold"/>
              <a:sym typeface="Schibsted Grotesk SemiBold"/>
            </a:endParaRPr>
          </a:p>
        </p:txBody>
      </p:sp>
      <p:sp>
        <p:nvSpPr>
          <p:cNvPr id="618" name="Google Shape;618;p66"/>
          <p:cNvSpPr/>
          <p:nvPr/>
        </p:nvSpPr>
        <p:spPr>
          <a:xfrm>
            <a:off x="228600" y="2886675"/>
            <a:ext cx="2115600" cy="2028000"/>
          </a:xfrm>
          <a:prstGeom prst="roundRect">
            <a:avLst>
              <a:gd name="adj" fmla="val 2443"/>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19" name="Google Shape;619;p66"/>
          <p:cNvSpPr/>
          <p:nvPr/>
        </p:nvSpPr>
        <p:spPr>
          <a:xfrm>
            <a:off x="4653582" y="2886675"/>
            <a:ext cx="2071500" cy="2028000"/>
          </a:xfrm>
          <a:prstGeom prst="roundRect">
            <a:avLst>
              <a:gd name="adj" fmla="val 2443"/>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20" name="Google Shape;620;p66"/>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621" name="Google Shape;621;p66"/>
          <p:cNvSpPr/>
          <p:nvPr/>
        </p:nvSpPr>
        <p:spPr>
          <a:xfrm>
            <a:off x="6844077" y="2886675"/>
            <a:ext cx="2071500" cy="2028000"/>
          </a:xfrm>
          <a:prstGeom prst="roundRect">
            <a:avLst>
              <a:gd name="adj" fmla="val 2443"/>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22" name="Google Shape;622;p66"/>
          <p:cNvSpPr txBox="1"/>
          <p:nvPr/>
        </p:nvSpPr>
        <p:spPr>
          <a:xfrm>
            <a:off x="291600" y="3663425"/>
            <a:ext cx="1932600" cy="12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10,000+</a:t>
            </a:r>
            <a:endParaRPr sz="2400">
              <a:solidFill>
                <a:schemeClr val="dk1"/>
              </a:solidFill>
              <a:latin typeface="Schibsted Grotesk SemiBold"/>
              <a:ea typeface="Schibsted Grotesk SemiBold"/>
              <a:cs typeface="Schibsted Grotesk SemiBold"/>
              <a:sym typeface="Schibsted Grotesk SemiBold"/>
            </a:endParaRPr>
          </a:p>
          <a:p>
            <a:pPr marL="0" lvl="0" indent="0" algn="ctr" rtl="0">
              <a:spcBef>
                <a:spcPts val="1000"/>
              </a:spcBef>
              <a:spcAft>
                <a:spcPts val="0"/>
              </a:spcAft>
              <a:buNone/>
            </a:pPr>
            <a:r>
              <a:rPr lang="en" sz="1200">
                <a:solidFill>
                  <a:schemeClr val="dk1"/>
                </a:solidFill>
                <a:latin typeface="Schibsted Grotesk"/>
                <a:ea typeface="Schibsted Grotesk"/>
                <a:cs typeface="Schibsted Grotesk"/>
                <a:sym typeface="Schibsted Grotesk"/>
              </a:rPr>
              <a:t>Etiam a ipsum nec sem placerat eleifend.</a:t>
            </a:r>
            <a:endParaRPr sz="2400">
              <a:solidFill>
                <a:schemeClr val="dk1"/>
              </a:solidFill>
              <a:latin typeface="Schibsted Grotesk SemiBold"/>
              <a:ea typeface="Schibsted Grotesk SemiBold"/>
              <a:cs typeface="Schibsted Grotesk SemiBold"/>
              <a:sym typeface="Schibsted Grotesk SemiBold"/>
            </a:endParaRPr>
          </a:p>
        </p:txBody>
      </p:sp>
      <p:sp>
        <p:nvSpPr>
          <p:cNvPr id="623" name="Google Shape;623;p66"/>
          <p:cNvSpPr txBox="1"/>
          <p:nvPr/>
        </p:nvSpPr>
        <p:spPr>
          <a:xfrm>
            <a:off x="2532591" y="3663425"/>
            <a:ext cx="1932600" cy="12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2,200+</a:t>
            </a:r>
            <a:endParaRPr sz="2400">
              <a:solidFill>
                <a:schemeClr val="dk1"/>
              </a:solidFill>
              <a:latin typeface="Schibsted Grotesk SemiBold"/>
              <a:ea typeface="Schibsted Grotesk SemiBold"/>
              <a:cs typeface="Schibsted Grotesk SemiBold"/>
              <a:sym typeface="Schibsted Grotesk SemiBold"/>
            </a:endParaRPr>
          </a:p>
          <a:p>
            <a:pPr marL="0" lvl="0" indent="0" algn="ctr" rtl="0">
              <a:spcBef>
                <a:spcPts val="1000"/>
              </a:spcBef>
              <a:spcAft>
                <a:spcPts val="0"/>
              </a:spcAft>
              <a:buNone/>
            </a:pPr>
            <a:r>
              <a:rPr lang="en" sz="1200">
                <a:solidFill>
                  <a:schemeClr val="dk1"/>
                </a:solidFill>
                <a:latin typeface="Schibsted Grotesk"/>
                <a:ea typeface="Schibsted Grotesk"/>
                <a:cs typeface="Schibsted Grotesk"/>
                <a:sym typeface="Schibsted Grotesk"/>
              </a:rPr>
              <a:t>Etiam a ipsum nec sem placerat eleifend.</a:t>
            </a:r>
            <a:endParaRPr sz="2400">
              <a:solidFill>
                <a:schemeClr val="dk1"/>
              </a:solidFill>
              <a:latin typeface="Schibsted Grotesk SemiBold"/>
              <a:ea typeface="Schibsted Grotesk SemiBold"/>
              <a:cs typeface="Schibsted Grotesk SemiBold"/>
              <a:sym typeface="Schibsted Grotesk SemiBold"/>
            </a:endParaRPr>
          </a:p>
        </p:txBody>
      </p:sp>
      <p:sp>
        <p:nvSpPr>
          <p:cNvPr id="624" name="Google Shape;624;p66"/>
          <p:cNvSpPr txBox="1"/>
          <p:nvPr/>
        </p:nvSpPr>
        <p:spPr>
          <a:xfrm>
            <a:off x="4723144" y="3663425"/>
            <a:ext cx="1932600" cy="12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10%</a:t>
            </a:r>
            <a:endParaRPr sz="2400">
              <a:solidFill>
                <a:schemeClr val="dk1"/>
              </a:solidFill>
              <a:latin typeface="Schibsted Grotesk SemiBold"/>
              <a:ea typeface="Schibsted Grotesk SemiBold"/>
              <a:cs typeface="Schibsted Grotesk SemiBold"/>
              <a:sym typeface="Schibsted Grotesk SemiBold"/>
            </a:endParaRPr>
          </a:p>
          <a:p>
            <a:pPr marL="0" lvl="0" indent="0" algn="ctr" rtl="0">
              <a:spcBef>
                <a:spcPts val="1000"/>
              </a:spcBef>
              <a:spcAft>
                <a:spcPts val="0"/>
              </a:spcAft>
              <a:buNone/>
            </a:pPr>
            <a:r>
              <a:rPr lang="en" sz="1200">
                <a:solidFill>
                  <a:schemeClr val="dk1"/>
                </a:solidFill>
                <a:latin typeface="Schibsted Grotesk"/>
                <a:ea typeface="Schibsted Grotesk"/>
                <a:cs typeface="Schibsted Grotesk"/>
                <a:sym typeface="Schibsted Grotesk"/>
              </a:rPr>
              <a:t>Etiam a ipsum nec sem placerat eleifend.</a:t>
            </a:r>
            <a:endParaRPr sz="2400">
              <a:solidFill>
                <a:schemeClr val="dk1"/>
              </a:solidFill>
              <a:latin typeface="Schibsted Grotesk SemiBold"/>
              <a:ea typeface="Schibsted Grotesk SemiBold"/>
              <a:cs typeface="Schibsted Grotesk SemiBold"/>
              <a:sym typeface="Schibsted Grotesk SemiBold"/>
            </a:endParaRPr>
          </a:p>
        </p:txBody>
      </p:sp>
      <p:sp>
        <p:nvSpPr>
          <p:cNvPr id="625" name="Google Shape;625;p66"/>
          <p:cNvSpPr txBox="1"/>
          <p:nvPr/>
        </p:nvSpPr>
        <p:spPr>
          <a:xfrm>
            <a:off x="6913447" y="3663425"/>
            <a:ext cx="1932600" cy="125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5,000</a:t>
            </a:r>
            <a:endParaRPr sz="2400">
              <a:solidFill>
                <a:schemeClr val="dk1"/>
              </a:solidFill>
              <a:latin typeface="Schibsted Grotesk SemiBold"/>
              <a:ea typeface="Schibsted Grotesk SemiBold"/>
              <a:cs typeface="Schibsted Grotesk SemiBold"/>
              <a:sym typeface="Schibsted Grotesk SemiBold"/>
            </a:endParaRPr>
          </a:p>
          <a:p>
            <a:pPr marL="0" lvl="0" indent="0" algn="ctr" rtl="0">
              <a:spcBef>
                <a:spcPts val="1000"/>
              </a:spcBef>
              <a:spcAft>
                <a:spcPts val="0"/>
              </a:spcAft>
              <a:buNone/>
            </a:pPr>
            <a:r>
              <a:rPr lang="en" sz="1200">
                <a:solidFill>
                  <a:schemeClr val="dk1"/>
                </a:solidFill>
                <a:latin typeface="Schibsted Grotesk"/>
                <a:ea typeface="Schibsted Grotesk"/>
                <a:cs typeface="Schibsted Grotesk"/>
                <a:sym typeface="Schibsted Grotesk"/>
              </a:rPr>
              <a:t>Etiam a ipsum nec sem placerat eleifend.</a:t>
            </a:r>
            <a:endParaRPr sz="2400">
              <a:solidFill>
                <a:schemeClr val="dk1"/>
              </a:solidFill>
              <a:latin typeface="Schibsted Grotesk SemiBold"/>
              <a:ea typeface="Schibsted Grotesk SemiBold"/>
              <a:cs typeface="Schibsted Grotesk SemiBold"/>
              <a:sym typeface="Schibsted Grotesk SemiBold"/>
            </a:endParaRPr>
          </a:p>
        </p:txBody>
      </p:sp>
      <p:grpSp>
        <p:nvGrpSpPr>
          <p:cNvPr id="626" name="Google Shape;626;p66"/>
          <p:cNvGrpSpPr/>
          <p:nvPr/>
        </p:nvGrpSpPr>
        <p:grpSpPr>
          <a:xfrm>
            <a:off x="1096362" y="3194565"/>
            <a:ext cx="323088" cy="323088"/>
            <a:chOff x="613300" y="2592200"/>
            <a:chExt cx="385500" cy="385500"/>
          </a:xfrm>
        </p:grpSpPr>
        <p:sp>
          <p:nvSpPr>
            <p:cNvPr id="627" name="Google Shape;627;p66"/>
            <p:cNvSpPr/>
            <p:nvPr/>
          </p:nvSpPr>
          <p:spPr>
            <a:xfrm>
              <a:off x="613300" y="2592200"/>
              <a:ext cx="385500" cy="38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628" name="Google Shape;628;p66"/>
            <p:cNvPicPr preferRelativeResize="0"/>
            <p:nvPr/>
          </p:nvPicPr>
          <p:blipFill>
            <a:blip r:embed="rId2">
              <a:alphaModFix/>
            </a:blip>
            <a:stretch>
              <a:fillRect/>
            </a:stretch>
          </p:blipFill>
          <p:spPr>
            <a:xfrm>
              <a:off x="646870" y="2626937"/>
              <a:ext cx="318361" cy="316026"/>
            </a:xfrm>
            <a:prstGeom prst="rect">
              <a:avLst/>
            </a:prstGeom>
            <a:noFill/>
            <a:ln>
              <a:noFill/>
            </a:ln>
          </p:spPr>
        </p:pic>
      </p:grpSp>
      <p:grpSp>
        <p:nvGrpSpPr>
          <p:cNvPr id="629" name="Google Shape;629;p66"/>
          <p:cNvGrpSpPr/>
          <p:nvPr/>
        </p:nvGrpSpPr>
        <p:grpSpPr>
          <a:xfrm>
            <a:off x="3337339" y="3194565"/>
            <a:ext cx="323088" cy="323088"/>
            <a:chOff x="1133425" y="2592200"/>
            <a:chExt cx="385500" cy="385500"/>
          </a:xfrm>
        </p:grpSpPr>
        <p:sp>
          <p:nvSpPr>
            <p:cNvPr id="630" name="Google Shape;630;p66"/>
            <p:cNvSpPr/>
            <p:nvPr/>
          </p:nvSpPr>
          <p:spPr>
            <a:xfrm>
              <a:off x="1133425" y="2592200"/>
              <a:ext cx="385500" cy="38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631" name="Google Shape;631;p66"/>
            <p:cNvPicPr preferRelativeResize="0"/>
            <p:nvPr/>
          </p:nvPicPr>
          <p:blipFill>
            <a:blip r:embed="rId3">
              <a:alphaModFix/>
            </a:blip>
            <a:stretch>
              <a:fillRect/>
            </a:stretch>
          </p:blipFill>
          <p:spPr>
            <a:xfrm>
              <a:off x="1166997" y="2626937"/>
              <a:ext cx="318361" cy="316026"/>
            </a:xfrm>
            <a:prstGeom prst="rect">
              <a:avLst/>
            </a:prstGeom>
            <a:noFill/>
            <a:ln>
              <a:noFill/>
            </a:ln>
          </p:spPr>
        </p:pic>
      </p:grpSp>
      <p:grpSp>
        <p:nvGrpSpPr>
          <p:cNvPr id="632" name="Google Shape;632;p66"/>
          <p:cNvGrpSpPr/>
          <p:nvPr/>
        </p:nvGrpSpPr>
        <p:grpSpPr>
          <a:xfrm>
            <a:off x="5527904" y="3194565"/>
            <a:ext cx="323088" cy="323088"/>
            <a:chOff x="1626275" y="2592200"/>
            <a:chExt cx="385500" cy="385500"/>
          </a:xfrm>
        </p:grpSpPr>
        <p:sp>
          <p:nvSpPr>
            <p:cNvPr id="633" name="Google Shape;633;p66"/>
            <p:cNvSpPr/>
            <p:nvPr/>
          </p:nvSpPr>
          <p:spPr>
            <a:xfrm>
              <a:off x="1626275" y="2592200"/>
              <a:ext cx="385500" cy="38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634" name="Google Shape;634;p66"/>
            <p:cNvPicPr preferRelativeResize="0"/>
            <p:nvPr/>
          </p:nvPicPr>
          <p:blipFill>
            <a:blip r:embed="rId4">
              <a:alphaModFix/>
            </a:blip>
            <a:stretch>
              <a:fillRect/>
            </a:stretch>
          </p:blipFill>
          <p:spPr>
            <a:xfrm>
              <a:off x="1659841" y="2625766"/>
              <a:ext cx="318361" cy="318367"/>
            </a:xfrm>
            <a:prstGeom prst="rect">
              <a:avLst/>
            </a:prstGeom>
            <a:noFill/>
            <a:ln>
              <a:noFill/>
            </a:ln>
          </p:spPr>
        </p:pic>
      </p:grpSp>
      <p:grpSp>
        <p:nvGrpSpPr>
          <p:cNvPr id="635" name="Google Shape;635;p66"/>
          <p:cNvGrpSpPr/>
          <p:nvPr/>
        </p:nvGrpSpPr>
        <p:grpSpPr>
          <a:xfrm>
            <a:off x="7718202" y="3194565"/>
            <a:ext cx="323088" cy="323088"/>
            <a:chOff x="2044800" y="2592200"/>
            <a:chExt cx="385500" cy="385500"/>
          </a:xfrm>
        </p:grpSpPr>
        <p:sp>
          <p:nvSpPr>
            <p:cNvPr id="636" name="Google Shape;636;p66"/>
            <p:cNvSpPr/>
            <p:nvPr/>
          </p:nvSpPr>
          <p:spPr>
            <a:xfrm>
              <a:off x="2044800" y="2592200"/>
              <a:ext cx="385500" cy="38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637" name="Google Shape;637;p66"/>
            <p:cNvPicPr preferRelativeResize="0"/>
            <p:nvPr/>
          </p:nvPicPr>
          <p:blipFill>
            <a:blip r:embed="rId5">
              <a:alphaModFix/>
            </a:blip>
            <a:stretch>
              <a:fillRect/>
            </a:stretch>
          </p:blipFill>
          <p:spPr>
            <a:xfrm>
              <a:off x="2079537" y="2626937"/>
              <a:ext cx="316020" cy="316026"/>
            </a:xfrm>
            <a:prstGeom prst="rect">
              <a:avLst/>
            </a:prstGeom>
            <a:noFill/>
            <a:ln>
              <a:noFill/>
            </a:ln>
          </p:spPr>
        </p:pic>
      </p:grpSp>
      <p:sp>
        <p:nvSpPr>
          <p:cNvPr id="638" name="Google Shape;638;p66"/>
          <p:cNvSpPr>
            <a:spLocks noGrp="1"/>
          </p:cNvSpPr>
          <p:nvPr>
            <p:ph type="pic" idx="2"/>
          </p:nvPr>
        </p:nvSpPr>
        <p:spPr>
          <a:xfrm>
            <a:off x="4502825" y="228450"/>
            <a:ext cx="4412700" cy="2518200"/>
          </a:xfrm>
          <a:prstGeom prst="roundRect">
            <a:avLst>
              <a:gd name="adj" fmla="val 2030"/>
            </a:avLst>
          </a:prstGeom>
          <a:noFill/>
          <a:ln>
            <a:noFill/>
          </a:ln>
        </p:spPr>
      </p:sp>
      <p:sp>
        <p:nvSpPr>
          <p:cNvPr id="639" name="Google Shape;639;p66"/>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40" name="Google Shape;640;p66"/>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641" name="Google Shape;641;p66"/>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42" name="Google Shape;642;p66"/>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643" name="Google Shape;643;p66"/>
          <p:cNvGrpSpPr/>
          <p:nvPr/>
        </p:nvGrpSpPr>
        <p:grpSpPr>
          <a:xfrm>
            <a:off x="228588" y="228700"/>
            <a:ext cx="216600" cy="216600"/>
            <a:chOff x="228588" y="228700"/>
            <a:chExt cx="216600" cy="216600"/>
          </a:xfrm>
        </p:grpSpPr>
        <p:sp>
          <p:nvSpPr>
            <p:cNvPr id="644" name="Google Shape;644;p66"/>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645" name="Google Shape;645;p66"/>
            <p:cNvPicPr preferRelativeResize="0"/>
            <p:nvPr/>
          </p:nvPicPr>
          <p:blipFill rotWithShape="1">
            <a:blip r:embed="rId6">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plit Page - Callouts 2">
  <p:cSld name="CUSTOM_6_1_1_1_1_1_1_1_1_1_1_1_1_1_1_1_1_2_1_1_1_1_1_1_1_1_1_1">
    <p:bg>
      <p:bgPr>
        <a:blipFill>
          <a:blip r:embed="rId2">
            <a:alphaModFix/>
          </a:blip>
          <a:stretch>
            <a:fillRect/>
          </a:stretch>
        </a:blipFill>
        <a:effectLst/>
      </p:bgPr>
    </p:bg>
    <p:spTree>
      <p:nvGrpSpPr>
        <p:cNvPr id="1" name="Shape 646"/>
        <p:cNvGrpSpPr/>
        <p:nvPr/>
      </p:nvGrpSpPr>
      <p:grpSpPr>
        <a:xfrm>
          <a:off x="0" y="0"/>
          <a:ext cx="0" cy="0"/>
          <a:chOff x="0" y="0"/>
          <a:chExt cx="0" cy="0"/>
        </a:xfrm>
      </p:grpSpPr>
      <p:sp>
        <p:nvSpPr>
          <p:cNvPr id="647" name="Google Shape;647;p67"/>
          <p:cNvSpPr/>
          <p:nvPr/>
        </p:nvSpPr>
        <p:spPr>
          <a:xfrm>
            <a:off x="-225" y="0"/>
            <a:ext cx="9144000" cy="5172000"/>
          </a:xfrm>
          <a:prstGeom prst="rect">
            <a:avLst/>
          </a:prstGeom>
          <a:solidFill>
            <a:srgbClr val="000000">
              <a:alpha val="386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48" name="Google Shape;648;p67"/>
          <p:cNvSpPr txBox="1"/>
          <p:nvPr/>
        </p:nvSpPr>
        <p:spPr>
          <a:xfrm>
            <a:off x="136050" y="515175"/>
            <a:ext cx="6573000" cy="202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accent2"/>
                </a:solidFill>
                <a:latin typeface="Schibsted Grotesk SemiBold"/>
                <a:ea typeface="Schibsted Grotesk SemiBold"/>
                <a:cs typeface="Schibsted Grotesk SemiBold"/>
                <a:sym typeface="Schibsted Grotesk SemiBold"/>
              </a:rPr>
              <a:t>Lorem ipsum dolor sit amet, consectetur adipiscing elit.Cras vulputate efficitur magna. Sed porttitor ultricies accumsan. Praesent at diam lectus. </a:t>
            </a:r>
            <a:endParaRPr sz="2400">
              <a:solidFill>
                <a:schemeClr val="accent2"/>
              </a:solidFill>
              <a:latin typeface="Schibsted Grotesk SemiBold"/>
              <a:ea typeface="Schibsted Grotesk SemiBold"/>
              <a:cs typeface="Schibsted Grotesk SemiBold"/>
              <a:sym typeface="Schibsted Grotesk SemiBold"/>
            </a:endParaRPr>
          </a:p>
        </p:txBody>
      </p:sp>
      <p:sp>
        <p:nvSpPr>
          <p:cNvPr id="649" name="Google Shape;649;p67"/>
          <p:cNvSpPr/>
          <p:nvPr/>
        </p:nvSpPr>
        <p:spPr>
          <a:xfrm>
            <a:off x="228600" y="3370675"/>
            <a:ext cx="2075100" cy="1543800"/>
          </a:xfrm>
          <a:prstGeom prst="roundRect">
            <a:avLst>
              <a:gd name="adj" fmla="val 2443"/>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50" name="Google Shape;650;p67"/>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pic>
        <p:nvPicPr>
          <p:cNvPr id="651" name="Google Shape;651;p67"/>
          <p:cNvPicPr preferRelativeResize="0"/>
          <p:nvPr/>
        </p:nvPicPr>
        <p:blipFill>
          <a:blip r:embed="rId3">
            <a:alphaModFix/>
          </a:blip>
          <a:stretch>
            <a:fillRect/>
          </a:stretch>
        </p:blipFill>
        <p:spPr>
          <a:xfrm>
            <a:off x="411474" y="3720916"/>
            <a:ext cx="414125" cy="843317"/>
          </a:xfrm>
          <a:prstGeom prst="rect">
            <a:avLst/>
          </a:prstGeom>
          <a:noFill/>
          <a:ln>
            <a:noFill/>
          </a:ln>
        </p:spPr>
      </p:pic>
      <p:sp>
        <p:nvSpPr>
          <p:cNvPr id="652" name="Google Shape;652;p67"/>
          <p:cNvSpPr/>
          <p:nvPr/>
        </p:nvSpPr>
        <p:spPr>
          <a:xfrm>
            <a:off x="2432532" y="3370675"/>
            <a:ext cx="2075100" cy="1543800"/>
          </a:xfrm>
          <a:prstGeom prst="roundRect">
            <a:avLst>
              <a:gd name="adj" fmla="val 2443"/>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53" name="Google Shape;653;p67"/>
          <p:cNvSpPr/>
          <p:nvPr/>
        </p:nvSpPr>
        <p:spPr>
          <a:xfrm>
            <a:off x="4636465" y="3370675"/>
            <a:ext cx="2075100" cy="1543800"/>
          </a:xfrm>
          <a:prstGeom prst="roundRect">
            <a:avLst>
              <a:gd name="adj" fmla="val 2443"/>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54" name="Google Shape;654;p67"/>
          <p:cNvSpPr/>
          <p:nvPr/>
        </p:nvSpPr>
        <p:spPr>
          <a:xfrm>
            <a:off x="6840397" y="3370675"/>
            <a:ext cx="2075100" cy="1543800"/>
          </a:xfrm>
          <a:prstGeom prst="roundRect">
            <a:avLst>
              <a:gd name="adj" fmla="val 2443"/>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55" name="Google Shape;655;p67"/>
          <p:cNvSpPr txBox="1"/>
          <p:nvPr/>
        </p:nvSpPr>
        <p:spPr>
          <a:xfrm>
            <a:off x="959100" y="3619225"/>
            <a:ext cx="1337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latin typeface="Schibsted Grotesk"/>
              <a:ea typeface="Schibsted Grotesk"/>
              <a:cs typeface="Schibsted Grotesk"/>
              <a:sym typeface="Schibsted Grotesk"/>
            </a:endParaRPr>
          </a:p>
        </p:txBody>
      </p:sp>
      <p:pic>
        <p:nvPicPr>
          <p:cNvPr id="656" name="Google Shape;656;p67"/>
          <p:cNvPicPr preferRelativeResize="0"/>
          <p:nvPr/>
        </p:nvPicPr>
        <p:blipFill>
          <a:blip r:embed="rId4">
            <a:alphaModFix/>
          </a:blip>
          <a:stretch>
            <a:fillRect/>
          </a:stretch>
        </p:blipFill>
        <p:spPr>
          <a:xfrm>
            <a:off x="2395675" y="3720925"/>
            <a:ext cx="858925" cy="843300"/>
          </a:xfrm>
          <a:prstGeom prst="rect">
            <a:avLst/>
          </a:prstGeom>
          <a:noFill/>
          <a:ln>
            <a:noFill/>
          </a:ln>
        </p:spPr>
      </p:pic>
      <p:sp>
        <p:nvSpPr>
          <p:cNvPr id="657" name="Google Shape;657;p67"/>
          <p:cNvSpPr txBox="1"/>
          <p:nvPr/>
        </p:nvSpPr>
        <p:spPr>
          <a:xfrm>
            <a:off x="3170375" y="3619225"/>
            <a:ext cx="13374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accent3"/>
              </a:buClr>
              <a:buSzPts val="1100"/>
              <a:buFont typeface="Arial"/>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0"/>
              </a:spcBef>
              <a:spcAft>
                <a:spcPts val="0"/>
              </a:spcAft>
              <a:buNone/>
            </a:pPr>
            <a:endParaRPr sz="800" b="1">
              <a:solidFill>
                <a:schemeClr val="dk1"/>
              </a:solidFill>
              <a:latin typeface="Schibsted Grotesk"/>
              <a:ea typeface="Schibsted Grotesk"/>
              <a:cs typeface="Schibsted Grotesk"/>
              <a:sym typeface="Schibsted Grotesk"/>
            </a:endParaRPr>
          </a:p>
        </p:txBody>
      </p:sp>
      <p:sp>
        <p:nvSpPr>
          <p:cNvPr id="658" name="Google Shape;658;p67"/>
          <p:cNvSpPr txBox="1"/>
          <p:nvPr/>
        </p:nvSpPr>
        <p:spPr>
          <a:xfrm>
            <a:off x="5374450" y="3619225"/>
            <a:ext cx="13374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accent3"/>
              </a:buClr>
              <a:buSzPts val="1100"/>
              <a:buFont typeface="Arial"/>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0"/>
              </a:spcBef>
              <a:spcAft>
                <a:spcPts val="0"/>
              </a:spcAft>
              <a:buNone/>
            </a:pPr>
            <a:endParaRPr sz="800" b="1">
              <a:solidFill>
                <a:schemeClr val="dk1"/>
              </a:solidFill>
              <a:latin typeface="Schibsted Grotesk"/>
              <a:ea typeface="Schibsted Grotesk"/>
              <a:cs typeface="Schibsted Grotesk"/>
              <a:sym typeface="Schibsted Grotesk"/>
            </a:endParaRPr>
          </a:p>
        </p:txBody>
      </p:sp>
      <p:sp>
        <p:nvSpPr>
          <p:cNvPr id="659" name="Google Shape;659;p67"/>
          <p:cNvSpPr txBox="1"/>
          <p:nvPr/>
        </p:nvSpPr>
        <p:spPr>
          <a:xfrm>
            <a:off x="7578525" y="3619225"/>
            <a:ext cx="13374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accent3"/>
              </a:buClr>
              <a:buSzPts val="1100"/>
              <a:buFont typeface="Arial"/>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0"/>
              </a:spcBef>
              <a:spcAft>
                <a:spcPts val="0"/>
              </a:spcAft>
              <a:buNone/>
            </a:pPr>
            <a:endParaRPr sz="800" b="1">
              <a:solidFill>
                <a:schemeClr val="dk1"/>
              </a:solidFill>
              <a:latin typeface="Schibsted Grotesk"/>
              <a:ea typeface="Schibsted Grotesk"/>
              <a:cs typeface="Schibsted Grotesk"/>
              <a:sym typeface="Schibsted Grotesk"/>
            </a:endParaRPr>
          </a:p>
        </p:txBody>
      </p:sp>
      <p:pic>
        <p:nvPicPr>
          <p:cNvPr id="660" name="Google Shape;660;p67"/>
          <p:cNvPicPr preferRelativeResize="0"/>
          <p:nvPr/>
        </p:nvPicPr>
        <p:blipFill>
          <a:blip r:embed="rId5">
            <a:alphaModFix/>
          </a:blip>
          <a:stretch>
            <a:fillRect/>
          </a:stretch>
        </p:blipFill>
        <p:spPr>
          <a:xfrm>
            <a:off x="4772353" y="3720928"/>
            <a:ext cx="550301" cy="843300"/>
          </a:xfrm>
          <a:prstGeom prst="rect">
            <a:avLst/>
          </a:prstGeom>
          <a:noFill/>
          <a:ln>
            <a:noFill/>
          </a:ln>
        </p:spPr>
      </p:pic>
      <p:pic>
        <p:nvPicPr>
          <p:cNvPr id="661" name="Google Shape;661;p67"/>
          <p:cNvPicPr preferRelativeResize="0"/>
          <p:nvPr/>
        </p:nvPicPr>
        <p:blipFill>
          <a:blip r:embed="rId6">
            <a:alphaModFix/>
          </a:blip>
          <a:stretch>
            <a:fillRect/>
          </a:stretch>
        </p:blipFill>
        <p:spPr>
          <a:xfrm>
            <a:off x="6977225" y="3744074"/>
            <a:ext cx="550300" cy="796997"/>
          </a:xfrm>
          <a:prstGeom prst="rect">
            <a:avLst/>
          </a:prstGeom>
          <a:noFill/>
          <a:ln>
            <a:noFill/>
          </a:ln>
        </p:spPr>
      </p:pic>
      <p:pic>
        <p:nvPicPr>
          <p:cNvPr id="662" name="Google Shape;662;p67"/>
          <p:cNvPicPr preferRelativeResize="0"/>
          <p:nvPr/>
        </p:nvPicPr>
        <p:blipFill>
          <a:blip r:embed="rId7">
            <a:alphaModFix/>
          </a:blip>
          <a:stretch>
            <a:fillRect/>
          </a:stretch>
        </p:blipFill>
        <p:spPr>
          <a:xfrm>
            <a:off x="7753275" y="0"/>
            <a:ext cx="677325" cy="2921750"/>
          </a:xfrm>
          <a:prstGeom prst="rect">
            <a:avLst/>
          </a:prstGeom>
          <a:noFill/>
          <a:ln>
            <a:noFill/>
          </a:ln>
        </p:spPr>
      </p:pic>
      <p:grpSp>
        <p:nvGrpSpPr>
          <p:cNvPr id="663" name="Google Shape;663;p67"/>
          <p:cNvGrpSpPr/>
          <p:nvPr/>
        </p:nvGrpSpPr>
        <p:grpSpPr>
          <a:xfrm>
            <a:off x="7568584" y="570621"/>
            <a:ext cx="1046704" cy="1046704"/>
            <a:chOff x="7578521" y="730421"/>
            <a:chExt cx="1046704" cy="1046704"/>
          </a:xfrm>
        </p:grpSpPr>
        <p:sp>
          <p:nvSpPr>
            <p:cNvPr id="664" name="Google Shape;664;p67"/>
            <p:cNvSpPr/>
            <p:nvPr/>
          </p:nvSpPr>
          <p:spPr>
            <a:xfrm>
              <a:off x="7578525" y="730425"/>
              <a:ext cx="1046700" cy="1046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665" name="Google Shape;665;p67"/>
            <p:cNvPicPr preferRelativeResize="0"/>
            <p:nvPr/>
          </p:nvPicPr>
          <p:blipFill>
            <a:blip r:embed="rId8">
              <a:alphaModFix/>
            </a:blip>
            <a:stretch>
              <a:fillRect/>
            </a:stretch>
          </p:blipFill>
          <p:spPr>
            <a:xfrm>
              <a:off x="7578521" y="730421"/>
              <a:ext cx="1046700" cy="1046700"/>
            </a:xfrm>
            <a:prstGeom prst="rect">
              <a:avLst/>
            </a:prstGeom>
            <a:noFill/>
            <a:ln>
              <a:noFill/>
            </a:ln>
          </p:spPr>
        </p:pic>
      </p:grpSp>
      <p:sp>
        <p:nvSpPr>
          <p:cNvPr id="666" name="Google Shape;666;p67"/>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67" name="Google Shape;667;p67"/>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668" name="Google Shape;668;p67"/>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69" name="Google Shape;669;p67"/>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670" name="Google Shape;670;p67"/>
          <p:cNvGrpSpPr/>
          <p:nvPr/>
        </p:nvGrpSpPr>
        <p:grpSpPr>
          <a:xfrm>
            <a:off x="228588" y="228700"/>
            <a:ext cx="216600" cy="216600"/>
            <a:chOff x="228588" y="228700"/>
            <a:chExt cx="216600" cy="216600"/>
          </a:xfrm>
        </p:grpSpPr>
        <p:sp>
          <p:nvSpPr>
            <p:cNvPr id="671" name="Google Shape;671;p67"/>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672" name="Google Shape;672;p67"/>
            <p:cNvPicPr preferRelativeResize="0"/>
            <p:nvPr/>
          </p:nvPicPr>
          <p:blipFill rotWithShape="1">
            <a:blip r:embed="rId9">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meline 1">
  <p:cSld name="CUSTOM_6_1_1_1_1_1_1_1_1_1_1_1_1_1_1_1_1_2_1_1_1_1_1_1_1_1_1_1_1">
    <p:bg>
      <p:bgPr>
        <a:solidFill>
          <a:schemeClr val="accent2"/>
        </a:solidFill>
        <a:effectLst/>
      </p:bgPr>
    </p:bg>
    <p:spTree>
      <p:nvGrpSpPr>
        <p:cNvPr id="1" name="Shape 673"/>
        <p:cNvGrpSpPr/>
        <p:nvPr/>
      </p:nvGrpSpPr>
      <p:grpSpPr>
        <a:xfrm>
          <a:off x="0" y="0"/>
          <a:ext cx="0" cy="0"/>
          <a:chOff x="0" y="0"/>
          <a:chExt cx="0" cy="0"/>
        </a:xfrm>
      </p:grpSpPr>
      <p:sp>
        <p:nvSpPr>
          <p:cNvPr id="674" name="Google Shape;674;p68"/>
          <p:cNvSpPr txBox="1"/>
          <p:nvPr/>
        </p:nvSpPr>
        <p:spPr>
          <a:xfrm>
            <a:off x="136050" y="515175"/>
            <a:ext cx="8182500" cy="9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In fringilla, lorem in consequat blandit.</a:t>
            </a:r>
            <a:endParaRPr sz="2400">
              <a:solidFill>
                <a:schemeClr val="dk1"/>
              </a:solidFill>
              <a:latin typeface="Schibsted Grotesk SemiBold"/>
              <a:ea typeface="Schibsted Grotesk SemiBold"/>
              <a:cs typeface="Schibsted Grotesk SemiBold"/>
              <a:sym typeface="Schibsted Grotesk SemiBold"/>
            </a:endParaRPr>
          </a:p>
        </p:txBody>
      </p:sp>
      <p:pic>
        <p:nvPicPr>
          <p:cNvPr id="675" name="Google Shape;675;p68"/>
          <p:cNvPicPr preferRelativeResize="0"/>
          <p:nvPr/>
        </p:nvPicPr>
        <p:blipFill>
          <a:blip r:embed="rId2">
            <a:alphaModFix/>
          </a:blip>
          <a:stretch>
            <a:fillRect/>
          </a:stretch>
        </p:blipFill>
        <p:spPr>
          <a:xfrm>
            <a:off x="676563" y="2774525"/>
            <a:ext cx="811650" cy="811650"/>
          </a:xfrm>
          <a:prstGeom prst="rect">
            <a:avLst/>
          </a:prstGeom>
          <a:noFill/>
          <a:ln>
            <a:noFill/>
          </a:ln>
        </p:spPr>
      </p:pic>
      <p:sp>
        <p:nvSpPr>
          <p:cNvPr id="676" name="Google Shape;676;p68"/>
          <p:cNvSpPr txBox="1"/>
          <p:nvPr/>
        </p:nvSpPr>
        <p:spPr>
          <a:xfrm>
            <a:off x="136050" y="3009850"/>
            <a:ext cx="502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accent3"/>
                </a:solidFill>
                <a:latin typeface="Schibsted Grotesk SemiBold"/>
                <a:ea typeface="Schibsted Grotesk SemiBold"/>
                <a:cs typeface="Schibsted Grotesk SemiBold"/>
                <a:sym typeface="Schibsted Grotesk SemiBold"/>
              </a:rPr>
              <a:t>0 MIN</a:t>
            </a:r>
            <a:endParaRPr sz="1400"/>
          </a:p>
        </p:txBody>
      </p:sp>
      <p:sp>
        <p:nvSpPr>
          <p:cNvPr id="677" name="Google Shape;677;p68"/>
          <p:cNvSpPr/>
          <p:nvPr/>
        </p:nvSpPr>
        <p:spPr>
          <a:xfrm>
            <a:off x="1577053" y="3125550"/>
            <a:ext cx="5022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78" name="Google Shape;678;p68"/>
          <p:cNvSpPr/>
          <p:nvPr/>
        </p:nvSpPr>
        <p:spPr>
          <a:xfrm>
            <a:off x="2597363" y="3125556"/>
            <a:ext cx="4005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79" name="Google Shape;679;p68"/>
          <p:cNvSpPr/>
          <p:nvPr/>
        </p:nvSpPr>
        <p:spPr>
          <a:xfrm>
            <a:off x="3515963" y="3125556"/>
            <a:ext cx="2166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80" name="Google Shape;680;p68"/>
          <p:cNvSpPr/>
          <p:nvPr/>
        </p:nvSpPr>
        <p:spPr>
          <a:xfrm>
            <a:off x="4242888" y="3125556"/>
            <a:ext cx="4005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81" name="Google Shape;681;p68"/>
          <p:cNvSpPr/>
          <p:nvPr/>
        </p:nvSpPr>
        <p:spPr>
          <a:xfrm>
            <a:off x="5138132" y="3125556"/>
            <a:ext cx="6255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82" name="Google Shape;682;p68"/>
          <p:cNvSpPr/>
          <p:nvPr/>
        </p:nvSpPr>
        <p:spPr>
          <a:xfrm>
            <a:off x="6243205" y="3125556"/>
            <a:ext cx="1737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83" name="Google Shape;683;p68"/>
          <p:cNvSpPr/>
          <p:nvPr/>
        </p:nvSpPr>
        <p:spPr>
          <a:xfrm>
            <a:off x="6444441" y="3125556"/>
            <a:ext cx="2694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84" name="Google Shape;684;p68"/>
          <p:cNvSpPr/>
          <p:nvPr/>
        </p:nvSpPr>
        <p:spPr>
          <a:xfrm>
            <a:off x="7255147" y="3125556"/>
            <a:ext cx="7116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85" name="Google Shape;685;p68"/>
          <p:cNvSpPr/>
          <p:nvPr/>
        </p:nvSpPr>
        <p:spPr>
          <a:xfrm>
            <a:off x="8028341" y="3125556"/>
            <a:ext cx="269400" cy="1452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686" name="Google Shape;686;p68"/>
          <p:cNvSpPr txBox="1"/>
          <p:nvPr/>
        </p:nvSpPr>
        <p:spPr>
          <a:xfrm>
            <a:off x="8464325" y="3026450"/>
            <a:ext cx="554400" cy="307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800">
                <a:solidFill>
                  <a:schemeClr val="accent3"/>
                </a:solidFill>
                <a:latin typeface="Schibsted Grotesk SemiBold"/>
                <a:ea typeface="Schibsted Grotesk SemiBold"/>
                <a:cs typeface="Schibsted Grotesk SemiBold"/>
                <a:sym typeface="Schibsted Grotesk SemiBold"/>
              </a:rPr>
              <a:t>90 MIN</a:t>
            </a:r>
            <a:endParaRPr sz="1400"/>
          </a:p>
        </p:txBody>
      </p:sp>
      <p:sp>
        <p:nvSpPr>
          <p:cNvPr id="687" name="Google Shape;687;p68"/>
          <p:cNvSpPr txBox="1"/>
          <p:nvPr/>
        </p:nvSpPr>
        <p:spPr>
          <a:xfrm>
            <a:off x="603741" y="1797750"/>
            <a:ext cx="1568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latin typeface="Schibsted Grotesk"/>
              <a:ea typeface="Schibsted Grotesk"/>
              <a:cs typeface="Schibsted Grotesk"/>
              <a:sym typeface="Schibsted Grotesk"/>
            </a:endParaRPr>
          </a:p>
        </p:txBody>
      </p:sp>
      <p:sp>
        <p:nvSpPr>
          <p:cNvPr id="688" name="Google Shape;688;p68"/>
          <p:cNvSpPr txBox="1"/>
          <p:nvPr/>
        </p:nvSpPr>
        <p:spPr>
          <a:xfrm>
            <a:off x="1947550" y="3586175"/>
            <a:ext cx="1568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b="1">
              <a:solidFill>
                <a:schemeClr val="dk1"/>
              </a:solidFill>
              <a:latin typeface="Schibsted Grotesk"/>
              <a:ea typeface="Schibsted Grotesk"/>
              <a:cs typeface="Schibsted Grotesk"/>
              <a:sym typeface="Schibsted Grotesk"/>
            </a:endParaRPr>
          </a:p>
        </p:txBody>
      </p:sp>
      <p:sp>
        <p:nvSpPr>
          <p:cNvPr id="689" name="Google Shape;689;p68"/>
          <p:cNvSpPr txBox="1"/>
          <p:nvPr/>
        </p:nvSpPr>
        <p:spPr>
          <a:xfrm>
            <a:off x="2891263" y="1797750"/>
            <a:ext cx="1568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accent3"/>
              </a:buClr>
              <a:buSzPts val="1100"/>
              <a:buFont typeface="Arial"/>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0"/>
              </a:spcBef>
              <a:spcAft>
                <a:spcPts val="0"/>
              </a:spcAft>
              <a:buNone/>
            </a:pPr>
            <a:endParaRPr sz="800" b="1">
              <a:solidFill>
                <a:schemeClr val="dk1"/>
              </a:solidFill>
              <a:latin typeface="Schibsted Grotesk"/>
              <a:ea typeface="Schibsted Grotesk"/>
              <a:cs typeface="Schibsted Grotesk"/>
              <a:sym typeface="Schibsted Grotesk"/>
            </a:endParaRPr>
          </a:p>
        </p:txBody>
      </p:sp>
      <p:sp>
        <p:nvSpPr>
          <p:cNvPr id="690" name="Google Shape;690;p68"/>
          <p:cNvSpPr txBox="1"/>
          <p:nvPr/>
        </p:nvSpPr>
        <p:spPr>
          <a:xfrm>
            <a:off x="3725173" y="3586175"/>
            <a:ext cx="1568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b="1">
              <a:solidFill>
                <a:schemeClr val="dk1"/>
              </a:solidFill>
              <a:latin typeface="Schibsted Grotesk"/>
              <a:ea typeface="Schibsted Grotesk"/>
              <a:cs typeface="Schibsted Grotesk"/>
              <a:sym typeface="Schibsted Grotesk"/>
            </a:endParaRPr>
          </a:p>
        </p:txBody>
      </p:sp>
      <p:sp>
        <p:nvSpPr>
          <p:cNvPr id="691" name="Google Shape;691;p68"/>
          <p:cNvSpPr txBox="1"/>
          <p:nvPr/>
        </p:nvSpPr>
        <p:spPr>
          <a:xfrm>
            <a:off x="4534749" y="1797750"/>
            <a:ext cx="1568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accent3"/>
              </a:buClr>
              <a:buSzPts val="1100"/>
              <a:buFont typeface="Arial"/>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0"/>
              </a:spcBef>
              <a:spcAft>
                <a:spcPts val="0"/>
              </a:spcAft>
              <a:buNone/>
            </a:pPr>
            <a:endParaRPr sz="800" b="1">
              <a:solidFill>
                <a:schemeClr val="dk1"/>
              </a:solidFill>
              <a:latin typeface="Schibsted Grotesk"/>
              <a:ea typeface="Schibsted Grotesk"/>
              <a:cs typeface="Schibsted Grotesk"/>
              <a:sym typeface="Schibsted Grotesk"/>
            </a:endParaRPr>
          </a:p>
        </p:txBody>
      </p:sp>
      <p:sp>
        <p:nvSpPr>
          <p:cNvPr id="692" name="Google Shape;692;p68"/>
          <p:cNvSpPr txBox="1"/>
          <p:nvPr/>
        </p:nvSpPr>
        <p:spPr>
          <a:xfrm>
            <a:off x="5702055" y="3586175"/>
            <a:ext cx="1568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b="1">
              <a:solidFill>
                <a:schemeClr val="dk1"/>
              </a:solidFill>
              <a:latin typeface="Schibsted Grotesk"/>
              <a:ea typeface="Schibsted Grotesk"/>
              <a:cs typeface="Schibsted Grotesk"/>
              <a:sym typeface="Schibsted Grotesk"/>
            </a:endParaRPr>
          </a:p>
        </p:txBody>
      </p:sp>
      <p:sp>
        <p:nvSpPr>
          <p:cNvPr id="693" name="Google Shape;693;p68"/>
          <p:cNvSpPr txBox="1"/>
          <p:nvPr/>
        </p:nvSpPr>
        <p:spPr>
          <a:xfrm>
            <a:off x="6609434" y="1797750"/>
            <a:ext cx="1568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accent3"/>
              </a:buClr>
              <a:buSzPts val="1100"/>
              <a:buFont typeface="Arial"/>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0"/>
              </a:spcBef>
              <a:spcAft>
                <a:spcPts val="0"/>
              </a:spcAft>
              <a:buNone/>
            </a:pPr>
            <a:endParaRPr sz="800" b="1">
              <a:solidFill>
                <a:schemeClr val="dk1"/>
              </a:solidFill>
              <a:latin typeface="Schibsted Grotesk"/>
              <a:ea typeface="Schibsted Grotesk"/>
              <a:cs typeface="Schibsted Grotesk"/>
              <a:sym typeface="Schibsted Grotesk"/>
            </a:endParaRPr>
          </a:p>
        </p:txBody>
      </p:sp>
      <p:grpSp>
        <p:nvGrpSpPr>
          <p:cNvPr id="694" name="Google Shape;694;p68"/>
          <p:cNvGrpSpPr/>
          <p:nvPr/>
        </p:nvGrpSpPr>
        <p:grpSpPr>
          <a:xfrm>
            <a:off x="2141501" y="3001356"/>
            <a:ext cx="393600" cy="393600"/>
            <a:chOff x="499851" y="4155150"/>
            <a:chExt cx="393600" cy="393600"/>
          </a:xfrm>
        </p:grpSpPr>
        <p:sp>
          <p:nvSpPr>
            <p:cNvPr id="695" name="Google Shape;695;p68"/>
            <p:cNvSpPr/>
            <p:nvPr/>
          </p:nvSpPr>
          <p:spPr>
            <a:xfrm>
              <a:off x="499851"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696" name="Google Shape;696;p68"/>
            <p:cNvPicPr preferRelativeResize="0"/>
            <p:nvPr/>
          </p:nvPicPr>
          <p:blipFill>
            <a:blip r:embed="rId3">
              <a:alphaModFix/>
            </a:blip>
            <a:stretch>
              <a:fillRect/>
            </a:stretch>
          </p:blipFill>
          <p:spPr>
            <a:xfrm>
              <a:off x="556035" y="4211334"/>
              <a:ext cx="281231" cy="281232"/>
            </a:xfrm>
            <a:prstGeom prst="rect">
              <a:avLst/>
            </a:prstGeom>
            <a:noFill/>
            <a:ln>
              <a:noFill/>
            </a:ln>
          </p:spPr>
        </p:pic>
      </p:grpSp>
      <p:grpSp>
        <p:nvGrpSpPr>
          <p:cNvPr id="697" name="Google Shape;697;p68"/>
          <p:cNvGrpSpPr/>
          <p:nvPr/>
        </p:nvGrpSpPr>
        <p:grpSpPr>
          <a:xfrm>
            <a:off x="3060101" y="3001356"/>
            <a:ext cx="393600" cy="393600"/>
            <a:chOff x="1022939" y="4155150"/>
            <a:chExt cx="393600" cy="393600"/>
          </a:xfrm>
        </p:grpSpPr>
        <p:sp>
          <p:nvSpPr>
            <p:cNvPr id="698" name="Google Shape;698;p68"/>
            <p:cNvSpPr/>
            <p:nvPr/>
          </p:nvSpPr>
          <p:spPr>
            <a:xfrm>
              <a:off x="1022939"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699" name="Google Shape;699;p68"/>
            <p:cNvPicPr preferRelativeResize="0"/>
            <p:nvPr/>
          </p:nvPicPr>
          <p:blipFill>
            <a:blip r:embed="rId4">
              <a:alphaModFix/>
            </a:blip>
            <a:stretch>
              <a:fillRect/>
            </a:stretch>
          </p:blipFill>
          <p:spPr>
            <a:xfrm>
              <a:off x="1079135" y="4211334"/>
              <a:ext cx="281231" cy="281232"/>
            </a:xfrm>
            <a:prstGeom prst="rect">
              <a:avLst/>
            </a:prstGeom>
            <a:noFill/>
            <a:ln>
              <a:noFill/>
            </a:ln>
          </p:spPr>
        </p:pic>
      </p:grpSp>
      <p:grpSp>
        <p:nvGrpSpPr>
          <p:cNvPr id="700" name="Google Shape;700;p68"/>
          <p:cNvGrpSpPr/>
          <p:nvPr/>
        </p:nvGrpSpPr>
        <p:grpSpPr>
          <a:xfrm>
            <a:off x="3794814" y="3001356"/>
            <a:ext cx="393600" cy="393600"/>
            <a:chOff x="1546039" y="4155150"/>
            <a:chExt cx="393600" cy="393600"/>
          </a:xfrm>
        </p:grpSpPr>
        <p:sp>
          <p:nvSpPr>
            <p:cNvPr id="701" name="Google Shape;701;p68"/>
            <p:cNvSpPr/>
            <p:nvPr/>
          </p:nvSpPr>
          <p:spPr>
            <a:xfrm>
              <a:off x="1546039"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702" name="Google Shape;702;p68"/>
            <p:cNvPicPr preferRelativeResize="0"/>
            <p:nvPr/>
          </p:nvPicPr>
          <p:blipFill>
            <a:blip r:embed="rId5">
              <a:alphaModFix/>
            </a:blip>
            <a:stretch>
              <a:fillRect/>
            </a:stretch>
          </p:blipFill>
          <p:spPr>
            <a:xfrm>
              <a:off x="1602230" y="4211334"/>
              <a:ext cx="279163" cy="281232"/>
            </a:xfrm>
            <a:prstGeom prst="rect">
              <a:avLst/>
            </a:prstGeom>
            <a:noFill/>
            <a:ln>
              <a:noFill/>
            </a:ln>
          </p:spPr>
        </p:pic>
      </p:grpSp>
      <p:grpSp>
        <p:nvGrpSpPr>
          <p:cNvPr id="703" name="Google Shape;703;p68"/>
          <p:cNvGrpSpPr/>
          <p:nvPr/>
        </p:nvGrpSpPr>
        <p:grpSpPr>
          <a:xfrm>
            <a:off x="5806614" y="3001356"/>
            <a:ext cx="393600" cy="393600"/>
            <a:chOff x="1022939" y="4639450"/>
            <a:chExt cx="393600" cy="393600"/>
          </a:xfrm>
        </p:grpSpPr>
        <p:sp>
          <p:nvSpPr>
            <p:cNvPr id="704" name="Google Shape;704;p68"/>
            <p:cNvSpPr/>
            <p:nvPr/>
          </p:nvSpPr>
          <p:spPr>
            <a:xfrm>
              <a:off x="1022939" y="46394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705" name="Google Shape;705;p68"/>
            <p:cNvPicPr preferRelativeResize="0"/>
            <p:nvPr/>
          </p:nvPicPr>
          <p:blipFill>
            <a:blip r:embed="rId6">
              <a:alphaModFix/>
            </a:blip>
            <a:stretch>
              <a:fillRect/>
            </a:stretch>
          </p:blipFill>
          <p:spPr>
            <a:xfrm>
              <a:off x="1079141" y="4696668"/>
              <a:ext cx="281231" cy="279164"/>
            </a:xfrm>
            <a:prstGeom prst="rect">
              <a:avLst/>
            </a:prstGeom>
            <a:noFill/>
            <a:ln>
              <a:noFill/>
            </a:ln>
          </p:spPr>
        </p:pic>
      </p:grpSp>
      <p:grpSp>
        <p:nvGrpSpPr>
          <p:cNvPr id="706" name="Google Shape;706;p68"/>
          <p:cNvGrpSpPr/>
          <p:nvPr/>
        </p:nvGrpSpPr>
        <p:grpSpPr>
          <a:xfrm>
            <a:off x="4697864" y="3001356"/>
            <a:ext cx="393600" cy="393600"/>
            <a:chOff x="1546039" y="4155150"/>
            <a:chExt cx="393600" cy="393600"/>
          </a:xfrm>
        </p:grpSpPr>
        <p:sp>
          <p:nvSpPr>
            <p:cNvPr id="707" name="Google Shape;707;p68"/>
            <p:cNvSpPr/>
            <p:nvPr/>
          </p:nvSpPr>
          <p:spPr>
            <a:xfrm>
              <a:off x="1546039"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708" name="Google Shape;708;p68"/>
            <p:cNvPicPr preferRelativeResize="0"/>
            <p:nvPr/>
          </p:nvPicPr>
          <p:blipFill>
            <a:blip r:embed="rId5">
              <a:alphaModFix/>
            </a:blip>
            <a:stretch>
              <a:fillRect/>
            </a:stretch>
          </p:blipFill>
          <p:spPr>
            <a:xfrm>
              <a:off x="1602230" y="4211334"/>
              <a:ext cx="279163" cy="281232"/>
            </a:xfrm>
            <a:prstGeom prst="rect">
              <a:avLst/>
            </a:prstGeom>
            <a:noFill/>
            <a:ln>
              <a:noFill/>
            </a:ln>
          </p:spPr>
        </p:pic>
      </p:grpSp>
      <p:grpSp>
        <p:nvGrpSpPr>
          <p:cNvPr id="709" name="Google Shape;709;p68"/>
          <p:cNvGrpSpPr/>
          <p:nvPr/>
        </p:nvGrpSpPr>
        <p:grpSpPr>
          <a:xfrm>
            <a:off x="6772251" y="3001356"/>
            <a:ext cx="393600" cy="393600"/>
            <a:chOff x="1546039" y="4155150"/>
            <a:chExt cx="393600" cy="393600"/>
          </a:xfrm>
        </p:grpSpPr>
        <p:sp>
          <p:nvSpPr>
            <p:cNvPr id="710" name="Google Shape;710;p68"/>
            <p:cNvSpPr/>
            <p:nvPr/>
          </p:nvSpPr>
          <p:spPr>
            <a:xfrm>
              <a:off x="1546039"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711" name="Google Shape;711;p68"/>
            <p:cNvPicPr preferRelativeResize="0"/>
            <p:nvPr/>
          </p:nvPicPr>
          <p:blipFill>
            <a:blip r:embed="rId5">
              <a:alphaModFix/>
            </a:blip>
            <a:stretch>
              <a:fillRect/>
            </a:stretch>
          </p:blipFill>
          <p:spPr>
            <a:xfrm>
              <a:off x="1602230" y="4211334"/>
              <a:ext cx="279163" cy="281232"/>
            </a:xfrm>
            <a:prstGeom prst="rect">
              <a:avLst/>
            </a:prstGeom>
            <a:noFill/>
            <a:ln>
              <a:noFill/>
            </a:ln>
          </p:spPr>
        </p:pic>
      </p:grpSp>
      <p:sp>
        <p:nvSpPr>
          <p:cNvPr id="712" name="Google Shape;712;p68"/>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713" name="Google Shape;713;p68"/>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714" name="Google Shape;714;p68"/>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715" name="Google Shape;715;p68"/>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716" name="Google Shape;716;p68"/>
          <p:cNvGrpSpPr/>
          <p:nvPr/>
        </p:nvGrpSpPr>
        <p:grpSpPr>
          <a:xfrm>
            <a:off x="228588" y="228700"/>
            <a:ext cx="216600" cy="216600"/>
            <a:chOff x="228588" y="228700"/>
            <a:chExt cx="216600" cy="216600"/>
          </a:xfrm>
        </p:grpSpPr>
        <p:sp>
          <p:nvSpPr>
            <p:cNvPr id="717" name="Google Shape;717;p68"/>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718" name="Google Shape;718;p68"/>
            <p:cNvPicPr preferRelativeResize="0"/>
            <p:nvPr/>
          </p:nvPicPr>
          <p:blipFill rotWithShape="1">
            <a:blip r:embed="rId7">
              <a:alphaModFix/>
            </a:blip>
            <a:srcRect b="-10"/>
            <a:stretch/>
          </p:blipFill>
          <p:spPr>
            <a:xfrm>
              <a:off x="293225" y="271763"/>
              <a:ext cx="87350" cy="130475"/>
            </a:xfrm>
            <a:prstGeom prst="rect">
              <a:avLst/>
            </a:prstGeom>
            <a:noFill/>
            <a:ln>
              <a:noFill/>
            </a:ln>
          </p:spPr>
        </p:pic>
      </p:grpSp>
      <p:sp>
        <p:nvSpPr>
          <p:cNvPr id="719" name="Google Shape;719;p68"/>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meline 2">
  <p:cSld name="CUSTOM_6_1_1_1_1_1_1_1_1_1_1_1_1_1_1_1_1_2_1_1_1_1_1_1_1_1_1_1_1_1">
    <p:bg>
      <p:bgPr>
        <a:solidFill>
          <a:schemeClr val="dk1"/>
        </a:solidFill>
        <a:effectLst/>
      </p:bgPr>
    </p:bg>
    <p:spTree>
      <p:nvGrpSpPr>
        <p:cNvPr id="1" name="Shape 720"/>
        <p:cNvGrpSpPr/>
        <p:nvPr/>
      </p:nvGrpSpPr>
      <p:grpSpPr>
        <a:xfrm>
          <a:off x="0" y="0"/>
          <a:ext cx="0" cy="0"/>
          <a:chOff x="0" y="0"/>
          <a:chExt cx="0" cy="0"/>
        </a:xfrm>
      </p:grpSpPr>
      <p:sp>
        <p:nvSpPr>
          <p:cNvPr id="721" name="Google Shape;721;p69"/>
          <p:cNvSpPr/>
          <p:nvPr/>
        </p:nvSpPr>
        <p:spPr>
          <a:xfrm>
            <a:off x="2405338" y="3693600"/>
            <a:ext cx="1415700" cy="1221300"/>
          </a:xfrm>
          <a:prstGeom prst="roundRect">
            <a:avLst>
              <a:gd name="adj" fmla="val 941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722" name="Google Shape;722;p69"/>
          <p:cNvSpPr/>
          <p:nvPr/>
        </p:nvSpPr>
        <p:spPr>
          <a:xfrm>
            <a:off x="231488" y="3693600"/>
            <a:ext cx="1415700" cy="1221300"/>
          </a:xfrm>
          <a:prstGeom prst="roundRect">
            <a:avLst>
              <a:gd name="adj" fmla="val 941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723" name="Google Shape;723;p69"/>
          <p:cNvSpPr/>
          <p:nvPr/>
        </p:nvSpPr>
        <p:spPr>
          <a:xfrm>
            <a:off x="4272475" y="3693600"/>
            <a:ext cx="1415700" cy="1221300"/>
          </a:xfrm>
          <a:prstGeom prst="roundRect">
            <a:avLst>
              <a:gd name="adj" fmla="val 941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724" name="Google Shape;724;p69"/>
          <p:cNvSpPr/>
          <p:nvPr/>
        </p:nvSpPr>
        <p:spPr>
          <a:xfrm>
            <a:off x="5754100" y="3693600"/>
            <a:ext cx="1415700" cy="1221300"/>
          </a:xfrm>
          <a:prstGeom prst="roundRect">
            <a:avLst>
              <a:gd name="adj" fmla="val 941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725" name="Google Shape;725;p69"/>
          <p:cNvSpPr/>
          <p:nvPr/>
        </p:nvSpPr>
        <p:spPr>
          <a:xfrm>
            <a:off x="7499800" y="2948775"/>
            <a:ext cx="1415700" cy="1221300"/>
          </a:xfrm>
          <a:prstGeom prst="roundRect">
            <a:avLst>
              <a:gd name="adj" fmla="val 941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726" name="Google Shape;726;p69"/>
          <p:cNvSpPr/>
          <p:nvPr/>
        </p:nvSpPr>
        <p:spPr>
          <a:xfrm>
            <a:off x="4721850" y="1492850"/>
            <a:ext cx="1415700" cy="1221300"/>
          </a:xfrm>
          <a:prstGeom prst="roundRect">
            <a:avLst>
              <a:gd name="adj" fmla="val 941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727" name="Google Shape;727;p69"/>
          <p:cNvSpPr/>
          <p:nvPr/>
        </p:nvSpPr>
        <p:spPr>
          <a:xfrm>
            <a:off x="6669700" y="1492850"/>
            <a:ext cx="1415700" cy="1221300"/>
          </a:xfrm>
          <a:prstGeom prst="roundRect">
            <a:avLst>
              <a:gd name="adj" fmla="val 941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728" name="Google Shape;728;p69"/>
          <p:cNvSpPr/>
          <p:nvPr/>
        </p:nvSpPr>
        <p:spPr>
          <a:xfrm>
            <a:off x="1739625" y="1492850"/>
            <a:ext cx="1415700" cy="1221300"/>
          </a:xfrm>
          <a:prstGeom prst="roundRect">
            <a:avLst>
              <a:gd name="adj" fmla="val 941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729" name="Google Shape;729;p69"/>
          <p:cNvSpPr/>
          <p:nvPr/>
        </p:nvSpPr>
        <p:spPr>
          <a:xfrm>
            <a:off x="3246038" y="1492850"/>
            <a:ext cx="1415700" cy="1221300"/>
          </a:xfrm>
          <a:prstGeom prst="roundRect">
            <a:avLst>
              <a:gd name="adj" fmla="val 941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730" name="Google Shape;730;p69"/>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accent4"/>
                </a:solidFill>
                <a:latin typeface="Schibsted Grotesk"/>
                <a:ea typeface="Schibsted Grotesk"/>
                <a:cs typeface="Schibsted Grotesk"/>
                <a:sym typeface="Schibsted Grotesk"/>
              </a:defRPr>
            </a:lvl1pPr>
            <a:lvl2pPr lvl="1">
              <a:buNone/>
              <a:defRPr sz="800">
                <a:solidFill>
                  <a:schemeClr val="accent4"/>
                </a:solidFill>
                <a:latin typeface="Schibsted Grotesk"/>
                <a:ea typeface="Schibsted Grotesk"/>
                <a:cs typeface="Schibsted Grotesk"/>
                <a:sym typeface="Schibsted Grotesk"/>
              </a:defRPr>
            </a:lvl2pPr>
            <a:lvl3pPr lvl="2">
              <a:buNone/>
              <a:defRPr sz="800">
                <a:solidFill>
                  <a:schemeClr val="accent4"/>
                </a:solidFill>
                <a:latin typeface="Schibsted Grotesk"/>
                <a:ea typeface="Schibsted Grotesk"/>
                <a:cs typeface="Schibsted Grotesk"/>
                <a:sym typeface="Schibsted Grotesk"/>
              </a:defRPr>
            </a:lvl3pPr>
            <a:lvl4pPr lvl="3">
              <a:buNone/>
              <a:defRPr sz="800">
                <a:solidFill>
                  <a:schemeClr val="accent4"/>
                </a:solidFill>
                <a:latin typeface="Schibsted Grotesk"/>
                <a:ea typeface="Schibsted Grotesk"/>
                <a:cs typeface="Schibsted Grotesk"/>
                <a:sym typeface="Schibsted Grotesk"/>
              </a:defRPr>
            </a:lvl4pPr>
            <a:lvl5pPr lvl="4">
              <a:buNone/>
              <a:defRPr sz="800">
                <a:solidFill>
                  <a:schemeClr val="accent4"/>
                </a:solidFill>
                <a:latin typeface="Schibsted Grotesk"/>
                <a:ea typeface="Schibsted Grotesk"/>
                <a:cs typeface="Schibsted Grotesk"/>
                <a:sym typeface="Schibsted Grotesk"/>
              </a:defRPr>
            </a:lvl5pPr>
            <a:lvl6pPr lvl="5">
              <a:buNone/>
              <a:defRPr sz="800">
                <a:solidFill>
                  <a:schemeClr val="accent4"/>
                </a:solidFill>
                <a:latin typeface="Schibsted Grotesk"/>
                <a:ea typeface="Schibsted Grotesk"/>
                <a:cs typeface="Schibsted Grotesk"/>
                <a:sym typeface="Schibsted Grotesk"/>
              </a:defRPr>
            </a:lvl6pPr>
            <a:lvl7pPr lvl="6">
              <a:buNone/>
              <a:defRPr sz="800">
                <a:solidFill>
                  <a:schemeClr val="accent4"/>
                </a:solidFill>
                <a:latin typeface="Schibsted Grotesk"/>
                <a:ea typeface="Schibsted Grotesk"/>
                <a:cs typeface="Schibsted Grotesk"/>
                <a:sym typeface="Schibsted Grotesk"/>
              </a:defRPr>
            </a:lvl7pPr>
            <a:lvl8pPr lvl="7">
              <a:buNone/>
              <a:defRPr sz="800">
                <a:solidFill>
                  <a:schemeClr val="accent4"/>
                </a:solidFill>
                <a:latin typeface="Schibsted Grotesk"/>
                <a:ea typeface="Schibsted Grotesk"/>
                <a:cs typeface="Schibsted Grotesk"/>
                <a:sym typeface="Schibsted Grotesk"/>
              </a:defRPr>
            </a:lvl8pPr>
            <a:lvl9pPr lvl="8">
              <a:buNone/>
              <a:defRPr sz="800">
                <a:solidFill>
                  <a:schemeClr val="accent4"/>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731" name="Google Shape;731;p69"/>
          <p:cNvSpPr/>
          <p:nvPr/>
        </p:nvSpPr>
        <p:spPr>
          <a:xfrm>
            <a:off x="226950" y="1492850"/>
            <a:ext cx="1415700" cy="1221300"/>
          </a:xfrm>
          <a:prstGeom prst="roundRect">
            <a:avLst>
              <a:gd name="adj" fmla="val 941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732" name="Google Shape;732;p69"/>
          <p:cNvSpPr txBox="1"/>
          <p:nvPr/>
        </p:nvSpPr>
        <p:spPr>
          <a:xfrm>
            <a:off x="252000" y="189917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2"/>
                </a:solidFill>
                <a:latin typeface="Schibsted Grotesk"/>
                <a:ea typeface="Schibsted Grotesk"/>
                <a:cs typeface="Schibsted Grotesk"/>
                <a:sym typeface="Schibsted Grotesk"/>
              </a:rPr>
              <a:t>Lorem ipsum</a:t>
            </a:r>
            <a:br>
              <a:rPr lang="en" sz="800">
                <a:solidFill>
                  <a:schemeClr val="accent2"/>
                </a:solidFill>
                <a:latin typeface="Schibsted Grotesk"/>
                <a:ea typeface="Schibsted Grotesk"/>
                <a:cs typeface="Schibsted Grotesk"/>
                <a:sym typeface="Schibsted Grotesk"/>
              </a:rPr>
            </a:br>
            <a:r>
              <a:rPr lang="en" sz="700">
                <a:solidFill>
                  <a:schemeClr val="accent2"/>
                </a:solidFill>
                <a:latin typeface="Schibsted Grotesk"/>
                <a:ea typeface="Schibsted Grotesk"/>
                <a:cs typeface="Schibsted Grotesk"/>
                <a:sym typeface="Schibsted Grotesk"/>
              </a:rPr>
              <a:t>Curabitur et iaculis erat. Maecenas euismod augue nec justo aliquet pretium. Fusce id venenatis nisi. </a:t>
            </a:r>
            <a:endParaRPr sz="700">
              <a:solidFill>
                <a:schemeClr val="accent2"/>
              </a:solidFill>
              <a:latin typeface="Schibsted Grotesk"/>
              <a:ea typeface="Schibsted Grotesk"/>
              <a:cs typeface="Schibsted Grotesk"/>
              <a:sym typeface="Schibsted Grotesk"/>
            </a:endParaRPr>
          </a:p>
        </p:txBody>
      </p:sp>
      <p:sp>
        <p:nvSpPr>
          <p:cNvPr id="733" name="Google Shape;733;p69"/>
          <p:cNvSpPr txBox="1"/>
          <p:nvPr/>
        </p:nvSpPr>
        <p:spPr>
          <a:xfrm>
            <a:off x="136050" y="515175"/>
            <a:ext cx="8182500" cy="9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accent2"/>
                </a:solidFill>
                <a:latin typeface="Schibsted Grotesk SemiBold"/>
                <a:ea typeface="Schibsted Grotesk SemiBold"/>
                <a:cs typeface="Schibsted Grotesk SemiBold"/>
                <a:sym typeface="Schibsted Grotesk SemiBold"/>
              </a:rPr>
              <a:t>Lorem ipsum dolor sit amet, consectetur adipiscing elit. In fringilla, lorem in consequat blandit.</a:t>
            </a:r>
            <a:endParaRPr sz="2400">
              <a:solidFill>
                <a:schemeClr val="accent2"/>
              </a:solidFill>
              <a:latin typeface="Schibsted Grotesk SemiBold"/>
              <a:ea typeface="Schibsted Grotesk SemiBold"/>
              <a:cs typeface="Schibsted Grotesk SemiBold"/>
              <a:sym typeface="Schibsted Grotesk SemiBold"/>
            </a:endParaRPr>
          </a:p>
        </p:txBody>
      </p:sp>
      <p:sp>
        <p:nvSpPr>
          <p:cNvPr id="734" name="Google Shape;734;p69"/>
          <p:cNvSpPr txBox="1"/>
          <p:nvPr/>
        </p:nvSpPr>
        <p:spPr>
          <a:xfrm>
            <a:off x="1752150" y="189917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2"/>
                </a:solidFill>
                <a:latin typeface="Schibsted Grotesk"/>
                <a:ea typeface="Schibsted Grotesk"/>
                <a:cs typeface="Schibsted Grotesk"/>
                <a:sym typeface="Schibsted Grotesk"/>
              </a:rPr>
              <a:t>Lorem ipsum</a:t>
            </a:r>
            <a:br>
              <a:rPr lang="en" sz="800">
                <a:solidFill>
                  <a:schemeClr val="accent2"/>
                </a:solidFill>
                <a:latin typeface="Schibsted Grotesk"/>
                <a:ea typeface="Schibsted Grotesk"/>
                <a:cs typeface="Schibsted Grotesk"/>
                <a:sym typeface="Schibsted Grotesk"/>
              </a:rPr>
            </a:br>
            <a:r>
              <a:rPr lang="en" sz="700">
                <a:solidFill>
                  <a:schemeClr val="accent2"/>
                </a:solidFill>
                <a:latin typeface="Schibsted Grotesk"/>
                <a:ea typeface="Schibsted Grotesk"/>
                <a:cs typeface="Schibsted Grotesk"/>
                <a:sym typeface="Schibsted Grotesk"/>
              </a:rPr>
              <a:t>Curabitur et iaculis erat. Maecenas euismod augue nec justo aliquet pretium. Fusce id venenatis nisi. </a:t>
            </a:r>
            <a:endParaRPr sz="700">
              <a:solidFill>
                <a:schemeClr val="accent2"/>
              </a:solidFill>
              <a:latin typeface="Schibsted Grotesk"/>
              <a:ea typeface="Schibsted Grotesk"/>
              <a:cs typeface="Schibsted Grotesk"/>
              <a:sym typeface="Schibsted Grotesk"/>
            </a:endParaRPr>
          </a:p>
        </p:txBody>
      </p:sp>
      <p:sp>
        <p:nvSpPr>
          <p:cNvPr id="735" name="Google Shape;735;p69"/>
          <p:cNvSpPr txBox="1"/>
          <p:nvPr/>
        </p:nvSpPr>
        <p:spPr>
          <a:xfrm>
            <a:off x="3252300" y="189917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2"/>
                </a:solidFill>
                <a:latin typeface="Schibsted Grotesk"/>
                <a:ea typeface="Schibsted Grotesk"/>
                <a:cs typeface="Schibsted Grotesk"/>
                <a:sym typeface="Schibsted Grotesk"/>
              </a:rPr>
              <a:t>Lorem ipsum</a:t>
            </a:r>
            <a:br>
              <a:rPr lang="en" sz="800">
                <a:solidFill>
                  <a:schemeClr val="accent2"/>
                </a:solidFill>
                <a:latin typeface="Schibsted Grotesk"/>
                <a:ea typeface="Schibsted Grotesk"/>
                <a:cs typeface="Schibsted Grotesk"/>
                <a:sym typeface="Schibsted Grotesk"/>
              </a:rPr>
            </a:br>
            <a:r>
              <a:rPr lang="en" sz="700">
                <a:solidFill>
                  <a:schemeClr val="accent2"/>
                </a:solidFill>
                <a:latin typeface="Schibsted Grotesk"/>
                <a:ea typeface="Schibsted Grotesk"/>
                <a:cs typeface="Schibsted Grotesk"/>
                <a:sym typeface="Schibsted Grotesk"/>
              </a:rPr>
              <a:t>Curabitur et iaculis erat. Maecenas euismod augue nec justo aliquet pretium. Fusce id venenatis nisi. </a:t>
            </a:r>
            <a:endParaRPr sz="700">
              <a:solidFill>
                <a:schemeClr val="accent2"/>
              </a:solidFill>
              <a:latin typeface="Schibsted Grotesk"/>
              <a:ea typeface="Schibsted Grotesk"/>
              <a:cs typeface="Schibsted Grotesk"/>
              <a:sym typeface="Schibsted Grotesk"/>
            </a:endParaRPr>
          </a:p>
        </p:txBody>
      </p:sp>
      <p:sp>
        <p:nvSpPr>
          <p:cNvPr id="736" name="Google Shape;736;p69"/>
          <p:cNvSpPr txBox="1"/>
          <p:nvPr/>
        </p:nvSpPr>
        <p:spPr>
          <a:xfrm>
            <a:off x="4752450" y="189917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2"/>
                </a:solidFill>
                <a:latin typeface="Schibsted Grotesk"/>
                <a:ea typeface="Schibsted Grotesk"/>
                <a:cs typeface="Schibsted Grotesk"/>
                <a:sym typeface="Schibsted Grotesk"/>
              </a:rPr>
              <a:t>Lorem ipsum</a:t>
            </a:r>
            <a:br>
              <a:rPr lang="en" sz="800">
                <a:solidFill>
                  <a:schemeClr val="accent2"/>
                </a:solidFill>
                <a:latin typeface="Schibsted Grotesk"/>
                <a:ea typeface="Schibsted Grotesk"/>
                <a:cs typeface="Schibsted Grotesk"/>
                <a:sym typeface="Schibsted Grotesk"/>
              </a:rPr>
            </a:br>
            <a:r>
              <a:rPr lang="en" sz="700">
                <a:solidFill>
                  <a:schemeClr val="accent2"/>
                </a:solidFill>
                <a:latin typeface="Schibsted Grotesk"/>
                <a:ea typeface="Schibsted Grotesk"/>
                <a:cs typeface="Schibsted Grotesk"/>
                <a:sym typeface="Schibsted Grotesk"/>
              </a:rPr>
              <a:t>Curabitur et iaculis erat. Maecenas euismod augue nec justo aliquet pretium. Fusce id venenatis nisi. </a:t>
            </a:r>
            <a:endParaRPr sz="700">
              <a:solidFill>
                <a:schemeClr val="accent2"/>
              </a:solidFill>
              <a:latin typeface="Schibsted Grotesk"/>
              <a:ea typeface="Schibsted Grotesk"/>
              <a:cs typeface="Schibsted Grotesk"/>
              <a:sym typeface="Schibsted Grotesk"/>
            </a:endParaRPr>
          </a:p>
        </p:txBody>
      </p:sp>
      <p:sp>
        <p:nvSpPr>
          <p:cNvPr id="737" name="Google Shape;737;p69"/>
          <p:cNvSpPr txBox="1"/>
          <p:nvPr/>
        </p:nvSpPr>
        <p:spPr>
          <a:xfrm>
            <a:off x="6689200" y="189917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2"/>
                </a:solidFill>
                <a:latin typeface="Schibsted Grotesk"/>
                <a:ea typeface="Schibsted Grotesk"/>
                <a:cs typeface="Schibsted Grotesk"/>
                <a:sym typeface="Schibsted Grotesk"/>
              </a:rPr>
              <a:t>Lorem ipsum</a:t>
            </a:r>
            <a:br>
              <a:rPr lang="en" sz="800">
                <a:solidFill>
                  <a:schemeClr val="accent2"/>
                </a:solidFill>
                <a:latin typeface="Schibsted Grotesk"/>
                <a:ea typeface="Schibsted Grotesk"/>
                <a:cs typeface="Schibsted Grotesk"/>
                <a:sym typeface="Schibsted Grotesk"/>
              </a:rPr>
            </a:br>
            <a:r>
              <a:rPr lang="en" sz="700">
                <a:solidFill>
                  <a:schemeClr val="accent2"/>
                </a:solidFill>
                <a:latin typeface="Schibsted Grotesk"/>
                <a:ea typeface="Schibsted Grotesk"/>
                <a:cs typeface="Schibsted Grotesk"/>
                <a:sym typeface="Schibsted Grotesk"/>
              </a:rPr>
              <a:t>Curabitur et iaculis erat. Maecenas euismod augue nec justo aliquet pretium. Fusce id venenatis nisi. </a:t>
            </a:r>
            <a:endParaRPr sz="700">
              <a:solidFill>
                <a:schemeClr val="accent2"/>
              </a:solidFill>
              <a:latin typeface="Schibsted Grotesk"/>
              <a:ea typeface="Schibsted Grotesk"/>
              <a:cs typeface="Schibsted Grotesk"/>
              <a:sym typeface="Schibsted Grotesk"/>
            </a:endParaRPr>
          </a:p>
        </p:txBody>
      </p:sp>
      <p:sp>
        <p:nvSpPr>
          <p:cNvPr id="738" name="Google Shape;738;p69"/>
          <p:cNvSpPr txBox="1"/>
          <p:nvPr/>
        </p:nvSpPr>
        <p:spPr>
          <a:xfrm>
            <a:off x="7524850" y="3355088"/>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2"/>
                </a:solidFill>
                <a:latin typeface="Schibsted Grotesk"/>
                <a:ea typeface="Schibsted Grotesk"/>
                <a:cs typeface="Schibsted Grotesk"/>
                <a:sym typeface="Schibsted Grotesk"/>
              </a:rPr>
              <a:t>Lorem ipsum</a:t>
            </a:r>
            <a:br>
              <a:rPr lang="en" sz="800">
                <a:solidFill>
                  <a:schemeClr val="accent2"/>
                </a:solidFill>
                <a:latin typeface="Schibsted Grotesk"/>
                <a:ea typeface="Schibsted Grotesk"/>
                <a:cs typeface="Schibsted Grotesk"/>
                <a:sym typeface="Schibsted Grotesk"/>
              </a:rPr>
            </a:br>
            <a:r>
              <a:rPr lang="en" sz="700">
                <a:solidFill>
                  <a:schemeClr val="accent2"/>
                </a:solidFill>
                <a:latin typeface="Schibsted Grotesk"/>
                <a:ea typeface="Schibsted Grotesk"/>
                <a:cs typeface="Schibsted Grotesk"/>
                <a:sym typeface="Schibsted Grotesk"/>
              </a:rPr>
              <a:t>Curabitur et iaculis erat. Maecenas euismod augue nec justo aliquet pretium. Fusce id venenatis nisi. </a:t>
            </a:r>
            <a:endParaRPr sz="700">
              <a:solidFill>
                <a:schemeClr val="accent2"/>
              </a:solidFill>
              <a:latin typeface="Schibsted Grotesk"/>
              <a:ea typeface="Schibsted Grotesk"/>
              <a:cs typeface="Schibsted Grotesk"/>
              <a:sym typeface="Schibsted Grotesk"/>
            </a:endParaRPr>
          </a:p>
        </p:txBody>
      </p:sp>
      <p:sp>
        <p:nvSpPr>
          <p:cNvPr id="739" name="Google Shape;739;p69"/>
          <p:cNvSpPr/>
          <p:nvPr/>
        </p:nvSpPr>
        <p:spPr>
          <a:xfrm>
            <a:off x="2269842" y="1568944"/>
            <a:ext cx="330300" cy="330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740" name="Google Shape;740;p69"/>
          <p:cNvPicPr preferRelativeResize="0"/>
          <p:nvPr/>
        </p:nvPicPr>
        <p:blipFill rotWithShape="1">
          <a:blip r:embed="rId2">
            <a:alphaModFix/>
          </a:blip>
          <a:srcRect/>
          <a:stretch/>
        </p:blipFill>
        <p:spPr>
          <a:xfrm>
            <a:off x="2316990" y="1616082"/>
            <a:ext cx="235953" cy="235953"/>
          </a:xfrm>
          <a:prstGeom prst="rect">
            <a:avLst/>
          </a:prstGeom>
          <a:noFill/>
          <a:ln>
            <a:noFill/>
          </a:ln>
        </p:spPr>
      </p:pic>
      <p:sp>
        <p:nvSpPr>
          <p:cNvPr id="741" name="Google Shape;741;p69"/>
          <p:cNvSpPr/>
          <p:nvPr/>
        </p:nvSpPr>
        <p:spPr>
          <a:xfrm>
            <a:off x="3782503" y="1568950"/>
            <a:ext cx="330300" cy="330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742" name="Google Shape;742;p69"/>
          <p:cNvPicPr preferRelativeResize="0"/>
          <p:nvPr/>
        </p:nvPicPr>
        <p:blipFill rotWithShape="1">
          <a:blip r:embed="rId3">
            <a:alphaModFix/>
          </a:blip>
          <a:srcRect/>
          <a:stretch/>
        </p:blipFill>
        <p:spPr>
          <a:xfrm>
            <a:off x="3829626" y="1616067"/>
            <a:ext cx="235975" cy="235975"/>
          </a:xfrm>
          <a:prstGeom prst="rect">
            <a:avLst/>
          </a:prstGeom>
          <a:noFill/>
          <a:ln>
            <a:noFill/>
          </a:ln>
        </p:spPr>
      </p:pic>
      <p:sp>
        <p:nvSpPr>
          <p:cNvPr id="743" name="Google Shape;743;p69"/>
          <p:cNvSpPr/>
          <p:nvPr/>
        </p:nvSpPr>
        <p:spPr>
          <a:xfrm>
            <a:off x="5270121" y="1568944"/>
            <a:ext cx="330300" cy="330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744" name="Google Shape;744;p69"/>
          <p:cNvPicPr preferRelativeResize="0"/>
          <p:nvPr/>
        </p:nvPicPr>
        <p:blipFill rotWithShape="1">
          <a:blip r:embed="rId4">
            <a:alphaModFix/>
          </a:blip>
          <a:srcRect l="367" r="367"/>
          <a:stretch/>
        </p:blipFill>
        <p:spPr>
          <a:xfrm>
            <a:off x="5317266" y="1616082"/>
            <a:ext cx="234218" cy="235953"/>
          </a:xfrm>
          <a:prstGeom prst="rect">
            <a:avLst/>
          </a:prstGeom>
          <a:noFill/>
          <a:ln>
            <a:noFill/>
          </a:ln>
        </p:spPr>
      </p:pic>
      <p:sp>
        <p:nvSpPr>
          <p:cNvPr id="745" name="Google Shape;745;p69"/>
          <p:cNvSpPr/>
          <p:nvPr/>
        </p:nvSpPr>
        <p:spPr>
          <a:xfrm>
            <a:off x="7211086" y="1583663"/>
            <a:ext cx="330300" cy="330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746" name="Google Shape;746;p69"/>
          <p:cNvPicPr preferRelativeResize="0"/>
          <p:nvPr/>
        </p:nvPicPr>
        <p:blipFill rotWithShape="1">
          <a:blip r:embed="rId5">
            <a:alphaModFix/>
          </a:blip>
          <a:srcRect t="367" b="367"/>
          <a:stretch/>
        </p:blipFill>
        <p:spPr>
          <a:xfrm>
            <a:off x="7258214" y="1631668"/>
            <a:ext cx="235960" cy="234235"/>
          </a:xfrm>
          <a:prstGeom prst="rect">
            <a:avLst/>
          </a:prstGeom>
          <a:noFill/>
          <a:ln>
            <a:noFill/>
          </a:ln>
        </p:spPr>
      </p:pic>
      <p:sp>
        <p:nvSpPr>
          <p:cNvPr id="747" name="Google Shape;747;p69"/>
          <p:cNvSpPr txBox="1"/>
          <p:nvPr/>
        </p:nvSpPr>
        <p:spPr>
          <a:xfrm>
            <a:off x="252000" y="409992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2"/>
                </a:solidFill>
                <a:latin typeface="Schibsted Grotesk"/>
                <a:ea typeface="Schibsted Grotesk"/>
                <a:cs typeface="Schibsted Grotesk"/>
                <a:sym typeface="Schibsted Grotesk"/>
              </a:rPr>
              <a:t>Lorem ipsum</a:t>
            </a:r>
            <a:br>
              <a:rPr lang="en" sz="800">
                <a:solidFill>
                  <a:schemeClr val="accent2"/>
                </a:solidFill>
                <a:latin typeface="Schibsted Grotesk"/>
                <a:ea typeface="Schibsted Grotesk"/>
                <a:cs typeface="Schibsted Grotesk"/>
                <a:sym typeface="Schibsted Grotesk"/>
              </a:rPr>
            </a:br>
            <a:r>
              <a:rPr lang="en" sz="700">
                <a:solidFill>
                  <a:schemeClr val="accent2"/>
                </a:solidFill>
                <a:latin typeface="Schibsted Grotesk"/>
                <a:ea typeface="Schibsted Grotesk"/>
                <a:cs typeface="Schibsted Grotesk"/>
                <a:sym typeface="Schibsted Grotesk"/>
              </a:rPr>
              <a:t>Curabitur et iaculis erat. Maecenas euismod augue nec justo aliquet pretium. Fusce id venenatis nisi. </a:t>
            </a:r>
            <a:endParaRPr sz="700">
              <a:solidFill>
                <a:schemeClr val="accent2"/>
              </a:solidFill>
              <a:latin typeface="Schibsted Grotesk"/>
              <a:ea typeface="Schibsted Grotesk"/>
              <a:cs typeface="Schibsted Grotesk"/>
              <a:sym typeface="Schibsted Grotesk"/>
            </a:endParaRPr>
          </a:p>
        </p:txBody>
      </p:sp>
      <p:sp>
        <p:nvSpPr>
          <p:cNvPr id="748" name="Google Shape;748;p69"/>
          <p:cNvSpPr txBox="1"/>
          <p:nvPr/>
        </p:nvSpPr>
        <p:spPr>
          <a:xfrm>
            <a:off x="2460000" y="409992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2"/>
                </a:solidFill>
                <a:latin typeface="Schibsted Grotesk"/>
                <a:ea typeface="Schibsted Grotesk"/>
                <a:cs typeface="Schibsted Grotesk"/>
                <a:sym typeface="Schibsted Grotesk"/>
              </a:rPr>
              <a:t>Lorem ipsum</a:t>
            </a:r>
            <a:br>
              <a:rPr lang="en" sz="800">
                <a:solidFill>
                  <a:schemeClr val="accent2"/>
                </a:solidFill>
                <a:latin typeface="Schibsted Grotesk"/>
                <a:ea typeface="Schibsted Grotesk"/>
                <a:cs typeface="Schibsted Grotesk"/>
                <a:sym typeface="Schibsted Grotesk"/>
              </a:rPr>
            </a:br>
            <a:r>
              <a:rPr lang="en" sz="700">
                <a:solidFill>
                  <a:schemeClr val="accent2"/>
                </a:solidFill>
                <a:latin typeface="Schibsted Grotesk"/>
                <a:ea typeface="Schibsted Grotesk"/>
                <a:cs typeface="Schibsted Grotesk"/>
                <a:sym typeface="Schibsted Grotesk"/>
              </a:rPr>
              <a:t>Curabitur et iaculis erat. Maecenas euismod augue nec justo aliquet pretium. Fusce id venenatis nisi. </a:t>
            </a:r>
            <a:endParaRPr sz="700">
              <a:solidFill>
                <a:schemeClr val="accent2"/>
              </a:solidFill>
              <a:latin typeface="Schibsted Grotesk"/>
              <a:ea typeface="Schibsted Grotesk"/>
              <a:cs typeface="Schibsted Grotesk"/>
              <a:sym typeface="Schibsted Grotesk"/>
            </a:endParaRPr>
          </a:p>
        </p:txBody>
      </p:sp>
      <p:sp>
        <p:nvSpPr>
          <p:cNvPr id="749" name="Google Shape;749;p69"/>
          <p:cNvSpPr txBox="1"/>
          <p:nvPr/>
        </p:nvSpPr>
        <p:spPr>
          <a:xfrm>
            <a:off x="5779143" y="409992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2"/>
                </a:solidFill>
                <a:latin typeface="Schibsted Grotesk"/>
                <a:ea typeface="Schibsted Grotesk"/>
                <a:cs typeface="Schibsted Grotesk"/>
                <a:sym typeface="Schibsted Grotesk"/>
              </a:rPr>
              <a:t>Lorem ipsum</a:t>
            </a:r>
            <a:br>
              <a:rPr lang="en" sz="800">
                <a:solidFill>
                  <a:schemeClr val="accent2"/>
                </a:solidFill>
                <a:latin typeface="Schibsted Grotesk"/>
                <a:ea typeface="Schibsted Grotesk"/>
                <a:cs typeface="Schibsted Grotesk"/>
                <a:sym typeface="Schibsted Grotesk"/>
              </a:rPr>
            </a:br>
            <a:r>
              <a:rPr lang="en" sz="700">
                <a:solidFill>
                  <a:schemeClr val="accent2"/>
                </a:solidFill>
                <a:latin typeface="Schibsted Grotesk"/>
                <a:ea typeface="Schibsted Grotesk"/>
                <a:cs typeface="Schibsted Grotesk"/>
                <a:sym typeface="Schibsted Grotesk"/>
              </a:rPr>
              <a:t>Curabitur et iaculis erat. Maecenas euismod augue nec justo aliquet pretium. Fusce id venenatis nisi. </a:t>
            </a:r>
            <a:endParaRPr sz="700">
              <a:solidFill>
                <a:schemeClr val="accent2"/>
              </a:solidFill>
              <a:latin typeface="Schibsted Grotesk"/>
              <a:ea typeface="Schibsted Grotesk"/>
              <a:cs typeface="Schibsted Grotesk"/>
              <a:sym typeface="Schibsted Grotesk"/>
            </a:endParaRPr>
          </a:p>
        </p:txBody>
      </p:sp>
      <p:sp>
        <p:nvSpPr>
          <p:cNvPr id="750" name="Google Shape;750;p69"/>
          <p:cNvSpPr txBox="1"/>
          <p:nvPr/>
        </p:nvSpPr>
        <p:spPr>
          <a:xfrm>
            <a:off x="4286863" y="409992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2"/>
                </a:solidFill>
                <a:latin typeface="Schibsted Grotesk"/>
                <a:ea typeface="Schibsted Grotesk"/>
                <a:cs typeface="Schibsted Grotesk"/>
                <a:sym typeface="Schibsted Grotesk"/>
              </a:rPr>
              <a:t>Lorem ipsum</a:t>
            </a:r>
            <a:br>
              <a:rPr lang="en" sz="800">
                <a:solidFill>
                  <a:schemeClr val="accent2"/>
                </a:solidFill>
                <a:latin typeface="Schibsted Grotesk"/>
                <a:ea typeface="Schibsted Grotesk"/>
                <a:cs typeface="Schibsted Grotesk"/>
                <a:sym typeface="Schibsted Grotesk"/>
              </a:rPr>
            </a:br>
            <a:r>
              <a:rPr lang="en" sz="700">
                <a:solidFill>
                  <a:schemeClr val="accent2"/>
                </a:solidFill>
                <a:latin typeface="Schibsted Grotesk"/>
                <a:ea typeface="Schibsted Grotesk"/>
                <a:cs typeface="Schibsted Grotesk"/>
                <a:sym typeface="Schibsted Grotesk"/>
              </a:rPr>
              <a:t>Curabitur et iaculis erat. Maecenas euismod augue nec justo aliquet pretium. Fusce id venenatis nisi. </a:t>
            </a:r>
            <a:endParaRPr sz="700">
              <a:solidFill>
                <a:schemeClr val="accent2"/>
              </a:solidFill>
              <a:latin typeface="Schibsted Grotesk"/>
              <a:ea typeface="Schibsted Grotesk"/>
              <a:cs typeface="Schibsted Grotesk"/>
              <a:sym typeface="Schibsted Grotesk"/>
            </a:endParaRPr>
          </a:p>
        </p:txBody>
      </p:sp>
      <p:sp>
        <p:nvSpPr>
          <p:cNvPr id="751" name="Google Shape;751;p69"/>
          <p:cNvSpPr/>
          <p:nvPr/>
        </p:nvSpPr>
        <p:spPr>
          <a:xfrm>
            <a:off x="769687" y="3761807"/>
            <a:ext cx="330300" cy="330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752" name="Google Shape;752;p69"/>
          <p:cNvPicPr preferRelativeResize="0"/>
          <p:nvPr/>
        </p:nvPicPr>
        <p:blipFill rotWithShape="1">
          <a:blip r:embed="rId6">
            <a:alphaModFix/>
          </a:blip>
          <a:srcRect/>
          <a:stretch/>
        </p:blipFill>
        <p:spPr>
          <a:xfrm>
            <a:off x="816825" y="3808945"/>
            <a:ext cx="235953" cy="235953"/>
          </a:xfrm>
          <a:prstGeom prst="rect">
            <a:avLst/>
          </a:prstGeom>
          <a:noFill/>
          <a:ln>
            <a:noFill/>
          </a:ln>
        </p:spPr>
      </p:pic>
      <p:sp>
        <p:nvSpPr>
          <p:cNvPr id="753" name="Google Shape;753;p69"/>
          <p:cNvSpPr/>
          <p:nvPr/>
        </p:nvSpPr>
        <p:spPr>
          <a:xfrm>
            <a:off x="2977685" y="3769680"/>
            <a:ext cx="330300" cy="330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754" name="Google Shape;754;p69"/>
          <p:cNvPicPr preferRelativeResize="0"/>
          <p:nvPr/>
        </p:nvPicPr>
        <p:blipFill rotWithShape="1">
          <a:blip r:embed="rId7">
            <a:alphaModFix/>
          </a:blip>
          <a:srcRect t="874" b="874"/>
          <a:stretch/>
        </p:blipFill>
        <p:spPr>
          <a:xfrm>
            <a:off x="3024825" y="3817677"/>
            <a:ext cx="235969" cy="234230"/>
          </a:xfrm>
          <a:prstGeom prst="rect">
            <a:avLst/>
          </a:prstGeom>
          <a:noFill/>
          <a:ln>
            <a:noFill/>
          </a:ln>
        </p:spPr>
      </p:pic>
      <p:sp>
        <p:nvSpPr>
          <p:cNvPr id="755" name="Google Shape;755;p69"/>
          <p:cNvSpPr/>
          <p:nvPr/>
        </p:nvSpPr>
        <p:spPr>
          <a:xfrm>
            <a:off x="4808799" y="3769675"/>
            <a:ext cx="330300" cy="330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756" name="Google Shape;756;p69"/>
          <p:cNvPicPr preferRelativeResize="0"/>
          <p:nvPr/>
        </p:nvPicPr>
        <p:blipFill rotWithShape="1">
          <a:blip r:embed="rId8">
            <a:alphaModFix/>
          </a:blip>
          <a:srcRect t="140" b="150"/>
          <a:stretch/>
        </p:blipFill>
        <p:spPr>
          <a:xfrm>
            <a:off x="4855937" y="3815900"/>
            <a:ext cx="235969" cy="237720"/>
          </a:xfrm>
          <a:prstGeom prst="rect">
            <a:avLst/>
          </a:prstGeom>
          <a:noFill/>
          <a:ln>
            <a:noFill/>
          </a:ln>
        </p:spPr>
      </p:pic>
      <p:sp>
        <p:nvSpPr>
          <p:cNvPr id="757" name="Google Shape;757;p69"/>
          <p:cNvSpPr/>
          <p:nvPr/>
        </p:nvSpPr>
        <p:spPr>
          <a:xfrm>
            <a:off x="6296811" y="3761751"/>
            <a:ext cx="330300" cy="330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758" name="Google Shape;758;p69"/>
          <p:cNvPicPr preferRelativeResize="0"/>
          <p:nvPr/>
        </p:nvPicPr>
        <p:blipFill rotWithShape="1">
          <a:blip r:embed="rId5">
            <a:alphaModFix/>
          </a:blip>
          <a:srcRect t="367" b="367"/>
          <a:stretch/>
        </p:blipFill>
        <p:spPr>
          <a:xfrm>
            <a:off x="6343939" y="3809756"/>
            <a:ext cx="235960" cy="234235"/>
          </a:xfrm>
          <a:prstGeom prst="rect">
            <a:avLst/>
          </a:prstGeom>
          <a:noFill/>
          <a:ln>
            <a:noFill/>
          </a:ln>
        </p:spPr>
      </p:pic>
      <p:sp>
        <p:nvSpPr>
          <p:cNvPr id="759" name="Google Shape;759;p69"/>
          <p:cNvSpPr/>
          <p:nvPr/>
        </p:nvSpPr>
        <p:spPr>
          <a:xfrm>
            <a:off x="8042508" y="3024801"/>
            <a:ext cx="330300" cy="330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760" name="Google Shape;760;p69"/>
          <p:cNvPicPr preferRelativeResize="0"/>
          <p:nvPr/>
        </p:nvPicPr>
        <p:blipFill rotWithShape="1">
          <a:blip r:embed="rId9">
            <a:alphaModFix/>
          </a:blip>
          <a:srcRect t="140" b="150"/>
          <a:stretch/>
        </p:blipFill>
        <p:spPr>
          <a:xfrm>
            <a:off x="8089636" y="3071051"/>
            <a:ext cx="235960" cy="237706"/>
          </a:xfrm>
          <a:prstGeom prst="rect">
            <a:avLst/>
          </a:prstGeom>
          <a:noFill/>
          <a:ln>
            <a:noFill/>
          </a:ln>
        </p:spPr>
      </p:pic>
      <p:sp>
        <p:nvSpPr>
          <p:cNvPr id="761" name="Google Shape;761;p69"/>
          <p:cNvSpPr/>
          <p:nvPr/>
        </p:nvSpPr>
        <p:spPr>
          <a:xfrm>
            <a:off x="8107138" y="2123250"/>
            <a:ext cx="150300" cy="150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762" name="Google Shape;762;p69"/>
          <p:cNvSpPr/>
          <p:nvPr/>
        </p:nvSpPr>
        <p:spPr>
          <a:xfrm>
            <a:off x="6197675" y="2123250"/>
            <a:ext cx="4119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763" name="Google Shape;763;p69"/>
          <p:cNvSpPr/>
          <p:nvPr/>
        </p:nvSpPr>
        <p:spPr>
          <a:xfrm>
            <a:off x="7444625" y="4405350"/>
            <a:ext cx="4119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764" name="Google Shape;764;p69"/>
          <p:cNvSpPr/>
          <p:nvPr/>
        </p:nvSpPr>
        <p:spPr>
          <a:xfrm>
            <a:off x="7246375" y="4405350"/>
            <a:ext cx="150300" cy="1503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765" name="Google Shape;765;p69"/>
          <p:cNvSpPr/>
          <p:nvPr/>
        </p:nvSpPr>
        <p:spPr>
          <a:xfrm>
            <a:off x="7904475" y="4405350"/>
            <a:ext cx="7680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766" name="Google Shape;766;p69"/>
          <p:cNvSpPr/>
          <p:nvPr/>
        </p:nvSpPr>
        <p:spPr>
          <a:xfrm>
            <a:off x="1742025" y="4405350"/>
            <a:ext cx="5685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767" name="Google Shape;767;p69"/>
          <p:cNvSpPr/>
          <p:nvPr/>
        </p:nvSpPr>
        <p:spPr>
          <a:xfrm>
            <a:off x="3915840" y="4405350"/>
            <a:ext cx="2907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768" name="Google Shape;768;p69"/>
          <p:cNvSpPr/>
          <p:nvPr/>
        </p:nvSpPr>
        <p:spPr>
          <a:xfrm rot="5400000">
            <a:off x="8439325" y="4322350"/>
            <a:ext cx="3162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769" name="Google Shape;769;p69"/>
          <p:cNvSpPr/>
          <p:nvPr/>
        </p:nvSpPr>
        <p:spPr>
          <a:xfrm rot="-5400000">
            <a:off x="8206675" y="2413549"/>
            <a:ext cx="7815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770" name="Google Shape;770;p69"/>
          <p:cNvSpPr/>
          <p:nvPr/>
        </p:nvSpPr>
        <p:spPr>
          <a:xfrm>
            <a:off x="8309788" y="2098013"/>
            <a:ext cx="362700" cy="1503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771" name="Google Shape;771;p69"/>
          <p:cNvSpPr/>
          <p:nvPr/>
        </p:nvSpPr>
        <p:spPr>
          <a:xfrm>
            <a:off x="798903" y="1568925"/>
            <a:ext cx="330300" cy="3303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772" name="Google Shape;772;p69"/>
          <p:cNvPicPr preferRelativeResize="0"/>
          <p:nvPr/>
        </p:nvPicPr>
        <p:blipFill rotWithShape="1">
          <a:blip r:embed="rId10">
            <a:alphaModFix/>
          </a:blip>
          <a:srcRect l="367" r="367"/>
          <a:stretch/>
        </p:blipFill>
        <p:spPr>
          <a:xfrm>
            <a:off x="846068" y="1615199"/>
            <a:ext cx="235969" cy="237722"/>
          </a:xfrm>
          <a:prstGeom prst="rect">
            <a:avLst/>
          </a:prstGeom>
          <a:noFill/>
          <a:ln>
            <a:noFill/>
          </a:ln>
        </p:spPr>
      </p:pic>
      <p:sp>
        <p:nvSpPr>
          <p:cNvPr id="773" name="Google Shape;773;p69"/>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774" name="Google Shape;774;p69"/>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775" name="Google Shape;775;p69"/>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776" name="Google Shape;776;p69"/>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777" name="Google Shape;777;p69"/>
          <p:cNvGrpSpPr/>
          <p:nvPr/>
        </p:nvGrpSpPr>
        <p:grpSpPr>
          <a:xfrm>
            <a:off x="228588" y="228700"/>
            <a:ext cx="216600" cy="216600"/>
            <a:chOff x="228588" y="228700"/>
            <a:chExt cx="216600" cy="216600"/>
          </a:xfrm>
        </p:grpSpPr>
        <p:sp>
          <p:nvSpPr>
            <p:cNvPr id="778" name="Google Shape;778;p69"/>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779" name="Google Shape;779;p69"/>
            <p:cNvPicPr preferRelativeResize="0"/>
            <p:nvPr/>
          </p:nvPicPr>
          <p:blipFill rotWithShape="1">
            <a:blip r:embed="rId11">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meline 3">
  <p:cSld name="CUSTOM_6_1_1_1_1_1_1_1_1_1_1_1_1_1_1_1_1_2_1_1_1_1_1_1_1_1_1_1_1_1_1">
    <p:bg>
      <p:bgPr>
        <a:solidFill>
          <a:schemeClr val="dk1"/>
        </a:solidFill>
        <a:effectLst/>
      </p:bgPr>
    </p:bg>
    <p:spTree>
      <p:nvGrpSpPr>
        <p:cNvPr id="1" name="Shape 780"/>
        <p:cNvGrpSpPr/>
        <p:nvPr/>
      </p:nvGrpSpPr>
      <p:grpSpPr>
        <a:xfrm>
          <a:off x="0" y="0"/>
          <a:ext cx="0" cy="0"/>
          <a:chOff x="0" y="0"/>
          <a:chExt cx="0" cy="0"/>
        </a:xfrm>
      </p:grpSpPr>
      <p:sp>
        <p:nvSpPr>
          <p:cNvPr id="781" name="Google Shape;781;p70"/>
          <p:cNvSpPr/>
          <p:nvPr/>
        </p:nvSpPr>
        <p:spPr>
          <a:xfrm>
            <a:off x="2405338" y="3693600"/>
            <a:ext cx="1415700" cy="1221300"/>
          </a:xfrm>
          <a:prstGeom prst="roundRect">
            <a:avLst>
              <a:gd name="adj" fmla="val 941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782" name="Google Shape;782;p70"/>
          <p:cNvSpPr/>
          <p:nvPr/>
        </p:nvSpPr>
        <p:spPr>
          <a:xfrm>
            <a:off x="231488" y="3693600"/>
            <a:ext cx="1415700" cy="1221300"/>
          </a:xfrm>
          <a:prstGeom prst="roundRect">
            <a:avLst>
              <a:gd name="adj" fmla="val 941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783" name="Google Shape;783;p70"/>
          <p:cNvSpPr/>
          <p:nvPr/>
        </p:nvSpPr>
        <p:spPr>
          <a:xfrm>
            <a:off x="4272475" y="3693600"/>
            <a:ext cx="1415700" cy="1221300"/>
          </a:xfrm>
          <a:prstGeom prst="roundRect">
            <a:avLst>
              <a:gd name="adj" fmla="val 941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784" name="Google Shape;784;p70"/>
          <p:cNvSpPr/>
          <p:nvPr/>
        </p:nvSpPr>
        <p:spPr>
          <a:xfrm>
            <a:off x="5754100" y="3693600"/>
            <a:ext cx="1415700" cy="1221300"/>
          </a:xfrm>
          <a:prstGeom prst="roundRect">
            <a:avLst>
              <a:gd name="adj" fmla="val 941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785" name="Google Shape;785;p70"/>
          <p:cNvSpPr/>
          <p:nvPr/>
        </p:nvSpPr>
        <p:spPr>
          <a:xfrm>
            <a:off x="7499800" y="2948775"/>
            <a:ext cx="1415700" cy="1221300"/>
          </a:xfrm>
          <a:prstGeom prst="roundRect">
            <a:avLst>
              <a:gd name="adj" fmla="val 941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786" name="Google Shape;786;p70"/>
          <p:cNvSpPr/>
          <p:nvPr/>
        </p:nvSpPr>
        <p:spPr>
          <a:xfrm>
            <a:off x="4721850" y="1492850"/>
            <a:ext cx="1415700" cy="1221300"/>
          </a:xfrm>
          <a:prstGeom prst="roundRect">
            <a:avLst>
              <a:gd name="adj" fmla="val 941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787" name="Google Shape;787;p70"/>
          <p:cNvSpPr/>
          <p:nvPr/>
        </p:nvSpPr>
        <p:spPr>
          <a:xfrm>
            <a:off x="6669700" y="1492850"/>
            <a:ext cx="1415700" cy="1221300"/>
          </a:xfrm>
          <a:prstGeom prst="roundRect">
            <a:avLst>
              <a:gd name="adj" fmla="val 941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788" name="Google Shape;788;p70"/>
          <p:cNvSpPr/>
          <p:nvPr/>
        </p:nvSpPr>
        <p:spPr>
          <a:xfrm>
            <a:off x="1739625" y="1492850"/>
            <a:ext cx="1415700" cy="1221300"/>
          </a:xfrm>
          <a:prstGeom prst="roundRect">
            <a:avLst>
              <a:gd name="adj" fmla="val 941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789" name="Google Shape;789;p70"/>
          <p:cNvSpPr/>
          <p:nvPr/>
        </p:nvSpPr>
        <p:spPr>
          <a:xfrm>
            <a:off x="3246038" y="1492850"/>
            <a:ext cx="1415700" cy="1221300"/>
          </a:xfrm>
          <a:prstGeom prst="roundRect">
            <a:avLst>
              <a:gd name="adj" fmla="val 941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790" name="Google Shape;790;p70"/>
          <p:cNvSpPr/>
          <p:nvPr/>
        </p:nvSpPr>
        <p:spPr>
          <a:xfrm>
            <a:off x="226950" y="1492850"/>
            <a:ext cx="1415700" cy="1221300"/>
          </a:xfrm>
          <a:prstGeom prst="roundRect">
            <a:avLst>
              <a:gd name="adj" fmla="val 941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t>  </a:t>
            </a:r>
            <a:endParaRPr sz="1400"/>
          </a:p>
        </p:txBody>
      </p:sp>
      <p:sp>
        <p:nvSpPr>
          <p:cNvPr id="791" name="Google Shape;791;p70"/>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accent4"/>
                </a:solidFill>
                <a:latin typeface="Schibsted Grotesk"/>
                <a:ea typeface="Schibsted Grotesk"/>
                <a:cs typeface="Schibsted Grotesk"/>
                <a:sym typeface="Schibsted Grotesk"/>
              </a:defRPr>
            </a:lvl1pPr>
            <a:lvl2pPr lvl="1">
              <a:buNone/>
              <a:defRPr sz="800">
                <a:solidFill>
                  <a:schemeClr val="accent4"/>
                </a:solidFill>
                <a:latin typeface="Schibsted Grotesk"/>
                <a:ea typeface="Schibsted Grotesk"/>
                <a:cs typeface="Schibsted Grotesk"/>
                <a:sym typeface="Schibsted Grotesk"/>
              </a:defRPr>
            </a:lvl2pPr>
            <a:lvl3pPr lvl="2">
              <a:buNone/>
              <a:defRPr sz="800">
                <a:solidFill>
                  <a:schemeClr val="accent4"/>
                </a:solidFill>
                <a:latin typeface="Schibsted Grotesk"/>
                <a:ea typeface="Schibsted Grotesk"/>
                <a:cs typeface="Schibsted Grotesk"/>
                <a:sym typeface="Schibsted Grotesk"/>
              </a:defRPr>
            </a:lvl3pPr>
            <a:lvl4pPr lvl="3">
              <a:buNone/>
              <a:defRPr sz="800">
                <a:solidFill>
                  <a:schemeClr val="accent4"/>
                </a:solidFill>
                <a:latin typeface="Schibsted Grotesk"/>
                <a:ea typeface="Schibsted Grotesk"/>
                <a:cs typeface="Schibsted Grotesk"/>
                <a:sym typeface="Schibsted Grotesk"/>
              </a:defRPr>
            </a:lvl4pPr>
            <a:lvl5pPr lvl="4">
              <a:buNone/>
              <a:defRPr sz="800">
                <a:solidFill>
                  <a:schemeClr val="accent4"/>
                </a:solidFill>
                <a:latin typeface="Schibsted Grotesk"/>
                <a:ea typeface="Schibsted Grotesk"/>
                <a:cs typeface="Schibsted Grotesk"/>
                <a:sym typeface="Schibsted Grotesk"/>
              </a:defRPr>
            </a:lvl5pPr>
            <a:lvl6pPr lvl="5">
              <a:buNone/>
              <a:defRPr sz="800">
                <a:solidFill>
                  <a:schemeClr val="accent4"/>
                </a:solidFill>
                <a:latin typeface="Schibsted Grotesk"/>
                <a:ea typeface="Schibsted Grotesk"/>
                <a:cs typeface="Schibsted Grotesk"/>
                <a:sym typeface="Schibsted Grotesk"/>
              </a:defRPr>
            </a:lvl6pPr>
            <a:lvl7pPr lvl="6">
              <a:buNone/>
              <a:defRPr sz="800">
                <a:solidFill>
                  <a:schemeClr val="accent4"/>
                </a:solidFill>
                <a:latin typeface="Schibsted Grotesk"/>
                <a:ea typeface="Schibsted Grotesk"/>
                <a:cs typeface="Schibsted Grotesk"/>
                <a:sym typeface="Schibsted Grotesk"/>
              </a:defRPr>
            </a:lvl7pPr>
            <a:lvl8pPr lvl="7">
              <a:buNone/>
              <a:defRPr sz="800">
                <a:solidFill>
                  <a:schemeClr val="accent4"/>
                </a:solidFill>
                <a:latin typeface="Schibsted Grotesk"/>
                <a:ea typeface="Schibsted Grotesk"/>
                <a:cs typeface="Schibsted Grotesk"/>
                <a:sym typeface="Schibsted Grotesk"/>
              </a:defRPr>
            </a:lvl8pPr>
            <a:lvl9pPr lvl="8">
              <a:buNone/>
              <a:defRPr sz="800">
                <a:solidFill>
                  <a:schemeClr val="accent4"/>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792" name="Google Shape;792;p70"/>
          <p:cNvSpPr txBox="1"/>
          <p:nvPr/>
        </p:nvSpPr>
        <p:spPr>
          <a:xfrm>
            <a:off x="136050" y="515175"/>
            <a:ext cx="8182500" cy="9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accent2"/>
                </a:solidFill>
                <a:latin typeface="Schibsted Grotesk SemiBold"/>
                <a:ea typeface="Schibsted Grotesk SemiBold"/>
                <a:cs typeface="Schibsted Grotesk SemiBold"/>
                <a:sym typeface="Schibsted Grotesk SemiBold"/>
              </a:rPr>
              <a:t>Lorem ipsum dolor sit amet, consectetur adipiscing elit. In fringilla, lorem in consequat blandit.</a:t>
            </a:r>
            <a:endParaRPr sz="2400">
              <a:solidFill>
                <a:schemeClr val="accent2"/>
              </a:solidFill>
              <a:latin typeface="Schibsted Grotesk SemiBold"/>
              <a:ea typeface="Schibsted Grotesk SemiBold"/>
              <a:cs typeface="Schibsted Grotesk SemiBold"/>
              <a:sym typeface="Schibsted Grotesk SemiBold"/>
            </a:endParaRPr>
          </a:p>
        </p:txBody>
      </p:sp>
      <p:sp>
        <p:nvSpPr>
          <p:cNvPr id="793" name="Google Shape;793;p70"/>
          <p:cNvSpPr txBox="1"/>
          <p:nvPr/>
        </p:nvSpPr>
        <p:spPr>
          <a:xfrm>
            <a:off x="252000" y="189917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r>
              <a:rPr lang="en" sz="7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700">
              <a:latin typeface="Schibsted Grotesk"/>
              <a:ea typeface="Schibsted Grotesk"/>
              <a:cs typeface="Schibsted Grotesk"/>
              <a:sym typeface="Schibsted Grotesk"/>
            </a:endParaRPr>
          </a:p>
        </p:txBody>
      </p:sp>
      <p:grpSp>
        <p:nvGrpSpPr>
          <p:cNvPr id="794" name="Google Shape;794;p70"/>
          <p:cNvGrpSpPr/>
          <p:nvPr/>
        </p:nvGrpSpPr>
        <p:grpSpPr>
          <a:xfrm>
            <a:off x="773928" y="1568937"/>
            <a:ext cx="330230" cy="330230"/>
            <a:chOff x="3213939" y="2124556"/>
            <a:chExt cx="393600" cy="393600"/>
          </a:xfrm>
        </p:grpSpPr>
        <p:sp>
          <p:nvSpPr>
            <p:cNvPr id="795" name="Google Shape;795;p70"/>
            <p:cNvSpPr/>
            <p:nvPr/>
          </p:nvSpPr>
          <p:spPr>
            <a:xfrm>
              <a:off x="3213939" y="2124556"/>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796" name="Google Shape;796;p70"/>
            <p:cNvPicPr preferRelativeResize="0"/>
            <p:nvPr/>
          </p:nvPicPr>
          <p:blipFill>
            <a:blip r:embed="rId2">
              <a:alphaModFix/>
            </a:blip>
            <a:stretch>
              <a:fillRect/>
            </a:stretch>
          </p:blipFill>
          <p:spPr>
            <a:xfrm>
              <a:off x="3270125" y="2179681"/>
              <a:ext cx="281250" cy="283339"/>
            </a:xfrm>
            <a:prstGeom prst="rect">
              <a:avLst/>
            </a:prstGeom>
            <a:noFill/>
            <a:ln>
              <a:noFill/>
            </a:ln>
          </p:spPr>
        </p:pic>
      </p:grpSp>
      <p:sp>
        <p:nvSpPr>
          <p:cNvPr id="797" name="Google Shape;797;p70"/>
          <p:cNvSpPr txBox="1"/>
          <p:nvPr/>
        </p:nvSpPr>
        <p:spPr>
          <a:xfrm>
            <a:off x="1752150" y="189917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r>
              <a:rPr lang="en" sz="7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700">
              <a:latin typeface="Schibsted Grotesk"/>
              <a:ea typeface="Schibsted Grotesk"/>
              <a:cs typeface="Schibsted Grotesk"/>
              <a:sym typeface="Schibsted Grotesk"/>
            </a:endParaRPr>
          </a:p>
        </p:txBody>
      </p:sp>
      <p:sp>
        <p:nvSpPr>
          <p:cNvPr id="798" name="Google Shape;798;p70"/>
          <p:cNvSpPr txBox="1"/>
          <p:nvPr/>
        </p:nvSpPr>
        <p:spPr>
          <a:xfrm>
            <a:off x="3252300" y="189917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r>
              <a:rPr lang="en" sz="7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700">
              <a:latin typeface="Schibsted Grotesk"/>
              <a:ea typeface="Schibsted Grotesk"/>
              <a:cs typeface="Schibsted Grotesk"/>
              <a:sym typeface="Schibsted Grotesk"/>
            </a:endParaRPr>
          </a:p>
        </p:txBody>
      </p:sp>
      <p:sp>
        <p:nvSpPr>
          <p:cNvPr id="799" name="Google Shape;799;p70"/>
          <p:cNvSpPr txBox="1"/>
          <p:nvPr/>
        </p:nvSpPr>
        <p:spPr>
          <a:xfrm>
            <a:off x="4752450" y="189917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r>
              <a:rPr lang="en" sz="7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700">
              <a:latin typeface="Schibsted Grotesk"/>
              <a:ea typeface="Schibsted Grotesk"/>
              <a:cs typeface="Schibsted Grotesk"/>
              <a:sym typeface="Schibsted Grotesk"/>
            </a:endParaRPr>
          </a:p>
        </p:txBody>
      </p:sp>
      <p:sp>
        <p:nvSpPr>
          <p:cNvPr id="800" name="Google Shape;800;p70"/>
          <p:cNvSpPr txBox="1"/>
          <p:nvPr/>
        </p:nvSpPr>
        <p:spPr>
          <a:xfrm>
            <a:off x="6689200" y="189917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r>
              <a:rPr lang="en" sz="7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700">
              <a:latin typeface="Schibsted Grotesk"/>
              <a:ea typeface="Schibsted Grotesk"/>
              <a:cs typeface="Schibsted Grotesk"/>
              <a:sym typeface="Schibsted Grotesk"/>
            </a:endParaRPr>
          </a:p>
        </p:txBody>
      </p:sp>
      <p:sp>
        <p:nvSpPr>
          <p:cNvPr id="801" name="Google Shape;801;p70"/>
          <p:cNvSpPr txBox="1"/>
          <p:nvPr/>
        </p:nvSpPr>
        <p:spPr>
          <a:xfrm>
            <a:off x="7524850" y="3355088"/>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r>
              <a:rPr lang="en" sz="7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700">
              <a:latin typeface="Schibsted Grotesk"/>
              <a:ea typeface="Schibsted Grotesk"/>
              <a:cs typeface="Schibsted Grotesk"/>
              <a:sym typeface="Schibsted Grotesk"/>
            </a:endParaRPr>
          </a:p>
        </p:txBody>
      </p:sp>
      <p:grpSp>
        <p:nvGrpSpPr>
          <p:cNvPr id="802" name="Google Shape;802;p70"/>
          <p:cNvGrpSpPr/>
          <p:nvPr/>
        </p:nvGrpSpPr>
        <p:grpSpPr>
          <a:xfrm>
            <a:off x="2269842" y="1568944"/>
            <a:ext cx="330230" cy="330230"/>
            <a:chOff x="1022939" y="4155150"/>
            <a:chExt cx="393600" cy="393600"/>
          </a:xfrm>
        </p:grpSpPr>
        <p:sp>
          <p:nvSpPr>
            <p:cNvPr id="803" name="Google Shape;803;p70"/>
            <p:cNvSpPr/>
            <p:nvPr/>
          </p:nvSpPr>
          <p:spPr>
            <a:xfrm>
              <a:off x="1022939"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804" name="Google Shape;804;p70"/>
            <p:cNvPicPr preferRelativeResize="0"/>
            <p:nvPr/>
          </p:nvPicPr>
          <p:blipFill>
            <a:blip r:embed="rId3">
              <a:alphaModFix/>
            </a:blip>
            <a:stretch>
              <a:fillRect/>
            </a:stretch>
          </p:blipFill>
          <p:spPr>
            <a:xfrm>
              <a:off x="1079135" y="4211334"/>
              <a:ext cx="281231" cy="281232"/>
            </a:xfrm>
            <a:prstGeom prst="rect">
              <a:avLst/>
            </a:prstGeom>
            <a:noFill/>
            <a:ln>
              <a:noFill/>
            </a:ln>
          </p:spPr>
        </p:pic>
      </p:grpSp>
      <p:grpSp>
        <p:nvGrpSpPr>
          <p:cNvPr id="805" name="Google Shape;805;p70"/>
          <p:cNvGrpSpPr/>
          <p:nvPr/>
        </p:nvGrpSpPr>
        <p:grpSpPr>
          <a:xfrm>
            <a:off x="3782503" y="1568950"/>
            <a:ext cx="330300" cy="330300"/>
            <a:chOff x="1727103" y="3310475"/>
            <a:chExt cx="330300" cy="330300"/>
          </a:xfrm>
        </p:grpSpPr>
        <p:sp>
          <p:nvSpPr>
            <p:cNvPr id="806" name="Google Shape;806;p70"/>
            <p:cNvSpPr/>
            <p:nvPr/>
          </p:nvSpPr>
          <p:spPr>
            <a:xfrm>
              <a:off x="1727103" y="3310475"/>
              <a:ext cx="330300" cy="330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807" name="Google Shape;807;p70"/>
            <p:cNvPicPr preferRelativeResize="0"/>
            <p:nvPr/>
          </p:nvPicPr>
          <p:blipFill>
            <a:blip r:embed="rId4">
              <a:alphaModFix/>
            </a:blip>
            <a:stretch>
              <a:fillRect/>
            </a:stretch>
          </p:blipFill>
          <p:spPr>
            <a:xfrm>
              <a:off x="1774226" y="3357592"/>
              <a:ext cx="235975" cy="235975"/>
            </a:xfrm>
            <a:prstGeom prst="rect">
              <a:avLst/>
            </a:prstGeom>
            <a:noFill/>
            <a:ln>
              <a:noFill/>
            </a:ln>
          </p:spPr>
        </p:pic>
      </p:grpSp>
      <p:grpSp>
        <p:nvGrpSpPr>
          <p:cNvPr id="808" name="Google Shape;808;p70"/>
          <p:cNvGrpSpPr/>
          <p:nvPr/>
        </p:nvGrpSpPr>
        <p:grpSpPr>
          <a:xfrm>
            <a:off x="5270121" y="1568944"/>
            <a:ext cx="330230" cy="330230"/>
            <a:chOff x="1546039" y="4155150"/>
            <a:chExt cx="393600" cy="393600"/>
          </a:xfrm>
        </p:grpSpPr>
        <p:sp>
          <p:nvSpPr>
            <p:cNvPr id="809" name="Google Shape;809;p70"/>
            <p:cNvSpPr/>
            <p:nvPr/>
          </p:nvSpPr>
          <p:spPr>
            <a:xfrm>
              <a:off x="1546039"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810" name="Google Shape;810;p70"/>
            <p:cNvPicPr preferRelativeResize="0"/>
            <p:nvPr/>
          </p:nvPicPr>
          <p:blipFill>
            <a:blip r:embed="rId5">
              <a:alphaModFix/>
            </a:blip>
            <a:stretch>
              <a:fillRect/>
            </a:stretch>
          </p:blipFill>
          <p:spPr>
            <a:xfrm>
              <a:off x="1602230" y="4211334"/>
              <a:ext cx="279163" cy="281232"/>
            </a:xfrm>
            <a:prstGeom prst="rect">
              <a:avLst/>
            </a:prstGeom>
            <a:noFill/>
            <a:ln>
              <a:noFill/>
            </a:ln>
          </p:spPr>
        </p:pic>
      </p:grpSp>
      <p:grpSp>
        <p:nvGrpSpPr>
          <p:cNvPr id="811" name="Google Shape;811;p70"/>
          <p:cNvGrpSpPr/>
          <p:nvPr/>
        </p:nvGrpSpPr>
        <p:grpSpPr>
          <a:xfrm>
            <a:off x="7211086" y="1583663"/>
            <a:ext cx="330300" cy="330300"/>
            <a:chOff x="3223448" y="3835913"/>
            <a:chExt cx="330300" cy="330300"/>
          </a:xfrm>
        </p:grpSpPr>
        <p:sp>
          <p:nvSpPr>
            <p:cNvPr id="812" name="Google Shape;812;p70"/>
            <p:cNvSpPr/>
            <p:nvPr/>
          </p:nvSpPr>
          <p:spPr>
            <a:xfrm>
              <a:off x="3223448" y="3835913"/>
              <a:ext cx="330300" cy="330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813" name="Google Shape;813;p70"/>
            <p:cNvPicPr preferRelativeResize="0"/>
            <p:nvPr/>
          </p:nvPicPr>
          <p:blipFill>
            <a:blip r:embed="rId6">
              <a:alphaModFix/>
            </a:blip>
            <a:stretch>
              <a:fillRect/>
            </a:stretch>
          </p:blipFill>
          <p:spPr>
            <a:xfrm>
              <a:off x="3270577" y="3883918"/>
              <a:ext cx="235960" cy="234235"/>
            </a:xfrm>
            <a:prstGeom prst="rect">
              <a:avLst/>
            </a:prstGeom>
            <a:noFill/>
            <a:ln>
              <a:noFill/>
            </a:ln>
          </p:spPr>
        </p:pic>
      </p:grpSp>
      <p:sp>
        <p:nvSpPr>
          <p:cNvPr id="814" name="Google Shape;814;p70"/>
          <p:cNvSpPr txBox="1"/>
          <p:nvPr/>
        </p:nvSpPr>
        <p:spPr>
          <a:xfrm>
            <a:off x="252000" y="409992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r>
              <a:rPr lang="en" sz="7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700">
              <a:latin typeface="Schibsted Grotesk"/>
              <a:ea typeface="Schibsted Grotesk"/>
              <a:cs typeface="Schibsted Grotesk"/>
              <a:sym typeface="Schibsted Grotesk"/>
            </a:endParaRPr>
          </a:p>
        </p:txBody>
      </p:sp>
      <p:sp>
        <p:nvSpPr>
          <p:cNvPr id="815" name="Google Shape;815;p70"/>
          <p:cNvSpPr txBox="1"/>
          <p:nvPr/>
        </p:nvSpPr>
        <p:spPr>
          <a:xfrm>
            <a:off x="2460000" y="409992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r>
              <a:rPr lang="en" sz="7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700">
              <a:latin typeface="Schibsted Grotesk"/>
              <a:ea typeface="Schibsted Grotesk"/>
              <a:cs typeface="Schibsted Grotesk"/>
              <a:sym typeface="Schibsted Grotesk"/>
            </a:endParaRPr>
          </a:p>
        </p:txBody>
      </p:sp>
      <p:sp>
        <p:nvSpPr>
          <p:cNvPr id="816" name="Google Shape;816;p70"/>
          <p:cNvSpPr txBox="1"/>
          <p:nvPr/>
        </p:nvSpPr>
        <p:spPr>
          <a:xfrm>
            <a:off x="5779143" y="409992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r>
              <a:rPr lang="en" sz="7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700">
              <a:latin typeface="Schibsted Grotesk"/>
              <a:ea typeface="Schibsted Grotesk"/>
              <a:cs typeface="Schibsted Grotesk"/>
              <a:sym typeface="Schibsted Grotesk"/>
            </a:endParaRPr>
          </a:p>
        </p:txBody>
      </p:sp>
      <p:sp>
        <p:nvSpPr>
          <p:cNvPr id="817" name="Google Shape;817;p70"/>
          <p:cNvSpPr txBox="1"/>
          <p:nvPr/>
        </p:nvSpPr>
        <p:spPr>
          <a:xfrm>
            <a:off x="4286863" y="4099925"/>
            <a:ext cx="1365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r>
              <a:rPr lang="en" sz="7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700">
              <a:latin typeface="Schibsted Grotesk"/>
              <a:ea typeface="Schibsted Grotesk"/>
              <a:cs typeface="Schibsted Grotesk"/>
              <a:sym typeface="Schibsted Grotesk"/>
            </a:endParaRPr>
          </a:p>
        </p:txBody>
      </p:sp>
      <p:grpSp>
        <p:nvGrpSpPr>
          <p:cNvPr id="818" name="Google Shape;818;p70"/>
          <p:cNvGrpSpPr/>
          <p:nvPr/>
        </p:nvGrpSpPr>
        <p:grpSpPr>
          <a:xfrm>
            <a:off x="769687" y="3761807"/>
            <a:ext cx="330230" cy="330230"/>
            <a:chOff x="499851" y="4155150"/>
            <a:chExt cx="393600" cy="393600"/>
          </a:xfrm>
        </p:grpSpPr>
        <p:sp>
          <p:nvSpPr>
            <p:cNvPr id="819" name="Google Shape;819;p70"/>
            <p:cNvSpPr/>
            <p:nvPr/>
          </p:nvSpPr>
          <p:spPr>
            <a:xfrm>
              <a:off x="499851"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820" name="Google Shape;820;p70"/>
            <p:cNvPicPr preferRelativeResize="0"/>
            <p:nvPr/>
          </p:nvPicPr>
          <p:blipFill>
            <a:blip r:embed="rId7">
              <a:alphaModFix/>
            </a:blip>
            <a:stretch>
              <a:fillRect/>
            </a:stretch>
          </p:blipFill>
          <p:spPr>
            <a:xfrm>
              <a:off x="556035" y="4211334"/>
              <a:ext cx="281231" cy="281232"/>
            </a:xfrm>
            <a:prstGeom prst="rect">
              <a:avLst/>
            </a:prstGeom>
            <a:noFill/>
            <a:ln>
              <a:noFill/>
            </a:ln>
          </p:spPr>
        </p:pic>
      </p:grpSp>
      <p:grpSp>
        <p:nvGrpSpPr>
          <p:cNvPr id="821" name="Google Shape;821;p70"/>
          <p:cNvGrpSpPr/>
          <p:nvPr/>
        </p:nvGrpSpPr>
        <p:grpSpPr>
          <a:xfrm>
            <a:off x="2977685" y="3769680"/>
            <a:ext cx="330230" cy="330230"/>
            <a:chOff x="4726239" y="2374956"/>
            <a:chExt cx="393600" cy="393600"/>
          </a:xfrm>
        </p:grpSpPr>
        <p:sp>
          <p:nvSpPr>
            <p:cNvPr id="822" name="Google Shape;822;p70"/>
            <p:cNvSpPr/>
            <p:nvPr/>
          </p:nvSpPr>
          <p:spPr>
            <a:xfrm>
              <a:off x="4726239" y="2374956"/>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823" name="Google Shape;823;p70"/>
            <p:cNvPicPr preferRelativeResize="0"/>
            <p:nvPr/>
          </p:nvPicPr>
          <p:blipFill>
            <a:blip r:embed="rId8">
              <a:alphaModFix/>
            </a:blip>
            <a:stretch>
              <a:fillRect/>
            </a:stretch>
          </p:blipFill>
          <p:spPr>
            <a:xfrm>
              <a:off x="4782425" y="2432164"/>
              <a:ext cx="281250" cy="279178"/>
            </a:xfrm>
            <a:prstGeom prst="rect">
              <a:avLst/>
            </a:prstGeom>
            <a:noFill/>
            <a:ln>
              <a:noFill/>
            </a:ln>
          </p:spPr>
        </p:pic>
      </p:grpSp>
      <p:grpSp>
        <p:nvGrpSpPr>
          <p:cNvPr id="824" name="Google Shape;824;p70"/>
          <p:cNvGrpSpPr/>
          <p:nvPr/>
        </p:nvGrpSpPr>
        <p:grpSpPr>
          <a:xfrm>
            <a:off x="4808799" y="3769675"/>
            <a:ext cx="330230" cy="330230"/>
            <a:chOff x="4926539" y="3001381"/>
            <a:chExt cx="393600" cy="393600"/>
          </a:xfrm>
        </p:grpSpPr>
        <p:sp>
          <p:nvSpPr>
            <p:cNvPr id="825" name="Google Shape;825;p70"/>
            <p:cNvSpPr/>
            <p:nvPr/>
          </p:nvSpPr>
          <p:spPr>
            <a:xfrm>
              <a:off x="4926539" y="3001381"/>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826" name="Google Shape;826;p70"/>
            <p:cNvPicPr preferRelativeResize="0"/>
            <p:nvPr/>
          </p:nvPicPr>
          <p:blipFill>
            <a:blip r:embed="rId9">
              <a:alphaModFix/>
            </a:blip>
            <a:stretch>
              <a:fillRect/>
            </a:stretch>
          </p:blipFill>
          <p:spPr>
            <a:xfrm>
              <a:off x="4982722" y="3056476"/>
              <a:ext cx="281250" cy="283338"/>
            </a:xfrm>
            <a:prstGeom prst="rect">
              <a:avLst/>
            </a:prstGeom>
            <a:noFill/>
            <a:ln>
              <a:noFill/>
            </a:ln>
          </p:spPr>
        </p:pic>
      </p:grpSp>
      <p:grpSp>
        <p:nvGrpSpPr>
          <p:cNvPr id="827" name="Google Shape;827;p70"/>
          <p:cNvGrpSpPr/>
          <p:nvPr/>
        </p:nvGrpSpPr>
        <p:grpSpPr>
          <a:xfrm>
            <a:off x="6296811" y="3761751"/>
            <a:ext cx="330300" cy="330300"/>
            <a:chOff x="3223448" y="3835913"/>
            <a:chExt cx="330300" cy="330300"/>
          </a:xfrm>
        </p:grpSpPr>
        <p:sp>
          <p:nvSpPr>
            <p:cNvPr id="828" name="Google Shape;828;p70"/>
            <p:cNvSpPr/>
            <p:nvPr/>
          </p:nvSpPr>
          <p:spPr>
            <a:xfrm>
              <a:off x="3223448" y="3835913"/>
              <a:ext cx="330300" cy="330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829" name="Google Shape;829;p70"/>
            <p:cNvPicPr preferRelativeResize="0"/>
            <p:nvPr/>
          </p:nvPicPr>
          <p:blipFill>
            <a:blip r:embed="rId6">
              <a:alphaModFix/>
            </a:blip>
            <a:stretch>
              <a:fillRect/>
            </a:stretch>
          </p:blipFill>
          <p:spPr>
            <a:xfrm>
              <a:off x="3270577" y="3883918"/>
              <a:ext cx="235960" cy="234235"/>
            </a:xfrm>
            <a:prstGeom prst="rect">
              <a:avLst/>
            </a:prstGeom>
            <a:noFill/>
            <a:ln>
              <a:noFill/>
            </a:ln>
          </p:spPr>
        </p:pic>
      </p:grpSp>
      <p:grpSp>
        <p:nvGrpSpPr>
          <p:cNvPr id="830" name="Google Shape;830;p70"/>
          <p:cNvGrpSpPr/>
          <p:nvPr/>
        </p:nvGrpSpPr>
        <p:grpSpPr>
          <a:xfrm>
            <a:off x="8042508" y="3024801"/>
            <a:ext cx="330300" cy="330300"/>
            <a:chOff x="4642958" y="270463"/>
            <a:chExt cx="330300" cy="330300"/>
          </a:xfrm>
        </p:grpSpPr>
        <p:sp>
          <p:nvSpPr>
            <p:cNvPr id="831" name="Google Shape;831;p70"/>
            <p:cNvSpPr/>
            <p:nvPr/>
          </p:nvSpPr>
          <p:spPr>
            <a:xfrm>
              <a:off x="4642958" y="270463"/>
              <a:ext cx="330300" cy="330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832" name="Google Shape;832;p70"/>
            <p:cNvPicPr preferRelativeResize="0"/>
            <p:nvPr/>
          </p:nvPicPr>
          <p:blipFill>
            <a:blip r:embed="rId10">
              <a:alphaModFix/>
            </a:blip>
            <a:stretch>
              <a:fillRect/>
            </a:stretch>
          </p:blipFill>
          <p:spPr>
            <a:xfrm>
              <a:off x="4690086" y="316714"/>
              <a:ext cx="235959" cy="237706"/>
            </a:xfrm>
            <a:prstGeom prst="rect">
              <a:avLst/>
            </a:prstGeom>
            <a:noFill/>
            <a:ln>
              <a:noFill/>
            </a:ln>
          </p:spPr>
        </p:pic>
      </p:grpSp>
      <p:sp>
        <p:nvSpPr>
          <p:cNvPr id="833" name="Google Shape;833;p70"/>
          <p:cNvSpPr/>
          <p:nvPr/>
        </p:nvSpPr>
        <p:spPr>
          <a:xfrm>
            <a:off x="8107138" y="2123250"/>
            <a:ext cx="150300" cy="1503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834" name="Google Shape;834;p70"/>
          <p:cNvSpPr/>
          <p:nvPr/>
        </p:nvSpPr>
        <p:spPr>
          <a:xfrm>
            <a:off x="6197675" y="2123250"/>
            <a:ext cx="4119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835" name="Google Shape;835;p70"/>
          <p:cNvSpPr/>
          <p:nvPr/>
        </p:nvSpPr>
        <p:spPr>
          <a:xfrm>
            <a:off x="7444625" y="4405350"/>
            <a:ext cx="4119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836" name="Google Shape;836;p70"/>
          <p:cNvSpPr/>
          <p:nvPr/>
        </p:nvSpPr>
        <p:spPr>
          <a:xfrm>
            <a:off x="7246375" y="4405350"/>
            <a:ext cx="150300" cy="1503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837" name="Google Shape;837;p70"/>
          <p:cNvSpPr/>
          <p:nvPr/>
        </p:nvSpPr>
        <p:spPr>
          <a:xfrm>
            <a:off x="7904475" y="4405350"/>
            <a:ext cx="7680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838" name="Google Shape;838;p70"/>
          <p:cNvSpPr/>
          <p:nvPr/>
        </p:nvSpPr>
        <p:spPr>
          <a:xfrm>
            <a:off x="1742025" y="4405350"/>
            <a:ext cx="5685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839" name="Google Shape;839;p70"/>
          <p:cNvSpPr/>
          <p:nvPr/>
        </p:nvSpPr>
        <p:spPr>
          <a:xfrm>
            <a:off x="3915840" y="4405350"/>
            <a:ext cx="2907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840" name="Google Shape;840;p70"/>
          <p:cNvSpPr/>
          <p:nvPr/>
        </p:nvSpPr>
        <p:spPr>
          <a:xfrm rot="5400000">
            <a:off x="8439325" y="4322350"/>
            <a:ext cx="3162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841" name="Google Shape;841;p70"/>
          <p:cNvSpPr/>
          <p:nvPr/>
        </p:nvSpPr>
        <p:spPr>
          <a:xfrm rot="-5400000">
            <a:off x="8206675" y="2413549"/>
            <a:ext cx="7815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842" name="Google Shape;842;p70"/>
          <p:cNvSpPr/>
          <p:nvPr/>
        </p:nvSpPr>
        <p:spPr>
          <a:xfrm>
            <a:off x="8309788" y="2098013"/>
            <a:ext cx="362700" cy="150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843" name="Google Shape;843;p70"/>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844" name="Google Shape;844;p70"/>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845" name="Google Shape;845;p70"/>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846" name="Google Shape;846;p70"/>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847" name="Google Shape;847;p70"/>
          <p:cNvGrpSpPr/>
          <p:nvPr/>
        </p:nvGrpSpPr>
        <p:grpSpPr>
          <a:xfrm>
            <a:off x="228588" y="228700"/>
            <a:ext cx="216600" cy="216600"/>
            <a:chOff x="228588" y="228700"/>
            <a:chExt cx="216600" cy="216600"/>
          </a:xfrm>
        </p:grpSpPr>
        <p:sp>
          <p:nvSpPr>
            <p:cNvPr id="848" name="Google Shape;848;p70"/>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849" name="Google Shape;849;p70"/>
            <p:cNvPicPr preferRelativeResize="0"/>
            <p:nvPr/>
          </p:nvPicPr>
          <p:blipFill rotWithShape="1">
            <a:blip r:embed="rId11">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roduct Page 1">
  <p:cSld name="CUSTOM_6_1_1_1_1_1_1_1_1_1_1_1_1_1_1_1_1_2_1_1_1_1_1_1_1_1_1_1_1_1_1_1">
    <p:bg>
      <p:bgPr>
        <a:solidFill>
          <a:schemeClr val="accent2"/>
        </a:solidFill>
        <a:effectLst/>
      </p:bgPr>
    </p:bg>
    <p:spTree>
      <p:nvGrpSpPr>
        <p:cNvPr id="1" name="Shape 850"/>
        <p:cNvGrpSpPr/>
        <p:nvPr/>
      </p:nvGrpSpPr>
      <p:grpSpPr>
        <a:xfrm>
          <a:off x="0" y="0"/>
          <a:ext cx="0" cy="0"/>
          <a:chOff x="0" y="0"/>
          <a:chExt cx="0" cy="0"/>
        </a:xfrm>
      </p:grpSpPr>
      <p:sp>
        <p:nvSpPr>
          <p:cNvPr id="851" name="Google Shape;851;p71"/>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852" name="Google Shape;852;p71"/>
          <p:cNvSpPr txBox="1"/>
          <p:nvPr/>
        </p:nvSpPr>
        <p:spPr>
          <a:xfrm>
            <a:off x="136050" y="515175"/>
            <a:ext cx="8182500" cy="9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In fringilla, lorem in consequat blandit.</a:t>
            </a:r>
            <a:endParaRPr sz="2400">
              <a:solidFill>
                <a:schemeClr val="dk1"/>
              </a:solidFill>
              <a:latin typeface="Schibsted Grotesk SemiBold"/>
              <a:ea typeface="Schibsted Grotesk SemiBold"/>
              <a:cs typeface="Schibsted Grotesk SemiBold"/>
              <a:sym typeface="Schibsted Grotesk SemiBold"/>
            </a:endParaRPr>
          </a:p>
        </p:txBody>
      </p:sp>
      <p:pic>
        <p:nvPicPr>
          <p:cNvPr id="853" name="Google Shape;853;p71"/>
          <p:cNvPicPr preferRelativeResize="0"/>
          <p:nvPr/>
        </p:nvPicPr>
        <p:blipFill>
          <a:blip r:embed="rId2">
            <a:alphaModFix/>
          </a:blip>
          <a:stretch>
            <a:fillRect/>
          </a:stretch>
        </p:blipFill>
        <p:spPr>
          <a:xfrm>
            <a:off x="5250238" y="1499175"/>
            <a:ext cx="3760219" cy="3415727"/>
          </a:xfrm>
          <a:prstGeom prst="rect">
            <a:avLst/>
          </a:prstGeom>
          <a:noFill/>
          <a:ln>
            <a:noFill/>
          </a:ln>
        </p:spPr>
      </p:pic>
      <p:sp>
        <p:nvSpPr>
          <p:cNvPr id="854" name="Google Shape;854;p71"/>
          <p:cNvSpPr/>
          <p:nvPr/>
        </p:nvSpPr>
        <p:spPr>
          <a:xfrm>
            <a:off x="228600" y="1499025"/>
            <a:ext cx="5148000" cy="3415800"/>
          </a:xfrm>
          <a:prstGeom prst="roundRect">
            <a:avLst>
              <a:gd name="adj" fmla="val 2443"/>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855" name="Google Shape;855;p71"/>
          <p:cNvSpPr txBox="1"/>
          <p:nvPr/>
        </p:nvSpPr>
        <p:spPr>
          <a:xfrm>
            <a:off x="961488" y="2382075"/>
            <a:ext cx="1568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0"/>
              </a:spcBef>
              <a:spcAft>
                <a:spcPts val="0"/>
              </a:spcAft>
              <a:buNone/>
            </a:pPr>
            <a:endParaRPr sz="800" b="1">
              <a:solidFill>
                <a:schemeClr val="dk1"/>
              </a:solidFill>
              <a:latin typeface="Schibsted Grotesk"/>
              <a:ea typeface="Schibsted Grotesk"/>
              <a:cs typeface="Schibsted Grotesk"/>
              <a:sym typeface="Schibsted Grotesk"/>
            </a:endParaRPr>
          </a:p>
        </p:txBody>
      </p:sp>
      <p:sp>
        <p:nvSpPr>
          <p:cNvPr id="856" name="Google Shape;856;p71"/>
          <p:cNvSpPr txBox="1"/>
          <p:nvPr/>
        </p:nvSpPr>
        <p:spPr>
          <a:xfrm>
            <a:off x="601050" y="1838138"/>
            <a:ext cx="4172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accent3"/>
                </a:solidFill>
                <a:latin typeface="Schibsted Grotesk SemiBold"/>
                <a:ea typeface="Schibsted Grotesk SemiBold"/>
                <a:cs typeface="Schibsted Grotesk SemiBold"/>
                <a:sym typeface="Schibsted Grotesk SemiBold"/>
              </a:rPr>
              <a:t>Product Name goes here</a:t>
            </a:r>
            <a:endParaRPr sz="1200">
              <a:latin typeface="Schibsted Grotesk"/>
              <a:ea typeface="Schibsted Grotesk"/>
              <a:cs typeface="Schibsted Grotesk"/>
              <a:sym typeface="Schibsted Grotesk"/>
            </a:endParaRPr>
          </a:p>
        </p:txBody>
      </p:sp>
      <p:sp>
        <p:nvSpPr>
          <p:cNvPr id="857" name="Google Shape;857;p71"/>
          <p:cNvSpPr txBox="1"/>
          <p:nvPr/>
        </p:nvSpPr>
        <p:spPr>
          <a:xfrm>
            <a:off x="961488" y="3600375"/>
            <a:ext cx="1568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0"/>
              </a:spcBef>
              <a:spcAft>
                <a:spcPts val="0"/>
              </a:spcAft>
              <a:buNone/>
            </a:pPr>
            <a:endParaRPr sz="800" b="1">
              <a:solidFill>
                <a:schemeClr val="dk1"/>
              </a:solidFill>
              <a:latin typeface="Schibsted Grotesk"/>
              <a:ea typeface="Schibsted Grotesk"/>
              <a:cs typeface="Schibsted Grotesk"/>
              <a:sym typeface="Schibsted Grotesk"/>
            </a:endParaRPr>
          </a:p>
        </p:txBody>
      </p:sp>
      <p:sp>
        <p:nvSpPr>
          <p:cNvPr id="858" name="Google Shape;858;p71"/>
          <p:cNvSpPr txBox="1"/>
          <p:nvPr/>
        </p:nvSpPr>
        <p:spPr>
          <a:xfrm>
            <a:off x="3347100" y="2382075"/>
            <a:ext cx="1568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latin typeface="Schibsted Grotesk"/>
              <a:ea typeface="Schibsted Grotesk"/>
              <a:cs typeface="Schibsted Grotesk"/>
              <a:sym typeface="Schibsted Grotesk"/>
            </a:endParaRPr>
          </a:p>
        </p:txBody>
      </p:sp>
      <p:sp>
        <p:nvSpPr>
          <p:cNvPr id="859" name="Google Shape;859;p71"/>
          <p:cNvSpPr txBox="1"/>
          <p:nvPr/>
        </p:nvSpPr>
        <p:spPr>
          <a:xfrm>
            <a:off x="3347100" y="3600375"/>
            <a:ext cx="1568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latin typeface="Schibsted Grotesk"/>
                <a:ea typeface="Schibsted Grotesk"/>
                <a:cs typeface="Schibsted Grotesk"/>
                <a:sym typeface="Schibsted Grotesk"/>
              </a:rPr>
              <a:t>Lorem ipsum</a:t>
            </a:r>
            <a:br>
              <a:rPr lang="en" sz="800">
                <a:solidFill>
                  <a:schemeClr val="dk1"/>
                </a:solidFill>
                <a:latin typeface="Schibsted Grotesk"/>
                <a:ea typeface="Schibsted Grotesk"/>
                <a:cs typeface="Schibsted Grotesk"/>
                <a:sym typeface="Schibsted Grotesk"/>
              </a:rPr>
            </a:br>
            <a:br>
              <a:rPr lang="en" sz="800">
                <a:solidFill>
                  <a:schemeClr val="dk1"/>
                </a:solidFill>
                <a:latin typeface="Schibsted Grotesk"/>
                <a:ea typeface="Schibsted Grotesk"/>
                <a:cs typeface="Schibsted Grotesk"/>
                <a:sym typeface="Schibsted Grotesk"/>
              </a:rPr>
            </a:b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0"/>
              </a:spcBef>
              <a:spcAft>
                <a:spcPts val="0"/>
              </a:spcAft>
              <a:buNone/>
            </a:pPr>
            <a:endParaRPr sz="800" b="1">
              <a:solidFill>
                <a:schemeClr val="dk1"/>
              </a:solidFill>
              <a:latin typeface="Schibsted Grotesk"/>
              <a:ea typeface="Schibsted Grotesk"/>
              <a:cs typeface="Schibsted Grotesk"/>
              <a:sym typeface="Schibsted Grotesk"/>
            </a:endParaRPr>
          </a:p>
        </p:txBody>
      </p:sp>
      <p:grpSp>
        <p:nvGrpSpPr>
          <p:cNvPr id="860" name="Google Shape;860;p71"/>
          <p:cNvGrpSpPr/>
          <p:nvPr/>
        </p:nvGrpSpPr>
        <p:grpSpPr>
          <a:xfrm>
            <a:off x="601046" y="2455647"/>
            <a:ext cx="284258" cy="284258"/>
            <a:chOff x="1022939" y="4155150"/>
            <a:chExt cx="393600" cy="393600"/>
          </a:xfrm>
        </p:grpSpPr>
        <p:sp>
          <p:nvSpPr>
            <p:cNvPr id="861" name="Google Shape;861;p71"/>
            <p:cNvSpPr/>
            <p:nvPr/>
          </p:nvSpPr>
          <p:spPr>
            <a:xfrm>
              <a:off x="1022939"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862" name="Google Shape;862;p71"/>
            <p:cNvPicPr preferRelativeResize="0"/>
            <p:nvPr/>
          </p:nvPicPr>
          <p:blipFill>
            <a:blip r:embed="rId3">
              <a:alphaModFix/>
            </a:blip>
            <a:stretch>
              <a:fillRect/>
            </a:stretch>
          </p:blipFill>
          <p:spPr>
            <a:xfrm>
              <a:off x="1079135" y="4211334"/>
              <a:ext cx="281231" cy="281232"/>
            </a:xfrm>
            <a:prstGeom prst="rect">
              <a:avLst/>
            </a:prstGeom>
            <a:noFill/>
            <a:ln>
              <a:noFill/>
            </a:ln>
          </p:spPr>
        </p:pic>
      </p:grpSp>
      <p:grpSp>
        <p:nvGrpSpPr>
          <p:cNvPr id="863" name="Google Shape;863;p71"/>
          <p:cNvGrpSpPr/>
          <p:nvPr/>
        </p:nvGrpSpPr>
        <p:grpSpPr>
          <a:xfrm>
            <a:off x="601046" y="3692460"/>
            <a:ext cx="284258" cy="284258"/>
            <a:chOff x="1022939" y="4155150"/>
            <a:chExt cx="393600" cy="393600"/>
          </a:xfrm>
        </p:grpSpPr>
        <p:sp>
          <p:nvSpPr>
            <p:cNvPr id="864" name="Google Shape;864;p71"/>
            <p:cNvSpPr/>
            <p:nvPr/>
          </p:nvSpPr>
          <p:spPr>
            <a:xfrm>
              <a:off x="1022939"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865" name="Google Shape;865;p71"/>
            <p:cNvPicPr preferRelativeResize="0"/>
            <p:nvPr/>
          </p:nvPicPr>
          <p:blipFill>
            <a:blip r:embed="rId3">
              <a:alphaModFix/>
            </a:blip>
            <a:stretch>
              <a:fillRect/>
            </a:stretch>
          </p:blipFill>
          <p:spPr>
            <a:xfrm>
              <a:off x="1079135" y="4211334"/>
              <a:ext cx="281231" cy="281232"/>
            </a:xfrm>
            <a:prstGeom prst="rect">
              <a:avLst/>
            </a:prstGeom>
            <a:noFill/>
            <a:ln>
              <a:noFill/>
            </a:ln>
          </p:spPr>
        </p:pic>
      </p:grpSp>
      <p:grpSp>
        <p:nvGrpSpPr>
          <p:cNvPr id="866" name="Google Shape;866;p71"/>
          <p:cNvGrpSpPr/>
          <p:nvPr/>
        </p:nvGrpSpPr>
        <p:grpSpPr>
          <a:xfrm>
            <a:off x="2986646" y="3692460"/>
            <a:ext cx="284258" cy="284258"/>
            <a:chOff x="1022939" y="4155150"/>
            <a:chExt cx="393600" cy="393600"/>
          </a:xfrm>
        </p:grpSpPr>
        <p:sp>
          <p:nvSpPr>
            <p:cNvPr id="867" name="Google Shape;867;p71"/>
            <p:cNvSpPr/>
            <p:nvPr/>
          </p:nvSpPr>
          <p:spPr>
            <a:xfrm>
              <a:off x="1022939"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868" name="Google Shape;868;p71"/>
            <p:cNvPicPr preferRelativeResize="0"/>
            <p:nvPr/>
          </p:nvPicPr>
          <p:blipFill>
            <a:blip r:embed="rId3">
              <a:alphaModFix/>
            </a:blip>
            <a:stretch>
              <a:fillRect/>
            </a:stretch>
          </p:blipFill>
          <p:spPr>
            <a:xfrm>
              <a:off x="1079135" y="4211334"/>
              <a:ext cx="281231" cy="281232"/>
            </a:xfrm>
            <a:prstGeom prst="rect">
              <a:avLst/>
            </a:prstGeom>
            <a:noFill/>
            <a:ln>
              <a:noFill/>
            </a:ln>
          </p:spPr>
        </p:pic>
      </p:grpSp>
      <p:grpSp>
        <p:nvGrpSpPr>
          <p:cNvPr id="869" name="Google Shape;869;p71"/>
          <p:cNvGrpSpPr/>
          <p:nvPr/>
        </p:nvGrpSpPr>
        <p:grpSpPr>
          <a:xfrm>
            <a:off x="2986646" y="2455647"/>
            <a:ext cx="284258" cy="284258"/>
            <a:chOff x="1022939" y="4155150"/>
            <a:chExt cx="393600" cy="393600"/>
          </a:xfrm>
        </p:grpSpPr>
        <p:sp>
          <p:nvSpPr>
            <p:cNvPr id="870" name="Google Shape;870;p71"/>
            <p:cNvSpPr/>
            <p:nvPr/>
          </p:nvSpPr>
          <p:spPr>
            <a:xfrm>
              <a:off x="1022939" y="4155150"/>
              <a:ext cx="393600" cy="393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871" name="Google Shape;871;p71"/>
            <p:cNvPicPr preferRelativeResize="0"/>
            <p:nvPr/>
          </p:nvPicPr>
          <p:blipFill>
            <a:blip r:embed="rId3">
              <a:alphaModFix/>
            </a:blip>
            <a:stretch>
              <a:fillRect/>
            </a:stretch>
          </p:blipFill>
          <p:spPr>
            <a:xfrm>
              <a:off x="1079135" y="4211334"/>
              <a:ext cx="281231" cy="281232"/>
            </a:xfrm>
            <a:prstGeom prst="rect">
              <a:avLst/>
            </a:prstGeom>
            <a:noFill/>
            <a:ln>
              <a:noFill/>
            </a:ln>
          </p:spPr>
        </p:pic>
      </p:grpSp>
      <p:sp>
        <p:nvSpPr>
          <p:cNvPr id="872" name="Google Shape;872;p71"/>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873" name="Google Shape;873;p71"/>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874" name="Google Shape;874;p71"/>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875" name="Google Shape;875;p71"/>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876" name="Google Shape;876;p71"/>
          <p:cNvGrpSpPr/>
          <p:nvPr/>
        </p:nvGrpSpPr>
        <p:grpSpPr>
          <a:xfrm>
            <a:off x="228588" y="228700"/>
            <a:ext cx="216600" cy="216600"/>
            <a:chOff x="228588" y="228700"/>
            <a:chExt cx="216600" cy="216600"/>
          </a:xfrm>
        </p:grpSpPr>
        <p:sp>
          <p:nvSpPr>
            <p:cNvPr id="877" name="Google Shape;877;p71"/>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878" name="Google Shape;878;p71"/>
            <p:cNvPicPr preferRelativeResize="0"/>
            <p:nvPr/>
          </p:nvPicPr>
          <p:blipFill rotWithShape="1">
            <a:blip r:embed="rId4">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Product Page 2">
  <p:cSld name="CUSTOM_6_1_1_1_1_1_1_1_1_1_1_1_1_1_1_1_1_2_1_1_1_1_1_1_1_1_1_1_1_1_1_1_1">
    <p:bg>
      <p:bgPr>
        <a:solidFill>
          <a:schemeClr val="accent2"/>
        </a:solidFill>
        <a:effectLst/>
      </p:bgPr>
    </p:bg>
    <p:spTree>
      <p:nvGrpSpPr>
        <p:cNvPr id="1" name="Shape 879"/>
        <p:cNvGrpSpPr/>
        <p:nvPr/>
      </p:nvGrpSpPr>
      <p:grpSpPr>
        <a:xfrm>
          <a:off x="0" y="0"/>
          <a:ext cx="0" cy="0"/>
          <a:chOff x="0" y="0"/>
          <a:chExt cx="0" cy="0"/>
        </a:xfrm>
      </p:grpSpPr>
      <p:sp>
        <p:nvSpPr>
          <p:cNvPr id="880" name="Google Shape;880;p72"/>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881" name="Google Shape;881;p72"/>
          <p:cNvSpPr/>
          <p:nvPr/>
        </p:nvSpPr>
        <p:spPr>
          <a:xfrm>
            <a:off x="228600" y="661025"/>
            <a:ext cx="2803200" cy="4254000"/>
          </a:xfrm>
          <a:prstGeom prst="roundRect">
            <a:avLst>
              <a:gd name="adj" fmla="val 2443"/>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882" name="Google Shape;882;p72"/>
          <p:cNvSpPr txBox="1"/>
          <p:nvPr/>
        </p:nvSpPr>
        <p:spPr>
          <a:xfrm>
            <a:off x="297900" y="741979"/>
            <a:ext cx="2664600" cy="7440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200" b="1">
                <a:solidFill>
                  <a:schemeClr val="accent3"/>
                </a:solidFill>
                <a:latin typeface="Schibsted Grotesk"/>
                <a:ea typeface="Schibsted Grotesk"/>
                <a:cs typeface="Schibsted Grotesk"/>
                <a:sym typeface="Schibsted Grotesk"/>
              </a:rPr>
              <a:t>Lorem Ipsum</a:t>
            </a:r>
            <a:endParaRPr sz="1200" b="1">
              <a:solidFill>
                <a:schemeClr val="accent3"/>
              </a:solidFill>
              <a:latin typeface="Schibsted Grotesk"/>
              <a:ea typeface="Schibsted Grotesk"/>
              <a:cs typeface="Schibsted Grotesk"/>
              <a:sym typeface="Schibsted Grotesk"/>
            </a:endParaRPr>
          </a:p>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a:t>
            </a:r>
            <a:endParaRPr sz="1200">
              <a:solidFill>
                <a:schemeClr val="accent3"/>
              </a:solidFill>
              <a:latin typeface="Schibsted Grotesk"/>
              <a:ea typeface="Schibsted Grotesk"/>
              <a:cs typeface="Schibsted Grotesk"/>
              <a:sym typeface="Schibsted Grotesk"/>
            </a:endParaRPr>
          </a:p>
        </p:txBody>
      </p:sp>
      <p:sp>
        <p:nvSpPr>
          <p:cNvPr id="883" name="Google Shape;883;p72"/>
          <p:cNvSpPr txBox="1"/>
          <p:nvPr/>
        </p:nvSpPr>
        <p:spPr>
          <a:xfrm>
            <a:off x="602100" y="2407076"/>
            <a:ext cx="2360400" cy="54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latin typeface="Schibsted Grotesk"/>
              <a:ea typeface="Schibsted Grotesk"/>
              <a:cs typeface="Schibsted Grotesk"/>
              <a:sym typeface="Schibsted Grotesk"/>
            </a:endParaRPr>
          </a:p>
        </p:txBody>
      </p:sp>
      <p:sp>
        <p:nvSpPr>
          <p:cNvPr id="884" name="Google Shape;884;p72"/>
          <p:cNvSpPr txBox="1"/>
          <p:nvPr/>
        </p:nvSpPr>
        <p:spPr>
          <a:xfrm>
            <a:off x="297900" y="1485979"/>
            <a:ext cx="2664600" cy="6465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800" b="1">
                <a:solidFill>
                  <a:schemeClr val="accent6"/>
                </a:solidFill>
                <a:latin typeface="Schibsted Grotesk"/>
                <a:ea typeface="Schibsted Grotesk"/>
                <a:cs typeface="Schibsted Grotesk"/>
                <a:sym typeface="Schibsted Grotesk"/>
              </a:rPr>
              <a:t>$16,000/yr</a:t>
            </a:r>
            <a:r>
              <a:rPr lang="en" sz="1800" b="1">
                <a:solidFill>
                  <a:schemeClr val="accent3"/>
                </a:solidFill>
                <a:latin typeface="Schibsted Grotesk"/>
                <a:ea typeface="Schibsted Grotesk"/>
                <a:cs typeface="Schibsted Grotesk"/>
                <a:sym typeface="Schibsted Grotesk"/>
              </a:rPr>
              <a:t> </a:t>
            </a:r>
            <a:br>
              <a:rPr lang="en" sz="1200" b="1">
                <a:solidFill>
                  <a:schemeClr val="accent3"/>
                </a:solidFill>
                <a:latin typeface="Schibsted Grotesk"/>
                <a:ea typeface="Schibsted Grotesk"/>
                <a:cs typeface="Schibsted Grotesk"/>
                <a:sym typeface="Schibsted Grotesk"/>
              </a:rPr>
            </a:br>
            <a:r>
              <a:rPr lang="en" sz="800">
                <a:solidFill>
                  <a:schemeClr val="lt1"/>
                </a:solidFill>
                <a:latin typeface="Schibsted Grotesk SemiBold"/>
                <a:ea typeface="Schibsted Grotesk SemiBold"/>
                <a:cs typeface="Schibsted Grotesk SemiBold"/>
                <a:sym typeface="Schibsted Grotesk SemiBold"/>
              </a:rPr>
              <a:t>Plus $2,600 one-time installation</a:t>
            </a:r>
            <a:r>
              <a:rPr lang="en" sz="1200">
                <a:solidFill>
                  <a:schemeClr val="lt1"/>
                </a:solidFill>
                <a:latin typeface="Schibsted Grotesk SemiBold"/>
                <a:ea typeface="Schibsted Grotesk SemiBold"/>
                <a:cs typeface="Schibsted Grotesk SemiBold"/>
                <a:sym typeface="Schibsted Grotesk SemiBold"/>
              </a:rPr>
              <a:t> </a:t>
            </a:r>
            <a:endParaRPr sz="1200">
              <a:solidFill>
                <a:schemeClr val="lt1"/>
              </a:solidFill>
              <a:latin typeface="Schibsted Grotesk SemiBold"/>
              <a:ea typeface="Schibsted Grotesk SemiBold"/>
              <a:cs typeface="Schibsted Grotesk SemiBold"/>
              <a:sym typeface="Schibsted Grotesk SemiBold"/>
            </a:endParaRPr>
          </a:p>
        </p:txBody>
      </p:sp>
      <p:grpSp>
        <p:nvGrpSpPr>
          <p:cNvPr id="885" name="Google Shape;885;p72"/>
          <p:cNvGrpSpPr/>
          <p:nvPr/>
        </p:nvGrpSpPr>
        <p:grpSpPr>
          <a:xfrm>
            <a:off x="390033" y="2528863"/>
            <a:ext cx="145375" cy="145375"/>
            <a:chOff x="4831525" y="2625000"/>
            <a:chExt cx="220800" cy="220800"/>
          </a:xfrm>
        </p:grpSpPr>
        <p:sp>
          <p:nvSpPr>
            <p:cNvPr id="886" name="Google Shape;886;p72"/>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887" name="Google Shape;887;p72"/>
            <p:cNvPicPr preferRelativeResize="0"/>
            <p:nvPr/>
          </p:nvPicPr>
          <p:blipFill>
            <a:blip r:embed="rId2">
              <a:alphaModFix/>
            </a:blip>
            <a:stretch>
              <a:fillRect/>
            </a:stretch>
          </p:blipFill>
          <p:spPr>
            <a:xfrm>
              <a:off x="4888352" y="2690825"/>
              <a:ext cx="107124" cy="89150"/>
            </a:xfrm>
            <a:prstGeom prst="rect">
              <a:avLst/>
            </a:prstGeom>
            <a:noFill/>
            <a:ln>
              <a:noFill/>
            </a:ln>
          </p:spPr>
        </p:pic>
      </p:grpSp>
      <p:sp>
        <p:nvSpPr>
          <p:cNvPr id="888" name="Google Shape;888;p72"/>
          <p:cNvSpPr txBox="1"/>
          <p:nvPr/>
        </p:nvSpPr>
        <p:spPr>
          <a:xfrm>
            <a:off x="297900" y="2147179"/>
            <a:ext cx="2664600" cy="307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800" b="1">
                <a:solidFill>
                  <a:schemeClr val="accent3"/>
                </a:solidFill>
                <a:latin typeface="Schibsted Grotesk"/>
                <a:ea typeface="Schibsted Grotesk"/>
                <a:cs typeface="Schibsted Grotesk"/>
                <a:sym typeface="Schibsted Grotesk"/>
              </a:rPr>
              <a:t> In mi enim</a:t>
            </a:r>
            <a:endParaRPr sz="800" b="1">
              <a:solidFill>
                <a:schemeClr val="accent3"/>
              </a:solidFill>
              <a:latin typeface="Schibsted Grotesk"/>
              <a:ea typeface="Schibsted Grotesk"/>
              <a:cs typeface="Schibsted Grotesk"/>
              <a:sym typeface="Schibsted Grotesk"/>
            </a:endParaRPr>
          </a:p>
        </p:txBody>
      </p:sp>
      <p:sp>
        <p:nvSpPr>
          <p:cNvPr id="889" name="Google Shape;889;p72"/>
          <p:cNvSpPr txBox="1"/>
          <p:nvPr/>
        </p:nvSpPr>
        <p:spPr>
          <a:xfrm>
            <a:off x="602100" y="3194229"/>
            <a:ext cx="2360400" cy="15348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p:txBody>
      </p:sp>
      <p:grpSp>
        <p:nvGrpSpPr>
          <p:cNvPr id="890" name="Google Shape;890;p72"/>
          <p:cNvGrpSpPr/>
          <p:nvPr/>
        </p:nvGrpSpPr>
        <p:grpSpPr>
          <a:xfrm>
            <a:off x="390033" y="3316013"/>
            <a:ext cx="145375" cy="145375"/>
            <a:chOff x="4831525" y="2625000"/>
            <a:chExt cx="220800" cy="220800"/>
          </a:xfrm>
        </p:grpSpPr>
        <p:sp>
          <p:nvSpPr>
            <p:cNvPr id="891" name="Google Shape;891;p72"/>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892" name="Google Shape;892;p72"/>
            <p:cNvPicPr preferRelativeResize="0"/>
            <p:nvPr/>
          </p:nvPicPr>
          <p:blipFill>
            <a:blip r:embed="rId2">
              <a:alphaModFix/>
            </a:blip>
            <a:stretch>
              <a:fillRect/>
            </a:stretch>
          </p:blipFill>
          <p:spPr>
            <a:xfrm>
              <a:off x="4888352" y="2690825"/>
              <a:ext cx="107124" cy="89150"/>
            </a:xfrm>
            <a:prstGeom prst="rect">
              <a:avLst/>
            </a:prstGeom>
            <a:noFill/>
            <a:ln>
              <a:noFill/>
            </a:ln>
          </p:spPr>
        </p:pic>
      </p:grpSp>
      <p:sp>
        <p:nvSpPr>
          <p:cNvPr id="893" name="Google Shape;893;p72"/>
          <p:cNvSpPr txBox="1"/>
          <p:nvPr/>
        </p:nvSpPr>
        <p:spPr>
          <a:xfrm>
            <a:off x="297900" y="2934329"/>
            <a:ext cx="2664600" cy="307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800" b="1">
                <a:solidFill>
                  <a:schemeClr val="accent3"/>
                </a:solidFill>
                <a:latin typeface="Schibsted Grotesk"/>
                <a:ea typeface="Schibsted Grotesk"/>
                <a:cs typeface="Schibsted Grotesk"/>
                <a:sym typeface="Schibsted Grotesk"/>
              </a:rPr>
              <a:t> In mi enim</a:t>
            </a:r>
            <a:endParaRPr sz="800" b="1">
              <a:solidFill>
                <a:schemeClr val="accent3"/>
              </a:solidFill>
              <a:latin typeface="Schibsted Grotesk"/>
              <a:ea typeface="Schibsted Grotesk"/>
              <a:cs typeface="Schibsted Grotesk"/>
              <a:sym typeface="Schibsted Grotesk"/>
            </a:endParaRPr>
          </a:p>
        </p:txBody>
      </p:sp>
      <p:grpSp>
        <p:nvGrpSpPr>
          <p:cNvPr id="894" name="Google Shape;894;p72"/>
          <p:cNvGrpSpPr/>
          <p:nvPr/>
        </p:nvGrpSpPr>
        <p:grpSpPr>
          <a:xfrm>
            <a:off x="390033" y="3787513"/>
            <a:ext cx="145375" cy="145375"/>
            <a:chOff x="4831525" y="2625000"/>
            <a:chExt cx="220800" cy="220800"/>
          </a:xfrm>
        </p:grpSpPr>
        <p:sp>
          <p:nvSpPr>
            <p:cNvPr id="895" name="Google Shape;895;p72"/>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896" name="Google Shape;896;p72"/>
            <p:cNvPicPr preferRelativeResize="0"/>
            <p:nvPr/>
          </p:nvPicPr>
          <p:blipFill>
            <a:blip r:embed="rId2">
              <a:alphaModFix/>
            </a:blip>
            <a:stretch>
              <a:fillRect/>
            </a:stretch>
          </p:blipFill>
          <p:spPr>
            <a:xfrm>
              <a:off x="4888352" y="2690825"/>
              <a:ext cx="107124" cy="89150"/>
            </a:xfrm>
            <a:prstGeom prst="rect">
              <a:avLst/>
            </a:prstGeom>
            <a:noFill/>
            <a:ln>
              <a:noFill/>
            </a:ln>
          </p:spPr>
        </p:pic>
      </p:grpSp>
      <p:grpSp>
        <p:nvGrpSpPr>
          <p:cNvPr id="897" name="Google Shape;897;p72"/>
          <p:cNvGrpSpPr/>
          <p:nvPr/>
        </p:nvGrpSpPr>
        <p:grpSpPr>
          <a:xfrm>
            <a:off x="390033" y="4259013"/>
            <a:ext cx="145375" cy="145375"/>
            <a:chOff x="4831525" y="2625000"/>
            <a:chExt cx="220800" cy="220800"/>
          </a:xfrm>
        </p:grpSpPr>
        <p:sp>
          <p:nvSpPr>
            <p:cNvPr id="898" name="Google Shape;898;p72"/>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899" name="Google Shape;899;p72"/>
            <p:cNvPicPr preferRelativeResize="0"/>
            <p:nvPr/>
          </p:nvPicPr>
          <p:blipFill>
            <a:blip r:embed="rId2">
              <a:alphaModFix/>
            </a:blip>
            <a:stretch>
              <a:fillRect/>
            </a:stretch>
          </p:blipFill>
          <p:spPr>
            <a:xfrm>
              <a:off x="4888352" y="2690825"/>
              <a:ext cx="107124" cy="89150"/>
            </a:xfrm>
            <a:prstGeom prst="rect">
              <a:avLst/>
            </a:prstGeom>
            <a:noFill/>
            <a:ln>
              <a:noFill/>
            </a:ln>
          </p:spPr>
        </p:pic>
      </p:grpSp>
      <p:sp>
        <p:nvSpPr>
          <p:cNvPr id="900" name="Google Shape;900;p72"/>
          <p:cNvSpPr/>
          <p:nvPr/>
        </p:nvSpPr>
        <p:spPr>
          <a:xfrm>
            <a:off x="3170400" y="661025"/>
            <a:ext cx="2803200" cy="4254000"/>
          </a:xfrm>
          <a:prstGeom prst="roundRect">
            <a:avLst>
              <a:gd name="adj" fmla="val 2443"/>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01" name="Google Shape;901;p72"/>
          <p:cNvSpPr txBox="1"/>
          <p:nvPr/>
        </p:nvSpPr>
        <p:spPr>
          <a:xfrm>
            <a:off x="3239700" y="741979"/>
            <a:ext cx="2664600" cy="7440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200" b="1">
                <a:solidFill>
                  <a:schemeClr val="accent3"/>
                </a:solidFill>
                <a:latin typeface="Schibsted Grotesk"/>
                <a:ea typeface="Schibsted Grotesk"/>
                <a:cs typeface="Schibsted Grotesk"/>
                <a:sym typeface="Schibsted Grotesk"/>
              </a:rPr>
              <a:t>Lorem Ipsum</a:t>
            </a:r>
            <a:endParaRPr sz="1200" b="1">
              <a:solidFill>
                <a:schemeClr val="accent3"/>
              </a:solidFill>
              <a:latin typeface="Schibsted Grotesk"/>
              <a:ea typeface="Schibsted Grotesk"/>
              <a:cs typeface="Schibsted Grotesk"/>
              <a:sym typeface="Schibsted Grotesk"/>
            </a:endParaRPr>
          </a:p>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a:t>
            </a:r>
            <a:endParaRPr sz="1200">
              <a:solidFill>
                <a:schemeClr val="accent3"/>
              </a:solidFill>
              <a:latin typeface="Schibsted Grotesk"/>
              <a:ea typeface="Schibsted Grotesk"/>
              <a:cs typeface="Schibsted Grotesk"/>
              <a:sym typeface="Schibsted Grotesk"/>
            </a:endParaRPr>
          </a:p>
        </p:txBody>
      </p:sp>
      <p:sp>
        <p:nvSpPr>
          <p:cNvPr id="902" name="Google Shape;902;p72"/>
          <p:cNvSpPr txBox="1"/>
          <p:nvPr/>
        </p:nvSpPr>
        <p:spPr>
          <a:xfrm>
            <a:off x="3543900" y="2407076"/>
            <a:ext cx="2360400" cy="54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latin typeface="Schibsted Grotesk"/>
              <a:ea typeface="Schibsted Grotesk"/>
              <a:cs typeface="Schibsted Grotesk"/>
              <a:sym typeface="Schibsted Grotesk"/>
            </a:endParaRPr>
          </a:p>
        </p:txBody>
      </p:sp>
      <p:sp>
        <p:nvSpPr>
          <p:cNvPr id="903" name="Google Shape;903;p72"/>
          <p:cNvSpPr txBox="1"/>
          <p:nvPr/>
        </p:nvSpPr>
        <p:spPr>
          <a:xfrm>
            <a:off x="3239700" y="1485979"/>
            <a:ext cx="2664600" cy="6465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800" b="1">
                <a:solidFill>
                  <a:schemeClr val="accent6"/>
                </a:solidFill>
                <a:latin typeface="Schibsted Grotesk"/>
                <a:ea typeface="Schibsted Grotesk"/>
                <a:cs typeface="Schibsted Grotesk"/>
                <a:sym typeface="Schibsted Grotesk"/>
              </a:rPr>
              <a:t>$31,000/yr</a:t>
            </a:r>
            <a:r>
              <a:rPr lang="en" sz="1800" b="1">
                <a:solidFill>
                  <a:schemeClr val="accent3"/>
                </a:solidFill>
                <a:latin typeface="Schibsted Grotesk"/>
                <a:ea typeface="Schibsted Grotesk"/>
                <a:cs typeface="Schibsted Grotesk"/>
                <a:sym typeface="Schibsted Grotesk"/>
              </a:rPr>
              <a:t> </a:t>
            </a:r>
            <a:br>
              <a:rPr lang="en" sz="1200" b="1">
                <a:solidFill>
                  <a:schemeClr val="accent3"/>
                </a:solidFill>
                <a:latin typeface="Schibsted Grotesk"/>
                <a:ea typeface="Schibsted Grotesk"/>
                <a:cs typeface="Schibsted Grotesk"/>
                <a:sym typeface="Schibsted Grotesk"/>
              </a:rPr>
            </a:br>
            <a:r>
              <a:rPr lang="en" sz="800">
                <a:solidFill>
                  <a:schemeClr val="lt1"/>
                </a:solidFill>
                <a:latin typeface="Schibsted Grotesk SemiBold"/>
                <a:ea typeface="Schibsted Grotesk SemiBold"/>
                <a:cs typeface="Schibsted Grotesk SemiBold"/>
                <a:sym typeface="Schibsted Grotesk SemiBold"/>
              </a:rPr>
              <a:t>Plus $2,600 one-time installation</a:t>
            </a:r>
            <a:r>
              <a:rPr lang="en" sz="1200">
                <a:solidFill>
                  <a:schemeClr val="lt1"/>
                </a:solidFill>
                <a:latin typeface="Schibsted Grotesk SemiBold"/>
                <a:ea typeface="Schibsted Grotesk SemiBold"/>
                <a:cs typeface="Schibsted Grotesk SemiBold"/>
                <a:sym typeface="Schibsted Grotesk SemiBold"/>
              </a:rPr>
              <a:t> </a:t>
            </a:r>
            <a:endParaRPr sz="1200">
              <a:solidFill>
                <a:schemeClr val="lt1"/>
              </a:solidFill>
              <a:latin typeface="Schibsted Grotesk SemiBold"/>
              <a:ea typeface="Schibsted Grotesk SemiBold"/>
              <a:cs typeface="Schibsted Grotesk SemiBold"/>
              <a:sym typeface="Schibsted Grotesk SemiBold"/>
            </a:endParaRPr>
          </a:p>
        </p:txBody>
      </p:sp>
      <p:grpSp>
        <p:nvGrpSpPr>
          <p:cNvPr id="904" name="Google Shape;904;p72"/>
          <p:cNvGrpSpPr/>
          <p:nvPr/>
        </p:nvGrpSpPr>
        <p:grpSpPr>
          <a:xfrm>
            <a:off x="3331833" y="2528863"/>
            <a:ext cx="145375" cy="145375"/>
            <a:chOff x="4831525" y="2625000"/>
            <a:chExt cx="220800" cy="220800"/>
          </a:xfrm>
        </p:grpSpPr>
        <p:sp>
          <p:nvSpPr>
            <p:cNvPr id="905" name="Google Shape;905;p72"/>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906" name="Google Shape;906;p72"/>
            <p:cNvPicPr preferRelativeResize="0"/>
            <p:nvPr/>
          </p:nvPicPr>
          <p:blipFill>
            <a:blip r:embed="rId2">
              <a:alphaModFix/>
            </a:blip>
            <a:stretch>
              <a:fillRect/>
            </a:stretch>
          </p:blipFill>
          <p:spPr>
            <a:xfrm>
              <a:off x="4888352" y="2690825"/>
              <a:ext cx="107124" cy="89150"/>
            </a:xfrm>
            <a:prstGeom prst="rect">
              <a:avLst/>
            </a:prstGeom>
            <a:noFill/>
            <a:ln>
              <a:noFill/>
            </a:ln>
          </p:spPr>
        </p:pic>
      </p:grpSp>
      <p:sp>
        <p:nvSpPr>
          <p:cNvPr id="907" name="Google Shape;907;p72"/>
          <p:cNvSpPr txBox="1"/>
          <p:nvPr/>
        </p:nvSpPr>
        <p:spPr>
          <a:xfrm>
            <a:off x="3239700" y="2147179"/>
            <a:ext cx="2664600" cy="307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800" b="1">
                <a:solidFill>
                  <a:schemeClr val="accent3"/>
                </a:solidFill>
                <a:latin typeface="Schibsted Grotesk"/>
                <a:ea typeface="Schibsted Grotesk"/>
                <a:cs typeface="Schibsted Grotesk"/>
                <a:sym typeface="Schibsted Grotesk"/>
              </a:rPr>
              <a:t> In mi enim</a:t>
            </a:r>
            <a:endParaRPr sz="800" b="1">
              <a:solidFill>
                <a:schemeClr val="accent3"/>
              </a:solidFill>
              <a:latin typeface="Schibsted Grotesk"/>
              <a:ea typeface="Schibsted Grotesk"/>
              <a:cs typeface="Schibsted Grotesk"/>
              <a:sym typeface="Schibsted Grotesk"/>
            </a:endParaRPr>
          </a:p>
        </p:txBody>
      </p:sp>
      <p:sp>
        <p:nvSpPr>
          <p:cNvPr id="908" name="Google Shape;908;p72"/>
          <p:cNvSpPr txBox="1"/>
          <p:nvPr/>
        </p:nvSpPr>
        <p:spPr>
          <a:xfrm>
            <a:off x="3543900" y="3194229"/>
            <a:ext cx="2360400" cy="15348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p:txBody>
      </p:sp>
      <p:grpSp>
        <p:nvGrpSpPr>
          <p:cNvPr id="909" name="Google Shape;909;p72"/>
          <p:cNvGrpSpPr/>
          <p:nvPr/>
        </p:nvGrpSpPr>
        <p:grpSpPr>
          <a:xfrm>
            <a:off x="3331833" y="3316013"/>
            <a:ext cx="145375" cy="145375"/>
            <a:chOff x="4831525" y="2625000"/>
            <a:chExt cx="220800" cy="220800"/>
          </a:xfrm>
        </p:grpSpPr>
        <p:sp>
          <p:nvSpPr>
            <p:cNvPr id="910" name="Google Shape;910;p72"/>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911" name="Google Shape;911;p72"/>
            <p:cNvPicPr preferRelativeResize="0"/>
            <p:nvPr/>
          </p:nvPicPr>
          <p:blipFill>
            <a:blip r:embed="rId2">
              <a:alphaModFix/>
            </a:blip>
            <a:stretch>
              <a:fillRect/>
            </a:stretch>
          </p:blipFill>
          <p:spPr>
            <a:xfrm>
              <a:off x="4888352" y="2690825"/>
              <a:ext cx="107124" cy="89150"/>
            </a:xfrm>
            <a:prstGeom prst="rect">
              <a:avLst/>
            </a:prstGeom>
            <a:noFill/>
            <a:ln>
              <a:noFill/>
            </a:ln>
          </p:spPr>
        </p:pic>
      </p:grpSp>
      <p:sp>
        <p:nvSpPr>
          <p:cNvPr id="912" name="Google Shape;912;p72"/>
          <p:cNvSpPr txBox="1"/>
          <p:nvPr/>
        </p:nvSpPr>
        <p:spPr>
          <a:xfrm>
            <a:off x="3239700" y="2934329"/>
            <a:ext cx="2664600" cy="307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800" b="1">
                <a:solidFill>
                  <a:schemeClr val="accent3"/>
                </a:solidFill>
                <a:latin typeface="Schibsted Grotesk"/>
                <a:ea typeface="Schibsted Grotesk"/>
                <a:cs typeface="Schibsted Grotesk"/>
                <a:sym typeface="Schibsted Grotesk"/>
              </a:rPr>
              <a:t> In mi enim</a:t>
            </a:r>
            <a:endParaRPr sz="800" b="1">
              <a:solidFill>
                <a:schemeClr val="accent3"/>
              </a:solidFill>
              <a:latin typeface="Schibsted Grotesk"/>
              <a:ea typeface="Schibsted Grotesk"/>
              <a:cs typeface="Schibsted Grotesk"/>
              <a:sym typeface="Schibsted Grotesk"/>
            </a:endParaRPr>
          </a:p>
        </p:txBody>
      </p:sp>
      <p:grpSp>
        <p:nvGrpSpPr>
          <p:cNvPr id="913" name="Google Shape;913;p72"/>
          <p:cNvGrpSpPr/>
          <p:nvPr/>
        </p:nvGrpSpPr>
        <p:grpSpPr>
          <a:xfrm>
            <a:off x="3331833" y="3787513"/>
            <a:ext cx="145375" cy="145375"/>
            <a:chOff x="4831525" y="2625000"/>
            <a:chExt cx="220800" cy="220800"/>
          </a:xfrm>
        </p:grpSpPr>
        <p:sp>
          <p:nvSpPr>
            <p:cNvPr id="914" name="Google Shape;914;p72"/>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915" name="Google Shape;915;p72"/>
            <p:cNvPicPr preferRelativeResize="0"/>
            <p:nvPr/>
          </p:nvPicPr>
          <p:blipFill>
            <a:blip r:embed="rId2">
              <a:alphaModFix/>
            </a:blip>
            <a:stretch>
              <a:fillRect/>
            </a:stretch>
          </p:blipFill>
          <p:spPr>
            <a:xfrm>
              <a:off x="4888352" y="2690825"/>
              <a:ext cx="107124" cy="89150"/>
            </a:xfrm>
            <a:prstGeom prst="rect">
              <a:avLst/>
            </a:prstGeom>
            <a:noFill/>
            <a:ln>
              <a:noFill/>
            </a:ln>
          </p:spPr>
        </p:pic>
      </p:grpSp>
      <p:grpSp>
        <p:nvGrpSpPr>
          <p:cNvPr id="916" name="Google Shape;916;p72"/>
          <p:cNvGrpSpPr/>
          <p:nvPr/>
        </p:nvGrpSpPr>
        <p:grpSpPr>
          <a:xfrm>
            <a:off x="3331833" y="4259013"/>
            <a:ext cx="145375" cy="145375"/>
            <a:chOff x="4831525" y="2625000"/>
            <a:chExt cx="220800" cy="220800"/>
          </a:xfrm>
        </p:grpSpPr>
        <p:sp>
          <p:nvSpPr>
            <p:cNvPr id="917" name="Google Shape;917;p72"/>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918" name="Google Shape;918;p72"/>
            <p:cNvPicPr preferRelativeResize="0"/>
            <p:nvPr/>
          </p:nvPicPr>
          <p:blipFill>
            <a:blip r:embed="rId2">
              <a:alphaModFix/>
            </a:blip>
            <a:stretch>
              <a:fillRect/>
            </a:stretch>
          </p:blipFill>
          <p:spPr>
            <a:xfrm>
              <a:off x="4888352" y="2690825"/>
              <a:ext cx="107124" cy="89150"/>
            </a:xfrm>
            <a:prstGeom prst="rect">
              <a:avLst/>
            </a:prstGeom>
            <a:noFill/>
            <a:ln>
              <a:noFill/>
            </a:ln>
          </p:spPr>
        </p:pic>
      </p:grpSp>
      <p:sp>
        <p:nvSpPr>
          <p:cNvPr id="919" name="Google Shape;919;p72"/>
          <p:cNvSpPr/>
          <p:nvPr/>
        </p:nvSpPr>
        <p:spPr>
          <a:xfrm>
            <a:off x="6112200" y="661025"/>
            <a:ext cx="2803200" cy="4254000"/>
          </a:xfrm>
          <a:prstGeom prst="roundRect">
            <a:avLst>
              <a:gd name="adj" fmla="val 2443"/>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20" name="Google Shape;920;p72"/>
          <p:cNvSpPr txBox="1"/>
          <p:nvPr/>
        </p:nvSpPr>
        <p:spPr>
          <a:xfrm>
            <a:off x="6181500" y="741979"/>
            <a:ext cx="2664600" cy="7440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200" b="1">
                <a:solidFill>
                  <a:schemeClr val="accent3"/>
                </a:solidFill>
                <a:latin typeface="Schibsted Grotesk"/>
                <a:ea typeface="Schibsted Grotesk"/>
                <a:cs typeface="Schibsted Grotesk"/>
                <a:sym typeface="Schibsted Grotesk"/>
              </a:rPr>
              <a:t>Lorem Ipsum</a:t>
            </a:r>
            <a:endParaRPr sz="1200" b="1">
              <a:solidFill>
                <a:schemeClr val="accent3"/>
              </a:solidFill>
              <a:latin typeface="Schibsted Grotesk"/>
              <a:ea typeface="Schibsted Grotesk"/>
              <a:cs typeface="Schibsted Grotesk"/>
              <a:sym typeface="Schibsted Grotesk"/>
            </a:endParaRPr>
          </a:p>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 erat. Maecenas euismod augue nec justo aliquet pretium. Fusce id venenatis nisi.</a:t>
            </a:r>
            <a:endParaRPr sz="1200">
              <a:solidFill>
                <a:schemeClr val="accent3"/>
              </a:solidFill>
              <a:latin typeface="Schibsted Grotesk"/>
              <a:ea typeface="Schibsted Grotesk"/>
              <a:cs typeface="Schibsted Grotesk"/>
              <a:sym typeface="Schibsted Grotesk"/>
            </a:endParaRPr>
          </a:p>
        </p:txBody>
      </p:sp>
      <p:sp>
        <p:nvSpPr>
          <p:cNvPr id="921" name="Google Shape;921;p72"/>
          <p:cNvSpPr txBox="1"/>
          <p:nvPr/>
        </p:nvSpPr>
        <p:spPr>
          <a:xfrm>
            <a:off x="6485700" y="2407076"/>
            <a:ext cx="2360400" cy="54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latin typeface="Schibsted Grotesk"/>
              <a:ea typeface="Schibsted Grotesk"/>
              <a:cs typeface="Schibsted Grotesk"/>
              <a:sym typeface="Schibsted Grotesk"/>
            </a:endParaRPr>
          </a:p>
        </p:txBody>
      </p:sp>
      <p:sp>
        <p:nvSpPr>
          <p:cNvPr id="922" name="Google Shape;922;p72"/>
          <p:cNvSpPr txBox="1"/>
          <p:nvPr/>
        </p:nvSpPr>
        <p:spPr>
          <a:xfrm>
            <a:off x="6181500" y="1485979"/>
            <a:ext cx="2664600" cy="6465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800" b="1">
                <a:solidFill>
                  <a:schemeClr val="accent6"/>
                </a:solidFill>
                <a:latin typeface="Schibsted Grotesk"/>
                <a:ea typeface="Schibsted Grotesk"/>
                <a:cs typeface="Schibsted Grotesk"/>
                <a:sym typeface="Schibsted Grotesk"/>
              </a:rPr>
              <a:t>$48,000/yr</a:t>
            </a:r>
            <a:r>
              <a:rPr lang="en" sz="1800" b="1">
                <a:solidFill>
                  <a:schemeClr val="accent3"/>
                </a:solidFill>
                <a:latin typeface="Schibsted Grotesk"/>
                <a:ea typeface="Schibsted Grotesk"/>
                <a:cs typeface="Schibsted Grotesk"/>
                <a:sym typeface="Schibsted Grotesk"/>
              </a:rPr>
              <a:t> </a:t>
            </a:r>
            <a:br>
              <a:rPr lang="en" sz="1200" b="1">
                <a:solidFill>
                  <a:schemeClr val="accent3"/>
                </a:solidFill>
                <a:latin typeface="Schibsted Grotesk"/>
                <a:ea typeface="Schibsted Grotesk"/>
                <a:cs typeface="Schibsted Grotesk"/>
                <a:sym typeface="Schibsted Grotesk"/>
              </a:rPr>
            </a:br>
            <a:r>
              <a:rPr lang="en" sz="800">
                <a:solidFill>
                  <a:schemeClr val="lt1"/>
                </a:solidFill>
                <a:latin typeface="Schibsted Grotesk SemiBold"/>
                <a:ea typeface="Schibsted Grotesk SemiBold"/>
                <a:cs typeface="Schibsted Grotesk SemiBold"/>
                <a:sym typeface="Schibsted Grotesk SemiBold"/>
              </a:rPr>
              <a:t>Plus $2,600 one-time installation</a:t>
            </a:r>
            <a:r>
              <a:rPr lang="en" sz="1200">
                <a:solidFill>
                  <a:schemeClr val="lt1"/>
                </a:solidFill>
                <a:latin typeface="Schibsted Grotesk SemiBold"/>
                <a:ea typeface="Schibsted Grotesk SemiBold"/>
                <a:cs typeface="Schibsted Grotesk SemiBold"/>
                <a:sym typeface="Schibsted Grotesk SemiBold"/>
              </a:rPr>
              <a:t> </a:t>
            </a:r>
            <a:endParaRPr sz="1200">
              <a:solidFill>
                <a:schemeClr val="lt1"/>
              </a:solidFill>
              <a:latin typeface="Schibsted Grotesk SemiBold"/>
              <a:ea typeface="Schibsted Grotesk SemiBold"/>
              <a:cs typeface="Schibsted Grotesk SemiBold"/>
              <a:sym typeface="Schibsted Grotesk SemiBold"/>
            </a:endParaRPr>
          </a:p>
        </p:txBody>
      </p:sp>
      <p:grpSp>
        <p:nvGrpSpPr>
          <p:cNvPr id="923" name="Google Shape;923;p72"/>
          <p:cNvGrpSpPr/>
          <p:nvPr/>
        </p:nvGrpSpPr>
        <p:grpSpPr>
          <a:xfrm>
            <a:off x="6273633" y="2528863"/>
            <a:ext cx="145375" cy="145375"/>
            <a:chOff x="4831525" y="2625000"/>
            <a:chExt cx="220800" cy="220800"/>
          </a:xfrm>
        </p:grpSpPr>
        <p:sp>
          <p:nvSpPr>
            <p:cNvPr id="924" name="Google Shape;924;p72"/>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925" name="Google Shape;925;p72"/>
            <p:cNvPicPr preferRelativeResize="0"/>
            <p:nvPr/>
          </p:nvPicPr>
          <p:blipFill>
            <a:blip r:embed="rId2">
              <a:alphaModFix/>
            </a:blip>
            <a:stretch>
              <a:fillRect/>
            </a:stretch>
          </p:blipFill>
          <p:spPr>
            <a:xfrm>
              <a:off x="4888352" y="2690825"/>
              <a:ext cx="107124" cy="89150"/>
            </a:xfrm>
            <a:prstGeom prst="rect">
              <a:avLst/>
            </a:prstGeom>
            <a:noFill/>
            <a:ln>
              <a:noFill/>
            </a:ln>
          </p:spPr>
        </p:pic>
      </p:grpSp>
      <p:sp>
        <p:nvSpPr>
          <p:cNvPr id="926" name="Google Shape;926;p72"/>
          <p:cNvSpPr txBox="1"/>
          <p:nvPr/>
        </p:nvSpPr>
        <p:spPr>
          <a:xfrm>
            <a:off x="6181500" y="2147179"/>
            <a:ext cx="2664600" cy="307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800" b="1">
                <a:solidFill>
                  <a:schemeClr val="accent3"/>
                </a:solidFill>
                <a:latin typeface="Schibsted Grotesk"/>
                <a:ea typeface="Schibsted Grotesk"/>
                <a:cs typeface="Schibsted Grotesk"/>
                <a:sym typeface="Schibsted Grotesk"/>
              </a:rPr>
              <a:t> In mi enim</a:t>
            </a:r>
            <a:endParaRPr sz="800" b="1">
              <a:solidFill>
                <a:schemeClr val="accent3"/>
              </a:solidFill>
              <a:latin typeface="Schibsted Grotesk"/>
              <a:ea typeface="Schibsted Grotesk"/>
              <a:cs typeface="Schibsted Grotesk"/>
              <a:sym typeface="Schibsted Grotesk"/>
            </a:endParaRPr>
          </a:p>
        </p:txBody>
      </p:sp>
      <p:sp>
        <p:nvSpPr>
          <p:cNvPr id="927" name="Google Shape;927;p72"/>
          <p:cNvSpPr txBox="1"/>
          <p:nvPr/>
        </p:nvSpPr>
        <p:spPr>
          <a:xfrm>
            <a:off x="6485700" y="3194229"/>
            <a:ext cx="2360400" cy="15348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a:p>
            <a:pPr marL="0" lvl="0" indent="0" algn="l" rtl="0">
              <a:spcBef>
                <a:spcPts val="1000"/>
              </a:spcBef>
              <a:spcAft>
                <a:spcPts val="0"/>
              </a:spcAft>
              <a:buNone/>
            </a:pPr>
            <a:r>
              <a:rPr lang="en" sz="800">
                <a:solidFill>
                  <a:schemeClr val="accent3"/>
                </a:solidFill>
                <a:latin typeface="Schibsted Grotesk"/>
                <a:ea typeface="Schibsted Grotesk"/>
                <a:cs typeface="Schibsted Grotesk"/>
                <a:sym typeface="Schibsted Grotesk"/>
              </a:rPr>
              <a:t>Curabitur et iaculist erat. Maecenas euismod augue nec justo aliquet pretium. Fusce id venenatis nisi. </a:t>
            </a:r>
            <a:endParaRPr sz="800">
              <a:solidFill>
                <a:schemeClr val="accent3"/>
              </a:solidFill>
              <a:latin typeface="Schibsted Grotesk"/>
              <a:ea typeface="Schibsted Grotesk"/>
              <a:cs typeface="Schibsted Grotesk"/>
              <a:sym typeface="Schibsted Grotesk"/>
            </a:endParaRPr>
          </a:p>
        </p:txBody>
      </p:sp>
      <p:grpSp>
        <p:nvGrpSpPr>
          <p:cNvPr id="928" name="Google Shape;928;p72"/>
          <p:cNvGrpSpPr/>
          <p:nvPr/>
        </p:nvGrpSpPr>
        <p:grpSpPr>
          <a:xfrm>
            <a:off x="6273633" y="3316013"/>
            <a:ext cx="145375" cy="145375"/>
            <a:chOff x="4831525" y="2625000"/>
            <a:chExt cx="220800" cy="220800"/>
          </a:xfrm>
        </p:grpSpPr>
        <p:sp>
          <p:nvSpPr>
            <p:cNvPr id="929" name="Google Shape;929;p72"/>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930" name="Google Shape;930;p72"/>
            <p:cNvPicPr preferRelativeResize="0"/>
            <p:nvPr/>
          </p:nvPicPr>
          <p:blipFill>
            <a:blip r:embed="rId2">
              <a:alphaModFix/>
            </a:blip>
            <a:stretch>
              <a:fillRect/>
            </a:stretch>
          </p:blipFill>
          <p:spPr>
            <a:xfrm>
              <a:off x="4888352" y="2690825"/>
              <a:ext cx="107124" cy="89150"/>
            </a:xfrm>
            <a:prstGeom prst="rect">
              <a:avLst/>
            </a:prstGeom>
            <a:noFill/>
            <a:ln>
              <a:noFill/>
            </a:ln>
          </p:spPr>
        </p:pic>
      </p:grpSp>
      <p:sp>
        <p:nvSpPr>
          <p:cNvPr id="931" name="Google Shape;931;p72"/>
          <p:cNvSpPr txBox="1"/>
          <p:nvPr/>
        </p:nvSpPr>
        <p:spPr>
          <a:xfrm>
            <a:off x="6181500" y="2934329"/>
            <a:ext cx="2664600" cy="307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800" b="1">
                <a:solidFill>
                  <a:schemeClr val="accent3"/>
                </a:solidFill>
                <a:latin typeface="Schibsted Grotesk"/>
                <a:ea typeface="Schibsted Grotesk"/>
                <a:cs typeface="Schibsted Grotesk"/>
                <a:sym typeface="Schibsted Grotesk"/>
              </a:rPr>
              <a:t> In mi enim</a:t>
            </a:r>
            <a:endParaRPr sz="800" b="1">
              <a:solidFill>
                <a:schemeClr val="accent3"/>
              </a:solidFill>
              <a:latin typeface="Schibsted Grotesk"/>
              <a:ea typeface="Schibsted Grotesk"/>
              <a:cs typeface="Schibsted Grotesk"/>
              <a:sym typeface="Schibsted Grotesk"/>
            </a:endParaRPr>
          </a:p>
        </p:txBody>
      </p:sp>
      <p:grpSp>
        <p:nvGrpSpPr>
          <p:cNvPr id="932" name="Google Shape;932;p72"/>
          <p:cNvGrpSpPr/>
          <p:nvPr/>
        </p:nvGrpSpPr>
        <p:grpSpPr>
          <a:xfrm>
            <a:off x="6273633" y="3787513"/>
            <a:ext cx="145375" cy="145375"/>
            <a:chOff x="4831525" y="2625000"/>
            <a:chExt cx="220800" cy="220800"/>
          </a:xfrm>
        </p:grpSpPr>
        <p:sp>
          <p:nvSpPr>
            <p:cNvPr id="933" name="Google Shape;933;p72"/>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934" name="Google Shape;934;p72"/>
            <p:cNvPicPr preferRelativeResize="0"/>
            <p:nvPr/>
          </p:nvPicPr>
          <p:blipFill>
            <a:blip r:embed="rId2">
              <a:alphaModFix/>
            </a:blip>
            <a:stretch>
              <a:fillRect/>
            </a:stretch>
          </p:blipFill>
          <p:spPr>
            <a:xfrm>
              <a:off x="4888352" y="2690825"/>
              <a:ext cx="107124" cy="89150"/>
            </a:xfrm>
            <a:prstGeom prst="rect">
              <a:avLst/>
            </a:prstGeom>
            <a:noFill/>
            <a:ln>
              <a:noFill/>
            </a:ln>
          </p:spPr>
        </p:pic>
      </p:grpSp>
      <p:grpSp>
        <p:nvGrpSpPr>
          <p:cNvPr id="935" name="Google Shape;935;p72"/>
          <p:cNvGrpSpPr/>
          <p:nvPr/>
        </p:nvGrpSpPr>
        <p:grpSpPr>
          <a:xfrm>
            <a:off x="6273633" y="4259013"/>
            <a:ext cx="145375" cy="145375"/>
            <a:chOff x="4831525" y="2625000"/>
            <a:chExt cx="220800" cy="220800"/>
          </a:xfrm>
        </p:grpSpPr>
        <p:sp>
          <p:nvSpPr>
            <p:cNvPr id="936" name="Google Shape;936;p72"/>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937" name="Google Shape;937;p72"/>
            <p:cNvPicPr preferRelativeResize="0"/>
            <p:nvPr/>
          </p:nvPicPr>
          <p:blipFill>
            <a:blip r:embed="rId2">
              <a:alphaModFix/>
            </a:blip>
            <a:stretch>
              <a:fillRect/>
            </a:stretch>
          </p:blipFill>
          <p:spPr>
            <a:xfrm>
              <a:off x="4888352" y="2690825"/>
              <a:ext cx="107124" cy="89150"/>
            </a:xfrm>
            <a:prstGeom prst="rect">
              <a:avLst/>
            </a:prstGeom>
            <a:noFill/>
            <a:ln>
              <a:noFill/>
            </a:ln>
          </p:spPr>
        </p:pic>
      </p:grpSp>
      <p:sp>
        <p:nvSpPr>
          <p:cNvPr id="938" name="Google Shape;938;p72"/>
          <p:cNvSpPr/>
          <p:nvPr/>
        </p:nvSpPr>
        <p:spPr>
          <a:xfrm>
            <a:off x="4610075" y="502488"/>
            <a:ext cx="1256400" cy="3078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39" name="Google Shape;939;p72"/>
          <p:cNvSpPr txBox="1"/>
          <p:nvPr/>
        </p:nvSpPr>
        <p:spPr>
          <a:xfrm>
            <a:off x="4612175" y="502500"/>
            <a:ext cx="1256400" cy="292500"/>
          </a:xfrm>
          <a:prstGeom prst="rect">
            <a:avLst/>
          </a:prstGeom>
          <a:noFill/>
          <a:ln>
            <a:noFill/>
          </a:ln>
        </p:spPr>
        <p:txBody>
          <a:bodyPr spcFirstLastPara="1" wrap="square" lIns="91425" tIns="91425" rIns="91425" bIns="91425" anchor="t" anchorCtr="0">
            <a:spAutoFit/>
          </a:bodyPr>
          <a:lstStyle/>
          <a:p>
            <a:pPr marL="0" lvl="0" indent="0" algn="ctr" rtl="0">
              <a:spcBef>
                <a:spcPts val="1000"/>
              </a:spcBef>
              <a:spcAft>
                <a:spcPts val="0"/>
              </a:spcAft>
              <a:buNone/>
            </a:pPr>
            <a:r>
              <a:rPr lang="en" sz="700" b="1">
                <a:solidFill>
                  <a:schemeClr val="accent3"/>
                </a:solidFill>
                <a:latin typeface="Schibsted Grotesk"/>
                <a:ea typeface="Schibsted Grotesk"/>
                <a:cs typeface="Schibsted Grotesk"/>
                <a:sym typeface="Schibsted Grotesk"/>
              </a:rPr>
              <a:t>RECOMMENDED</a:t>
            </a:r>
            <a:endParaRPr sz="700" b="1">
              <a:latin typeface="Schibsted Grotesk"/>
              <a:ea typeface="Schibsted Grotesk"/>
              <a:cs typeface="Schibsted Grotesk"/>
              <a:sym typeface="Schibsted Grotesk"/>
            </a:endParaRPr>
          </a:p>
        </p:txBody>
      </p:sp>
      <p:sp>
        <p:nvSpPr>
          <p:cNvPr id="940" name="Google Shape;940;p72"/>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41" name="Google Shape;941;p72"/>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942" name="Google Shape;942;p72"/>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43" name="Google Shape;943;p72"/>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944" name="Google Shape;944;p72"/>
          <p:cNvGrpSpPr/>
          <p:nvPr/>
        </p:nvGrpSpPr>
        <p:grpSpPr>
          <a:xfrm>
            <a:off x="228588" y="228700"/>
            <a:ext cx="216600" cy="216600"/>
            <a:chOff x="228588" y="228700"/>
            <a:chExt cx="216600" cy="216600"/>
          </a:xfrm>
        </p:grpSpPr>
        <p:sp>
          <p:nvSpPr>
            <p:cNvPr id="945" name="Google Shape;945;p72"/>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946" name="Google Shape;946;p72"/>
            <p:cNvPicPr preferRelativeResize="0"/>
            <p:nvPr/>
          </p:nvPicPr>
          <p:blipFill rotWithShape="1">
            <a:blip r:embed="rId3">
              <a:alphaModFix/>
            </a:blip>
            <a:srcRect b="-10"/>
            <a:stretch/>
          </p:blipFill>
          <p:spPr>
            <a:xfrm>
              <a:off x="293225" y="271763"/>
              <a:ext cx="87350" cy="130475"/>
            </a:xfrm>
            <a:prstGeom prst="rect">
              <a:avLst/>
            </a:prstGeom>
            <a:noFill/>
            <a:ln>
              <a:noFill/>
            </a:ln>
          </p:spPr>
        </p:pic>
      </p:gr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ext Heavy Page 1">
  <p:cSld name="CUSTOM_5">
    <p:spTree>
      <p:nvGrpSpPr>
        <p:cNvPr id="1" name="Shape 947"/>
        <p:cNvGrpSpPr/>
        <p:nvPr/>
      </p:nvGrpSpPr>
      <p:grpSpPr>
        <a:xfrm>
          <a:off x="0" y="0"/>
          <a:ext cx="0" cy="0"/>
          <a:chOff x="0" y="0"/>
          <a:chExt cx="0" cy="0"/>
        </a:xfrm>
      </p:grpSpPr>
      <p:sp>
        <p:nvSpPr>
          <p:cNvPr id="948" name="Google Shape;948;p73"/>
          <p:cNvSpPr txBox="1"/>
          <p:nvPr/>
        </p:nvSpPr>
        <p:spPr>
          <a:xfrm>
            <a:off x="6120025" y="1747475"/>
            <a:ext cx="2795400" cy="15699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Maecenas euismod augue nec justo aliquet pretium. Fusce id venenatis nisi. In mi enim, ultricies sed viverra nec, consectetur pellentesque augue. Sed sit amet turpis nibh. Curabitur blandit, magna in semper efficitur, enim nisl commodo eros.</a:t>
            </a:r>
            <a:endParaRPr sz="1000">
              <a:latin typeface="Schibsted Grotesk"/>
              <a:ea typeface="Schibsted Grotesk"/>
              <a:cs typeface="Schibsted Grotesk"/>
              <a:sym typeface="Schibsted Grotesk"/>
            </a:endParaRPr>
          </a:p>
        </p:txBody>
      </p:sp>
      <p:sp>
        <p:nvSpPr>
          <p:cNvPr id="949" name="Google Shape;949;p73"/>
          <p:cNvSpPr txBox="1"/>
          <p:nvPr/>
        </p:nvSpPr>
        <p:spPr>
          <a:xfrm>
            <a:off x="3174300" y="1747475"/>
            <a:ext cx="2795400" cy="15699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Maecenas euismod augue nec justo aliquet pretium. Fusce id venenatis nisi. In mi enim, ultricies sed viverra nec, consectetur pellentesque augue. Sed sit amet turpis nibh. Curabitur blandit, magna in semper efficitur, enim nisl commodo eros.</a:t>
            </a:r>
            <a:endParaRPr sz="1000">
              <a:latin typeface="Schibsted Grotesk"/>
              <a:ea typeface="Schibsted Grotesk"/>
              <a:cs typeface="Schibsted Grotesk"/>
              <a:sym typeface="Schibsted Grotesk"/>
            </a:endParaRPr>
          </a:p>
        </p:txBody>
      </p:sp>
      <p:sp>
        <p:nvSpPr>
          <p:cNvPr id="950" name="Google Shape;950;p73"/>
          <p:cNvSpPr txBox="1"/>
          <p:nvPr/>
        </p:nvSpPr>
        <p:spPr>
          <a:xfrm>
            <a:off x="228575" y="1747475"/>
            <a:ext cx="2795400" cy="15699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Maecenas euismod augue nec justo aliquet pretium. Fusce id venenatis nisi. In mi enim, ultricies sed viverra nec, consectetur pellentesque augue. Sed sit amet turpis nibh. Curabitur blandit, magna in semper efficitur, enim nisl commodo eros.</a:t>
            </a:r>
            <a:endParaRPr sz="1000">
              <a:latin typeface="Schibsted Grotesk"/>
              <a:ea typeface="Schibsted Grotesk"/>
              <a:cs typeface="Schibsted Grotesk"/>
              <a:sym typeface="Schibsted Grotesk"/>
            </a:endParaRPr>
          </a:p>
        </p:txBody>
      </p:sp>
      <p:sp>
        <p:nvSpPr>
          <p:cNvPr id="951" name="Google Shape;951;p73"/>
          <p:cNvSpPr txBox="1"/>
          <p:nvPr/>
        </p:nvSpPr>
        <p:spPr>
          <a:xfrm>
            <a:off x="136050" y="515175"/>
            <a:ext cx="8182500" cy="9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In fringilla, lorem in consequat blandit.</a:t>
            </a:r>
            <a:endParaRPr sz="2400">
              <a:solidFill>
                <a:schemeClr val="dk1"/>
              </a:solidFill>
              <a:latin typeface="Schibsted Grotesk SemiBold"/>
              <a:ea typeface="Schibsted Grotesk SemiBold"/>
              <a:cs typeface="Schibsted Grotesk SemiBold"/>
              <a:sym typeface="Schibsted Grotesk SemiBold"/>
            </a:endParaRPr>
          </a:p>
        </p:txBody>
      </p:sp>
      <p:sp>
        <p:nvSpPr>
          <p:cNvPr id="952" name="Google Shape;952;p73"/>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53" name="Google Shape;953;p73"/>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954" name="Google Shape;954;p73"/>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55" name="Google Shape;955;p73"/>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956" name="Google Shape;956;p73"/>
          <p:cNvGrpSpPr/>
          <p:nvPr/>
        </p:nvGrpSpPr>
        <p:grpSpPr>
          <a:xfrm>
            <a:off x="228588" y="228700"/>
            <a:ext cx="216600" cy="216600"/>
            <a:chOff x="228588" y="228700"/>
            <a:chExt cx="216600" cy="216600"/>
          </a:xfrm>
        </p:grpSpPr>
        <p:sp>
          <p:nvSpPr>
            <p:cNvPr id="957" name="Google Shape;957;p73"/>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958" name="Google Shape;958;p73"/>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959" name="Google Shape;959;p73"/>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ext Heavy Page 2">
  <p:cSld name="CUSTOM_5_1">
    <p:spTree>
      <p:nvGrpSpPr>
        <p:cNvPr id="1" name="Shape 960"/>
        <p:cNvGrpSpPr/>
        <p:nvPr/>
      </p:nvGrpSpPr>
      <p:grpSpPr>
        <a:xfrm>
          <a:off x="0" y="0"/>
          <a:ext cx="0" cy="0"/>
          <a:chOff x="0" y="0"/>
          <a:chExt cx="0" cy="0"/>
        </a:xfrm>
      </p:grpSpPr>
      <p:sp>
        <p:nvSpPr>
          <p:cNvPr id="961" name="Google Shape;961;p74"/>
          <p:cNvSpPr txBox="1"/>
          <p:nvPr/>
        </p:nvSpPr>
        <p:spPr>
          <a:xfrm>
            <a:off x="136050" y="515175"/>
            <a:ext cx="8182500" cy="9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In fringilla, lorem in consequat blandit.</a:t>
            </a:r>
            <a:endParaRPr sz="2400">
              <a:solidFill>
                <a:schemeClr val="dk1"/>
              </a:solidFill>
              <a:latin typeface="Schibsted Grotesk SemiBold"/>
              <a:ea typeface="Schibsted Grotesk SemiBold"/>
              <a:cs typeface="Schibsted Grotesk SemiBold"/>
              <a:sym typeface="Schibsted Grotesk SemiBold"/>
            </a:endParaRPr>
          </a:p>
        </p:txBody>
      </p:sp>
      <p:sp>
        <p:nvSpPr>
          <p:cNvPr id="962" name="Google Shape;962;p74"/>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latin typeface="Schibsted Grotesk"/>
                <a:ea typeface="Schibsted Grotesk"/>
                <a:cs typeface="Schibsted Grotesk"/>
                <a:sym typeface="Schibsted Grotesk"/>
              </a:defRPr>
            </a:lvl1pPr>
            <a:lvl2pPr lvl="1">
              <a:buNone/>
              <a:defRPr sz="800">
                <a:latin typeface="Schibsted Grotesk"/>
                <a:ea typeface="Schibsted Grotesk"/>
                <a:cs typeface="Schibsted Grotesk"/>
                <a:sym typeface="Schibsted Grotesk"/>
              </a:defRPr>
            </a:lvl2pPr>
            <a:lvl3pPr lvl="2">
              <a:buNone/>
              <a:defRPr sz="800">
                <a:latin typeface="Schibsted Grotesk"/>
                <a:ea typeface="Schibsted Grotesk"/>
                <a:cs typeface="Schibsted Grotesk"/>
                <a:sym typeface="Schibsted Grotesk"/>
              </a:defRPr>
            </a:lvl3pPr>
            <a:lvl4pPr lvl="3">
              <a:buNone/>
              <a:defRPr sz="800">
                <a:latin typeface="Schibsted Grotesk"/>
                <a:ea typeface="Schibsted Grotesk"/>
                <a:cs typeface="Schibsted Grotesk"/>
                <a:sym typeface="Schibsted Grotesk"/>
              </a:defRPr>
            </a:lvl4pPr>
            <a:lvl5pPr lvl="4">
              <a:buNone/>
              <a:defRPr sz="800">
                <a:latin typeface="Schibsted Grotesk"/>
                <a:ea typeface="Schibsted Grotesk"/>
                <a:cs typeface="Schibsted Grotesk"/>
                <a:sym typeface="Schibsted Grotesk"/>
              </a:defRPr>
            </a:lvl5pPr>
            <a:lvl6pPr lvl="5">
              <a:buNone/>
              <a:defRPr sz="800">
                <a:latin typeface="Schibsted Grotesk"/>
                <a:ea typeface="Schibsted Grotesk"/>
                <a:cs typeface="Schibsted Grotesk"/>
                <a:sym typeface="Schibsted Grotesk"/>
              </a:defRPr>
            </a:lvl6pPr>
            <a:lvl7pPr lvl="6">
              <a:buNone/>
              <a:defRPr sz="800">
                <a:latin typeface="Schibsted Grotesk"/>
                <a:ea typeface="Schibsted Grotesk"/>
                <a:cs typeface="Schibsted Grotesk"/>
                <a:sym typeface="Schibsted Grotesk"/>
              </a:defRPr>
            </a:lvl7pPr>
            <a:lvl8pPr lvl="7">
              <a:buNone/>
              <a:defRPr sz="800">
                <a:latin typeface="Schibsted Grotesk"/>
                <a:ea typeface="Schibsted Grotesk"/>
                <a:cs typeface="Schibsted Grotesk"/>
                <a:sym typeface="Schibsted Grotesk"/>
              </a:defRPr>
            </a:lvl8pPr>
            <a:lvl9pPr lvl="8">
              <a:buNone/>
              <a:defRPr sz="800">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963" name="Google Shape;963;p74"/>
          <p:cNvSpPr txBox="1"/>
          <p:nvPr/>
        </p:nvSpPr>
        <p:spPr>
          <a:xfrm>
            <a:off x="228600" y="1747473"/>
            <a:ext cx="2067900" cy="20319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Maecenas euismod augue nec justo aliquet pretium. Fusce id venenatis nisi. In mi enim, ultricies sed viverra nec, consectetur pellentesque augue. Sed sit amet turpis nibh. Curabitur blandit, magna in semper efficitur, enim nisl commodo eros.</a:t>
            </a:r>
            <a:endParaRPr sz="1000">
              <a:latin typeface="Schibsted Grotesk"/>
              <a:ea typeface="Schibsted Grotesk"/>
              <a:cs typeface="Schibsted Grotesk"/>
              <a:sym typeface="Schibsted Grotesk"/>
            </a:endParaRPr>
          </a:p>
        </p:txBody>
      </p:sp>
      <p:sp>
        <p:nvSpPr>
          <p:cNvPr id="964" name="Google Shape;964;p74"/>
          <p:cNvSpPr txBox="1"/>
          <p:nvPr/>
        </p:nvSpPr>
        <p:spPr>
          <a:xfrm>
            <a:off x="2434950" y="1747473"/>
            <a:ext cx="2067900" cy="20319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Maecenas euismod augue nec justo aliquet pretium. Fusce id venenatis nisi. In mi enim, ultricies sed viverra nec, consectetur pellentesque augue. Sed sit amet turpis nibh. Curabitur blandit, magna in semper efficitur, enim nisl commodo eros.</a:t>
            </a:r>
            <a:endParaRPr sz="1000"/>
          </a:p>
        </p:txBody>
      </p:sp>
      <p:sp>
        <p:nvSpPr>
          <p:cNvPr id="965" name="Google Shape;965;p74"/>
          <p:cNvSpPr txBox="1"/>
          <p:nvPr/>
        </p:nvSpPr>
        <p:spPr>
          <a:xfrm>
            <a:off x="4641300" y="1747473"/>
            <a:ext cx="2067900" cy="20319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Maecenas euismod augue nec justo aliquet pretium. Fusce id venenatis nisi. In mi enim, ultricies sed viverra nec, consectetur pellentesque augue. Sed sit amet turpis nibh. Curabitur blandit, magna in semper efficitur, enim nisl commodo eros.</a:t>
            </a:r>
            <a:endParaRPr sz="1000"/>
          </a:p>
        </p:txBody>
      </p:sp>
      <p:sp>
        <p:nvSpPr>
          <p:cNvPr id="966" name="Google Shape;966;p74"/>
          <p:cNvSpPr txBox="1"/>
          <p:nvPr/>
        </p:nvSpPr>
        <p:spPr>
          <a:xfrm>
            <a:off x="6847650" y="1747473"/>
            <a:ext cx="2067900" cy="20319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000" b="1">
                <a:solidFill>
                  <a:schemeClr val="dk1"/>
                </a:solidFill>
                <a:latin typeface="Schibsted Grotesk"/>
                <a:ea typeface="Schibsted Grotesk"/>
                <a:cs typeface="Schibsted Grotesk"/>
                <a:sym typeface="Schibsted Grotesk"/>
              </a:rPr>
              <a:t>Lorem ipsum</a:t>
            </a:r>
            <a:br>
              <a:rPr lang="en" sz="1000">
                <a:solidFill>
                  <a:schemeClr val="dk1"/>
                </a:solidFill>
                <a:latin typeface="Schibsted Grotesk"/>
                <a:ea typeface="Schibsted Grotesk"/>
                <a:cs typeface="Schibsted Grotesk"/>
                <a:sym typeface="Schibsted Grotesk"/>
              </a:rPr>
            </a:br>
            <a:br>
              <a:rPr lang="en" sz="1000">
                <a:solidFill>
                  <a:schemeClr val="dk1"/>
                </a:solidFill>
                <a:latin typeface="Schibsted Grotesk"/>
                <a:ea typeface="Schibsted Grotesk"/>
                <a:cs typeface="Schibsted Grotesk"/>
                <a:sym typeface="Schibsted Grotesk"/>
              </a:rPr>
            </a:br>
            <a:r>
              <a:rPr lang="en" sz="1000">
                <a:solidFill>
                  <a:schemeClr val="accent3"/>
                </a:solidFill>
                <a:latin typeface="Schibsted Grotesk"/>
                <a:ea typeface="Schibsted Grotesk"/>
                <a:cs typeface="Schibsted Grotesk"/>
                <a:sym typeface="Schibsted Grotesk"/>
              </a:rPr>
              <a:t>Curabitur et iaculis erat. Maecenas euismod augue nec justo aliquet pretium. Fusce id venenatis nisi. In mi enim, ultricies sed viverra nec, consectetur pellentesque augue. Sed sit amet turpis nibh. Curabitur blandit, magna in semper efficitur, enim nisl commodo eros.</a:t>
            </a:r>
            <a:endParaRPr sz="1000"/>
          </a:p>
        </p:txBody>
      </p:sp>
      <p:sp>
        <p:nvSpPr>
          <p:cNvPr id="967" name="Google Shape;967;p74"/>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68" name="Google Shape;968;p74"/>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969" name="Google Shape;969;p74"/>
          <p:cNvSpPr/>
          <p:nvPr/>
        </p:nvSpPr>
        <p:spPr>
          <a:xfrm>
            <a:off x="1561050" y="228600"/>
            <a:ext cx="957300" cy="2166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970" name="Google Shape;970;p74"/>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971" name="Google Shape;971;p74"/>
          <p:cNvGrpSpPr/>
          <p:nvPr/>
        </p:nvGrpSpPr>
        <p:grpSpPr>
          <a:xfrm>
            <a:off x="228588" y="228700"/>
            <a:ext cx="216600" cy="216600"/>
            <a:chOff x="228588" y="228700"/>
            <a:chExt cx="216600" cy="216600"/>
          </a:xfrm>
        </p:grpSpPr>
        <p:sp>
          <p:nvSpPr>
            <p:cNvPr id="972" name="Google Shape;972;p74"/>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973" name="Google Shape;973;p74"/>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974" name="Google Shape;974;p74"/>
          <p:cNvSpPr txBox="1">
            <a:spLocks noGrp="1"/>
          </p:cNvSpPr>
          <p:nvPr>
            <p:ph type="sldNum" idx="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Page">
  <p:cSld name="CUSTOM_5_1_1">
    <p:bg>
      <p:bgPr>
        <a:solidFill>
          <a:schemeClr val="lt2"/>
        </a:solidFill>
        <a:effectLst/>
      </p:bgPr>
    </p:bg>
    <p:spTree>
      <p:nvGrpSpPr>
        <p:cNvPr id="1" name="Shape 975"/>
        <p:cNvGrpSpPr/>
        <p:nvPr/>
      </p:nvGrpSpPr>
      <p:grpSpPr>
        <a:xfrm>
          <a:off x="0" y="0"/>
          <a:ext cx="0" cy="0"/>
          <a:chOff x="0" y="0"/>
          <a:chExt cx="0" cy="0"/>
        </a:xfrm>
      </p:grpSpPr>
      <p:sp>
        <p:nvSpPr>
          <p:cNvPr id="976" name="Google Shape;976;p75"/>
          <p:cNvSpPr>
            <a:spLocks noGrp="1"/>
          </p:cNvSpPr>
          <p:nvPr>
            <p:ph type="pic" idx="2"/>
          </p:nvPr>
        </p:nvSpPr>
        <p:spPr>
          <a:xfrm>
            <a:off x="6111875" y="1587525"/>
            <a:ext cx="2803500" cy="3327600"/>
          </a:xfrm>
          <a:prstGeom prst="roundRect">
            <a:avLst>
              <a:gd name="adj" fmla="val 2030"/>
            </a:avLst>
          </a:prstGeom>
          <a:noFill/>
          <a:ln>
            <a:noFill/>
          </a:ln>
        </p:spPr>
      </p:sp>
      <p:sp>
        <p:nvSpPr>
          <p:cNvPr id="977" name="Google Shape;977;p75"/>
          <p:cNvSpPr txBox="1"/>
          <p:nvPr/>
        </p:nvSpPr>
        <p:spPr>
          <a:xfrm>
            <a:off x="136050" y="515175"/>
            <a:ext cx="8043900" cy="9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Schibsted Grotesk SemiBold"/>
                <a:ea typeface="Schibsted Grotesk SemiBold"/>
                <a:cs typeface="Schibsted Grotesk SemiBold"/>
                <a:sym typeface="Schibsted Grotesk SemiBold"/>
              </a:rPr>
              <a:t>Lorem ipsum dolor sit amet, consectetur adipiscing elit. In fringilla, lorem in consequat blandit.</a:t>
            </a:r>
            <a:endParaRPr sz="1800">
              <a:solidFill>
                <a:schemeClr val="dk1"/>
              </a:solidFill>
              <a:latin typeface="Schibsted Grotesk SemiBold"/>
              <a:ea typeface="Schibsted Grotesk SemiBold"/>
              <a:cs typeface="Schibsted Grotesk SemiBold"/>
              <a:sym typeface="Schibsted Grotesk SemiBold"/>
            </a:endParaRPr>
          </a:p>
          <a:p>
            <a:pPr marL="0" lvl="0" indent="0" algn="l" rtl="0">
              <a:spcBef>
                <a:spcPts val="0"/>
              </a:spcBef>
              <a:spcAft>
                <a:spcPts val="0"/>
              </a:spcAft>
              <a:buNone/>
            </a:pPr>
            <a:endParaRPr sz="1800">
              <a:solidFill>
                <a:schemeClr val="dk1"/>
              </a:solidFill>
              <a:latin typeface="Schibsted Grotesk SemiBold"/>
              <a:ea typeface="Schibsted Grotesk SemiBold"/>
              <a:cs typeface="Schibsted Grotesk SemiBold"/>
              <a:sym typeface="Schibsted Grotesk SemiBold"/>
            </a:endParaRPr>
          </a:p>
        </p:txBody>
      </p:sp>
      <p:sp>
        <p:nvSpPr>
          <p:cNvPr id="978" name="Google Shape;978;p75"/>
          <p:cNvSpPr txBox="1"/>
          <p:nvPr/>
        </p:nvSpPr>
        <p:spPr>
          <a:xfrm>
            <a:off x="136050" y="1117650"/>
            <a:ext cx="81825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3"/>
              </a:buClr>
              <a:buSzPts val="1100"/>
              <a:buFont typeface="Arial"/>
              <a:buNone/>
            </a:pPr>
            <a:r>
              <a:rPr lang="en" sz="1200">
                <a:solidFill>
                  <a:schemeClr val="dk1"/>
                </a:solidFill>
                <a:latin typeface="Schibsted Grotesk SemiBold"/>
                <a:ea typeface="Schibsted Grotesk SemiBold"/>
                <a:cs typeface="Schibsted Grotesk SemiBold"/>
                <a:sym typeface="Schibsted Grotesk SemiBold"/>
              </a:rPr>
              <a:t>*Quisque blandit feugiat dui, ut dapibus orci vehicula sed</a:t>
            </a:r>
            <a:endParaRPr sz="1200">
              <a:solidFill>
                <a:schemeClr val="dk1"/>
              </a:solidFill>
              <a:latin typeface="Schibsted Grotesk SemiBold"/>
              <a:ea typeface="Schibsted Grotesk SemiBold"/>
              <a:cs typeface="Schibsted Grotesk SemiBold"/>
              <a:sym typeface="Schibsted Grotesk SemiBold"/>
            </a:endParaRPr>
          </a:p>
        </p:txBody>
      </p:sp>
      <p:sp>
        <p:nvSpPr>
          <p:cNvPr id="979" name="Google Shape;979;p75"/>
          <p:cNvSpPr/>
          <p:nvPr/>
        </p:nvSpPr>
        <p:spPr>
          <a:xfrm>
            <a:off x="228600" y="1587450"/>
            <a:ext cx="5745000" cy="3327600"/>
          </a:xfrm>
          <a:prstGeom prst="roundRect">
            <a:avLst>
              <a:gd name="adj" fmla="val 2443"/>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graphicFrame>
        <p:nvGraphicFramePr>
          <p:cNvPr id="980" name="Google Shape;980;p75"/>
          <p:cNvGraphicFramePr/>
          <p:nvPr/>
        </p:nvGraphicFramePr>
        <p:xfrm>
          <a:off x="489738" y="2318209"/>
          <a:ext cx="5222725" cy="2312950"/>
        </p:xfrm>
        <a:graphic>
          <a:graphicData uri="http://schemas.openxmlformats.org/drawingml/2006/table">
            <a:tbl>
              <a:tblPr>
                <a:noFill/>
                <a:tableStyleId>{667D36AA-159F-44C1-B14C-D023416FC204}</a:tableStyleId>
              </a:tblPr>
              <a:tblGrid>
                <a:gridCol w="5222725">
                  <a:extLst>
                    <a:ext uri="{9D8B030D-6E8A-4147-A177-3AD203B41FA5}">
                      <a16:colId xmlns:a16="http://schemas.microsoft.com/office/drawing/2014/main" val="20000"/>
                    </a:ext>
                  </a:extLst>
                </a:gridCol>
              </a:tblGrid>
              <a:tr h="268925">
                <a:tc>
                  <a:txBody>
                    <a:bodyPr/>
                    <a:lstStyle/>
                    <a:p>
                      <a:pPr marL="0" lvl="0" indent="0" algn="l" rtl="0">
                        <a:spcBef>
                          <a:spcPts val="0"/>
                        </a:spcBef>
                        <a:spcAft>
                          <a:spcPts val="0"/>
                        </a:spcAft>
                        <a:buNone/>
                      </a:pPr>
                      <a:r>
                        <a:rPr lang="en" sz="800">
                          <a:solidFill>
                            <a:schemeClr val="accent3"/>
                          </a:solidFill>
                          <a:latin typeface="Schibsted Grotesk SemiBold"/>
                          <a:ea typeface="Schibsted Grotesk SemiBold"/>
                          <a:cs typeface="Schibsted Grotesk SemiBold"/>
                          <a:sym typeface="Schibsted Grotesk SemiBold"/>
                        </a:rPr>
                        <a:t>PROIN SED ULTRICIES LOREM</a:t>
                      </a:r>
                      <a:endParaRPr sz="800">
                        <a:latin typeface="Schibsted Grotesk SemiBold"/>
                        <a:ea typeface="Schibsted Grotesk SemiBold"/>
                        <a:cs typeface="Schibsted Grotesk SemiBold"/>
                        <a:sym typeface="Schibsted Grotesk SemiBold"/>
                      </a:endParaRPr>
                    </a:p>
                  </a:txBody>
                  <a:tcPr marL="91425" marR="91425" marT="91425"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295850">
                <a:tc>
                  <a:txBody>
                    <a:bodyPr/>
                    <a:lstStyle/>
                    <a:p>
                      <a:pPr marL="0" lvl="0" indent="0" algn="l" rtl="0">
                        <a:spcBef>
                          <a:spcPts val="0"/>
                        </a:spcBef>
                        <a:spcAft>
                          <a:spcPts val="0"/>
                        </a:spcAft>
                        <a:buNone/>
                      </a:pPr>
                      <a:r>
                        <a:rPr lang="en" sz="1000">
                          <a:solidFill>
                            <a:schemeClr val="accent3"/>
                          </a:solidFill>
                        </a:rPr>
                        <a:t>Etiam pulvinar justo risus, in lacinia magna porta faucibus. </a:t>
                      </a:r>
                      <a:endParaRPr sz="1000"/>
                    </a:p>
                  </a:txBody>
                  <a:tcPr marL="91425" marR="91425" marT="91425"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295850">
                <a:tc>
                  <a:txBody>
                    <a:bodyPr/>
                    <a:lstStyle/>
                    <a:p>
                      <a:pPr marL="0" lvl="0" indent="0" algn="l" rtl="0">
                        <a:spcBef>
                          <a:spcPts val="0"/>
                        </a:spcBef>
                        <a:spcAft>
                          <a:spcPts val="0"/>
                        </a:spcAft>
                        <a:buNone/>
                      </a:pPr>
                      <a:r>
                        <a:rPr lang="en" sz="1000">
                          <a:solidFill>
                            <a:schemeClr val="accent3"/>
                          </a:solidFill>
                        </a:rPr>
                        <a:t>Curabitur blandit, magna in semper efficitur</a:t>
                      </a:r>
                      <a:endParaRPr sz="1000"/>
                    </a:p>
                  </a:txBody>
                  <a:tcPr marL="91425" marR="91425" marT="91425"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295850">
                <a:tc>
                  <a:txBody>
                    <a:bodyPr/>
                    <a:lstStyle/>
                    <a:p>
                      <a:pPr marL="0" lvl="0" indent="0" algn="l" rtl="0">
                        <a:spcBef>
                          <a:spcPts val="0"/>
                        </a:spcBef>
                        <a:spcAft>
                          <a:spcPts val="0"/>
                        </a:spcAft>
                        <a:buNone/>
                      </a:pPr>
                      <a:r>
                        <a:rPr lang="en" sz="1000">
                          <a:solidFill>
                            <a:schemeClr val="accent3"/>
                          </a:solidFill>
                        </a:rPr>
                        <a:t>Proin sed ultricies lorem.</a:t>
                      </a:r>
                      <a:endParaRPr sz="1000"/>
                    </a:p>
                  </a:txBody>
                  <a:tcPr marL="91425" marR="91425" marT="91425"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r h="268925">
                <a:tc>
                  <a:txBody>
                    <a:bodyPr/>
                    <a:lstStyle/>
                    <a:p>
                      <a:pPr marL="0" lvl="0" indent="0" algn="l" rtl="0">
                        <a:spcBef>
                          <a:spcPts val="0"/>
                        </a:spcBef>
                        <a:spcAft>
                          <a:spcPts val="0"/>
                        </a:spcAft>
                        <a:buNone/>
                      </a:pPr>
                      <a:r>
                        <a:rPr lang="en" sz="800">
                          <a:solidFill>
                            <a:schemeClr val="accent3"/>
                          </a:solidFill>
                          <a:latin typeface="Schibsted Grotesk SemiBold"/>
                          <a:ea typeface="Schibsted Grotesk SemiBold"/>
                          <a:cs typeface="Schibsted Grotesk SemiBold"/>
                          <a:sym typeface="Schibsted Grotesk SemiBold"/>
                        </a:rPr>
                        <a:t>PROIN SED ULTRICIES LOREM</a:t>
                      </a:r>
                      <a:endParaRPr sz="700"/>
                    </a:p>
                  </a:txBody>
                  <a:tcPr marL="91425" marR="91425" marT="91425"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r h="295850">
                <a:tc>
                  <a:txBody>
                    <a:bodyPr/>
                    <a:lstStyle/>
                    <a:p>
                      <a:pPr marL="0" lvl="0" indent="0" algn="l" rtl="0">
                        <a:spcBef>
                          <a:spcPts val="0"/>
                        </a:spcBef>
                        <a:spcAft>
                          <a:spcPts val="0"/>
                        </a:spcAft>
                        <a:buNone/>
                      </a:pPr>
                      <a:r>
                        <a:rPr lang="en" sz="1000">
                          <a:solidFill>
                            <a:schemeClr val="accent3"/>
                          </a:solidFill>
                        </a:rPr>
                        <a:t>Praesent euismod pharetra laoreet. </a:t>
                      </a:r>
                      <a:endParaRPr sz="1000"/>
                    </a:p>
                  </a:txBody>
                  <a:tcPr marL="91425" marR="91425" marT="91425"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5"/>
                  </a:ext>
                </a:extLst>
              </a:tr>
              <a:tr h="295850">
                <a:tc>
                  <a:txBody>
                    <a:bodyPr/>
                    <a:lstStyle/>
                    <a:p>
                      <a:pPr marL="0" lvl="0" indent="0" algn="l" rtl="0">
                        <a:spcBef>
                          <a:spcPts val="0"/>
                        </a:spcBef>
                        <a:spcAft>
                          <a:spcPts val="0"/>
                        </a:spcAft>
                        <a:buNone/>
                      </a:pPr>
                      <a:r>
                        <a:rPr lang="en" sz="1000">
                          <a:solidFill>
                            <a:schemeClr val="accent3"/>
                          </a:solidFill>
                        </a:rPr>
                        <a:t>In eget mi a justo lacinia rutrum.</a:t>
                      </a:r>
                      <a:endParaRPr sz="1000"/>
                    </a:p>
                  </a:txBody>
                  <a:tcPr marL="91425" marR="91425" marT="91425"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6"/>
                  </a:ext>
                </a:extLst>
              </a:tr>
              <a:tr h="295850">
                <a:tc>
                  <a:txBody>
                    <a:bodyPr/>
                    <a:lstStyle/>
                    <a:p>
                      <a:pPr marL="0" lvl="0" indent="0" algn="l" rtl="0">
                        <a:spcBef>
                          <a:spcPts val="0"/>
                        </a:spcBef>
                        <a:spcAft>
                          <a:spcPts val="0"/>
                        </a:spcAft>
                        <a:buNone/>
                      </a:pPr>
                      <a:r>
                        <a:rPr lang="en" sz="1000">
                          <a:solidFill>
                            <a:schemeClr val="accent3"/>
                          </a:solidFill>
                        </a:rPr>
                        <a:t>Fusce hendrerit efficitur sapien eget suscipit. Sed non nulla dolor.</a:t>
                      </a:r>
                      <a:endParaRPr sz="1000"/>
                    </a:p>
                  </a:txBody>
                  <a:tcPr marL="91425" marR="91425" marT="91425" marB="0">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981" name="Google Shape;981;p75"/>
          <p:cNvSpPr txBox="1"/>
          <p:nvPr/>
        </p:nvSpPr>
        <p:spPr>
          <a:xfrm>
            <a:off x="427489" y="1772127"/>
            <a:ext cx="12846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dk1"/>
                </a:solidFill>
                <a:latin typeface="Schibsted Grotesk SemiBold"/>
                <a:ea typeface="Schibsted Grotesk SemiBold"/>
                <a:cs typeface="Schibsted Grotesk SemiBold"/>
                <a:sym typeface="Schibsted Grotesk SemiBold"/>
              </a:rPr>
              <a:t>FlockOS® </a:t>
            </a:r>
            <a:br>
              <a:rPr lang="en" sz="1000">
                <a:solidFill>
                  <a:schemeClr val="dk1"/>
                </a:solidFill>
                <a:latin typeface="Schibsted Grotesk SemiBold"/>
                <a:ea typeface="Schibsted Grotesk SemiBold"/>
                <a:cs typeface="Schibsted Grotesk SemiBold"/>
                <a:sym typeface="Schibsted Grotesk SemiBold"/>
              </a:rPr>
            </a:br>
            <a:r>
              <a:rPr lang="en" sz="1000">
                <a:solidFill>
                  <a:schemeClr val="dk1"/>
                </a:solidFill>
                <a:latin typeface="Schibsted Grotesk SemiBold"/>
                <a:ea typeface="Schibsted Grotesk SemiBold"/>
                <a:cs typeface="Schibsted Grotesk SemiBold"/>
                <a:sym typeface="Schibsted Grotesk SemiBold"/>
              </a:rPr>
              <a:t>Lorem ipsum</a:t>
            </a:r>
            <a:endParaRPr sz="1000">
              <a:solidFill>
                <a:schemeClr val="dk1"/>
              </a:solidFill>
              <a:latin typeface="Schibsted Grotesk SemiBold"/>
              <a:ea typeface="Schibsted Grotesk SemiBold"/>
              <a:cs typeface="Schibsted Grotesk SemiBold"/>
              <a:sym typeface="Schibsted Grotesk SemiBold"/>
            </a:endParaRPr>
          </a:p>
        </p:txBody>
      </p:sp>
      <p:sp>
        <p:nvSpPr>
          <p:cNvPr id="982" name="Google Shape;982;p75"/>
          <p:cNvSpPr txBox="1"/>
          <p:nvPr/>
        </p:nvSpPr>
        <p:spPr>
          <a:xfrm>
            <a:off x="4374614" y="1772127"/>
            <a:ext cx="1284600" cy="393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solidFill>
                  <a:schemeClr val="accent6"/>
                </a:solidFill>
                <a:latin typeface="Schibsted Grotesk SemiBold"/>
                <a:ea typeface="Schibsted Grotesk SemiBold"/>
                <a:cs typeface="Schibsted Grotesk SemiBold"/>
                <a:sym typeface="Schibsted Grotesk SemiBold"/>
              </a:rPr>
              <a:t>Enhanced LPR*</a:t>
            </a:r>
            <a:endParaRPr sz="1000">
              <a:solidFill>
                <a:schemeClr val="accent6"/>
              </a:solidFill>
              <a:latin typeface="Schibsted Grotesk SemiBold"/>
              <a:ea typeface="Schibsted Grotesk SemiBold"/>
              <a:cs typeface="Schibsted Grotesk SemiBold"/>
              <a:sym typeface="Schibsted Grotesk SemiBold"/>
            </a:endParaRPr>
          </a:p>
          <a:p>
            <a:pPr marL="0" lvl="0" indent="0" algn="l" rtl="0">
              <a:spcBef>
                <a:spcPts val="0"/>
              </a:spcBef>
              <a:spcAft>
                <a:spcPts val="0"/>
              </a:spcAft>
              <a:buNone/>
            </a:pPr>
            <a:r>
              <a:rPr lang="en" sz="1000">
                <a:solidFill>
                  <a:schemeClr val="accent6"/>
                </a:solidFill>
                <a:latin typeface="Schibsted Grotesk SemiBold"/>
                <a:ea typeface="Schibsted Grotesk SemiBold"/>
                <a:cs typeface="Schibsted Grotesk SemiBold"/>
                <a:sym typeface="Schibsted Grotesk SemiBold"/>
              </a:rPr>
              <a:t>Lorem ipsum</a:t>
            </a:r>
            <a:endParaRPr sz="1000">
              <a:solidFill>
                <a:schemeClr val="accent6"/>
              </a:solidFill>
              <a:latin typeface="Schibsted Grotesk SemiBold"/>
              <a:ea typeface="Schibsted Grotesk SemiBold"/>
              <a:cs typeface="Schibsted Grotesk SemiBold"/>
              <a:sym typeface="Schibsted Grotesk SemiBold"/>
            </a:endParaRPr>
          </a:p>
        </p:txBody>
      </p:sp>
      <p:grpSp>
        <p:nvGrpSpPr>
          <p:cNvPr id="983" name="Google Shape;983;p75"/>
          <p:cNvGrpSpPr/>
          <p:nvPr/>
        </p:nvGrpSpPr>
        <p:grpSpPr>
          <a:xfrm>
            <a:off x="4831525" y="2625000"/>
            <a:ext cx="220800" cy="220800"/>
            <a:chOff x="4831525" y="2625000"/>
            <a:chExt cx="220800" cy="220800"/>
          </a:xfrm>
        </p:grpSpPr>
        <p:sp>
          <p:nvSpPr>
            <p:cNvPr id="984" name="Google Shape;984;p75"/>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985" name="Google Shape;985;p75"/>
            <p:cNvPicPr preferRelativeResize="0"/>
            <p:nvPr/>
          </p:nvPicPr>
          <p:blipFill>
            <a:blip r:embed="rId2">
              <a:alphaModFix/>
            </a:blip>
            <a:stretch>
              <a:fillRect/>
            </a:stretch>
          </p:blipFill>
          <p:spPr>
            <a:xfrm>
              <a:off x="4888352" y="2690825"/>
              <a:ext cx="107124" cy="89150"/>
            </a:xfrm>
            <a:prstGeom prst="rect">
              <a:avLst/>
            </a:prstGeom>
            <a:noFill/>
            <a:ln>
              <a:noFill/>
            </a:ln>
          </p:spPr>
        </p:pic>
      </p:grpSp>
      <p:grpSp>
        <p:nvGrpSpPr>
          <p:cNvPr id="986" name="Google Shape;986;p75"/>
          <p:cNvGrpSpPr/>
          <p:nvPr/>
        </p:nvGrpSpPr>
        <p:grpSpPr>
          <a:xfrm>
            <a:off x="4831525" y="2921075"/>
            <a:ext cx="220800" cy="220800"/>
            <a:chOff x="4831525" y="2625000"/>
            <a:chExt cx="220800" cy="220800"/>
          </a:xfrm>
        </p:grpSpPr>
        <p:sp>
          <p:nvSpPr>
            <p:cNvPr id="987" name="Google Shape;987;p75"/>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988" name="Google Shape;988;p75"/>
            <p:cNvPicPr preferRelativeResize="0"/>
            <p:nvPr/>
          </p:nvPicPr>
          <p:blipFill>
            <a:blip r:embed="rId2">
              <a:alphaModFix/>
            </a:blip>
            <a:stretch>
              <a:fillRect/>
            </a:stretch>
          </p:blipFill>
          <p:spPr>
            <a:xfrm>
              <a:off x="4888352" y="2690825"/>
              <a:ext cx="107124" cy="89150"/>
            </a:xfrm>
            <a:prstGeom prst="rect">
              <a:avLst/>
            </a:prstGeom>
            <a:noFill/>
            <a:ln>
              <a:noFill/>
            </a:ln>
          </p:spPr>
        </p:pic>
      </p:grpSp>
      <p:grpSp>
        <p:nvGrpSpPr>
          <p:cNvPr id="989" name="Google Shape;989;p75"/>
          <p:cNvGrpSpPr/>
          <p:nvPr/>
        </p:nvGrpSpPr>
        <p:grpSpPr>
          <a:xfrm>
            <a:off x="4831525" y="3217150"/>
            <a:ext cx="220800" cy="220800"/>
            <a:chOff x="4831525" y="2625000"/>
            <a:chExt cx="220800" cy="220800"/>
          </a:xfrm>
        </p:grpSpPr>
        <p:sp>
          <p:nvSpPr>
            <p:cNvPr id="990" name="Google Shape;990;p75"/>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991" name="Google Shape;991;p75"/>
            <p:cNvPicPr preferRelativeResize="0"/>
            <p:nvPr/>
          </p:nvPicPr>
          <p:blipFill>
            <a:blip r:embed="rId2">
              <a:alphaModFix/>
            </a:blip>
            <a:stretch>
              <a:fillRect/>
            </a:stretch>
          </p:blipFill>
          <p:spPr>
            <a:xfrm>
              <a:off x="4888352" y="2690825"/>
              <a:ext cx="107124" cy="89150"/>
            </a:xfrm>
            <a:prstGeom prst="rect">
              <a:avLst/>
            </a:prstGeom>
            <a:noFill/>
            <a:ln>
              <a:noFill/>
            </a:ln>
          </p:spPr>
        </p:pic>
      </p:grpSp>
      <p:grpSp>
        <p:nvGrpSpPr>
          <p:cNvPr id="992" name="Google Shape;992;p75"/>
          <p:cNvGrpSpPr/>
          <p:nvPr/>
        </p:nvGrpSpPr>
        <p:grpSpPr>
          <a:xfrm>
            <a:off x="4831525" y="3772175"/>
            <a:ext cx="220800" cy="220800"/>
            <a:chOff x="4831525" y="2625000"/>
            <a:chExt cx="220800" cy="220800"/>
          </a:xfrm>
        </p:grpSpPr>
        <p:sp>
          <p:nvSpPr>
            <p:cNvPr id="993" name="Google Shape;993;p75"/>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994" name="Google Shape;994;p75"/>
            <p:cNvPicPr preferRelativeResize="0"/>
            <p:nvPr/>
          </p:nvPicPr>
          <p:blipFill>
            <a:blip r:embed="rId2">
              <a:alphaModFix/>
            </a:blip>
            <a:stretch>
              <a:fillRect/>
            </a:stretch>
          </p:blipFill>
          <p:spPr>
            <a:xfrm>
              <a:off x="4888352" y="2690825"/>
              <a:ext cx="107124" cy="89150"/>
            </a:xfrm>
            <a:prstGeom prst="rect">
              <a:avLst/>
            </a:prstGeom>
            <a:noFill/>
            <a:ln>
              <a:noFill/>
            </a:ln>
          </p:spPr>
        </p:pic>
      </p:grpSp>
      <p:grpSp>
        <p:nvGrpSpPr>
          <p:cNvPr id="995" name="Google Shape;995;p75"/>
          <p:cNvGrpSpPr/>
          <p:nvPr/>
        </p:nvGrpSpPr>
        <p:grpSpPr>
          <a:xfrm>
            <a:off x="4831525" y="4065150"/>
            <a:ext cx="220800" cy="220800"/>
            <a:chOff x="4831525" y="2625000"/>
            <a:chExt cx="220800" cy="220800"/>
          </a:xfrm>
        </p:grpSpPr>
        <p:sp>
          <p:nvSpPr>
            <p:cNvPr id="996" name="Google Shape;996;p75"/>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997" name="Google Shape;997;p75"/>
            <p:cNvPicPr preferRelativeResize="0"/>
            <p:nvPr/>
          </p:nvPicPr>
          <p:blipFill>
            <a:blip r:embed="rId2">
              <a:alphaModFix/>
            </a:blip>
            <a:stretch>
              <a:fillRect/>
            </a:stretch>
          </p:blipFill>
          <p:spPr>
            <a:xfrm>
              <a:off x="4888352" y="2690825"/>
              <a:ext cx="107124" cy="89150"/>
            </a:xfrm>
            <a:prstGeom prst="rect">
              <a:avLst/>
            </a:prstGeom>
            <a:noFill/>
            <a:ln>
              <a:noFill/>
            </a:ln>
          </p:spPr>
        </p:pic>
      </p:grpSp>
      <p:grpSp>
        <p:nvGrpSpPr>
          <p:cNvPr id="998" name="Google Shape;998;p75"/>
          <p:cNvGrpSpPr/>
          <p:nvPr/>
        </p:nvGrpSpPr>
        <p:grpSpPr>
          <a:xfrm>
            <a:off x="4831525" y="4358125"/>
            <a:ext cx="220800" cy="220800"/>
            <a:chOff x="4831525" y="2625000"/>
            <a:chExt cx="220800" cy="220800"/>
          </a:xfrm>
        </p:grpSpPr>
        <p:sp>
          <p:nvSpPr>
            <p:cNvPr id="999" name="Google Shape;999;p75"/>
            <p:cNvSpPr/>
            <p:nvPr/>
          </p:nvSpPr>
          <p:spPr>
            <a:xfrm>
              <a:off x="4831525" y="2625000"/>
              <a:ext cx="220800" cy="220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000" name="Google Shape;1000;p75"/>
            <p:cNvPicPr preferRelativeResize="0"/>
            <p:nvPr/>
          </p:nvPicPr>
          <p:blipFill>
            <a:blip r:embed="rId2">
              <a:alphaModFix/>
            </a:blip>
            <a:stretch>
              <a:fillRect/>
            </a:stretch>
          </p:blipFill>
          <p:spPr>
            <a:xfrm>
              <a:off x="4888352" y="2690825"/>
              <a:ext cx="107124" cy="89150"/>
            </a:xfrm>
            <a:prstGeom prst="rect">
              <a:avLst/>
            </a:prstGeom>
            <a:noFill/>
            <a:ln>
              <a:noFill/>
            </a:ln>
          </p:spPr>
        </p:pic>
      </p:grpSp>
      <p:sp>
        <p:nvSpPr>
          <p:cNvPr id="1001" name="Google Shape;1001;p75"/>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02" name="Google Shape;1002;p75"/>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003" name="Google Shape;1003;p75"/>
          <p:cNvSpPr/>
          <p:nvPr/>
        </p:nvSpPr>
        <p:spPr>
          <a:xfrm>
            <a:off x="1561050" y="228600"/>
            <a:ext cx="957300" cy="216600"/>
          </a:xfrm>
          <a:prstGeom prst="roundRect">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04" name="Google Shape;1004;p75"/>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005" name="Google Shape;1005;p75"/>
          <p:cNvGrpSpPr/>
          <p:nvPr/>
        </p:nvGrpSpPr>
        <p:grpSpPr>
          <a:xfrm>
            <a:off x="228588" y="228700"/>
            <a:ext cx="216600" cy="216600"/>
            <a:chOff x="228588" y="228700"/>
            <a:chExt cx="216600" cy="216600"/>
          </a:xfrm>
        </p:grpSpPr>
        <p:sp>
          <p:nvSpPr>
            <p:cNvPr id="1006" name="Google Shape;1006;p75"/>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007" name="Google Shape;1007;p75"/>
            <p:cNvPicPr preferRelativeResize="0"/>
            <p:nvPr/>
          </p:nvPicPr>
          <p:blipFill rotWithShape="1">
            <a:blip r:embed="rId3">
              <a:alphaModFix/>
            </a:blip>
            <a:srcRect b="-10"/>
            <a:stretch/>
          </p:blipFill>
          <p:spPr>
            <a:xfrm>
              <a:off x="293225" y="271763"/>
              <a:ext cx="87350" cy="130475"/>
            </a:xfrm>
            <a:prstGeom prst="rect">
              <a:avLst/>
            </a:prstGeom>
            <a:noFill/>
            <a:ln>
              <a:noFill/>
            </a:ln>
          </p:spPr>
        </p:pic>
      </p:grpSp>
      <p:sp>
        <p:nvSpPr>
          <p:cNvPr id="1008" name="Google Shape;1008;p75"/>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teps Page 1">
  <p:cSld name="CUSTOM_5_1_1_1">
    <p:bg>
      <p:bgPr>
        <a:solidFill>
          <a:schemeClr val="lt2"/>
        </a:solidFill>
        <a:effectLst/>
      </p:bgPr>
    </p:bg>
    <p:spTree>
      <p:nvGrpSpPr>
        <p:cNvPr id="1" name="Shape 1009"/>
        <p:cNvGrpSpPr/>
        <p:nvPr/>
      </p:nvGrpSpPr>
      <p:grpSpPr>
        <a:xfrm>
          <a:off x="0" y="0"/>
          <a:ext cx="0" cy="0"/>
          <a:chOff x="0" y="0"/>
          <a:chExt cx="0" cy="0"/>
        </a:xfrm>
      </p:grpSpPr>
      <p:sp>
        <p:nvSpPr>
          <p:cNvPr id="1010" name="Google Shape;1010;p76"/>
          <p:cNvSpPr/>
          <p:nvPr/>
        </p:nvSpPr>
        <p:spPr>
          <a:xfrm>
            <a:off x="273925" y="1587450"/>
            <a:ext cx="308100" cy="1663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11" name="Google Shape;1011;p76"/>
          <p:cNvSpPr txBox="1"/>
          <p:nvPr/>
        </p:nvSpPr>
        <p:spPr>
          <a:xfrm>
            <a:off x="136050" y="515175"/>
            <a:ext cx="8182500" cy="9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In fringilla, lorem in consequat blandit.</a:t>
            </a:r>
            <a:endParaRPr sz="2400">
              <a:solidFill>
                <a:schemeClr val="dk1"/>
              </a:solidFill>
              <a:latin typeface="Schibsted Grotesk SemiBold"/>
              <a:ea typeface="Schibsted Grotesk SemiBold"/>
              <a:cs typeface="Schibsted Grotesk SemiBold"/>
              <a:sym typeface="Schibsted Grotesk SemiBold"/>
            </a:endParaRPr>
          </a:p>
        </p:txBody>
      </p:sp>
      <p:sp>
        <p:nvSpPr>
          <p:cNvPr id="1012" name="Google Shape;1012;p76"/>
          <p:cNvSpPr/>
          <p:nvPr/>
        </p:nvSpPr>
        <p:spPr>
          <a:xfrm>
            <a:off x="228600" y="3414350"/>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13" name="Google Shape;1013;p76"/>
          <p:cNvSpPr txBox="1"/>
          <p:nvPr/>
        </p:nvSpPr>
        <p:spPr>
          <a:xfrm>
            <a:off x="271282" y="3452061"/>
            <a:ext cx="3081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01</a:t>
            </a:r>
            <a:endParaRPr sz="900">
              <a:solidFill>
                <a:schemeClr val="dk1"/>
              </a:solidFill>
              <a:latin typeface="Schibsted Grotesk SemiBold"/>
              <a:ea typeface="Schibsted Grotesk SemiBold"/>
              <a:cs typeface="Schibsted Grotesk SemiBold"/>
              <a:sym typeface="Schibsted Grotesk SemiBold"/>
            </a:endParaRPr>
          </a:p>
        </p:txBody>
      </p:sp>
      <p:sp>
        <p:nvSpPr>
          <p:cNvPr id="1014" name="Google Shape;1014;p76"/>
          <p:cNvSpPr/>
          <p:nvPr/>
        </p:nvSpPr>
        <p:spPr>
          <a:xfrm>
            <a:off x="231175" y="3971363"/>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15" name="Google Shape;1015;p76"/>
          <p:cNvSpPr txBox="1"/>
          <p:nvPr/>
        </p:nvSpPr>
        <p:spPr>
          <a:xfrm>
            <a:off x="231024" y="4009063"/>
            <a:ext cx="3939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03</a:t>
            </a:r>
            <a:endParaRPr sz="900">
              <a:solidFill>
                <a:schemeClr val="dk1"/>
              </a:solidFill>
              <a:latin typeface="Schibsted Grotesk SemiBold"/>
              <a:ea typeface="Schibsted Grotesk SemiBold"/>
              <a:cs typeface="Schibsted Grotesk SemiBold"/>
              <a:sym typeface="Schibsted Grotesk SemiBold"/>
            </a:endParaRPr>
          </a:p>
        </p:txBody>
      </p:sp>
      <p:sp>
        <p:nvSpPr>
          <p:cNvPr id="1016" name="Google Shape;1016;p76"/>
          <p:cNvSpPr txBox="1"/>
          <p:nvPr/>
        </p:nvSpPr>
        <p:spPr>
          <a:xfrm>
            <a:off x="228450" y="1615235"/>
            <a:ext cx="393900" cy="42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01</a:t>
            </a:r>
            <a:endParaRPr sz="900">
              <a:solidFill>
                <a:schemeClr val="dk1"/>
              </a:solidFill>
              <a:latin typeface="Schibsted Grotesk SemiBold"/>
              <a:ea typeface="Schibsted Grotesk SemiBold"/>
              <a:cs typeface="Schibsted Grotesk SemiBold"/>
              <a:sym typeface="Schibsted Grotesk SemiBold"/>
            </a:endParaRPr>
          </a:p>
        </p:txBody>
      </p:sp>
      <p:sp>
        <p:nvSpPr>
          <p:cNvPr id="1017" name="Google Shape;1017;p76"/>
          <p:cNvSpPr txBox="1"/>
          <p:nvPr/>
        </p:nvSpPr>
        <p:spPr>
          <a:xfrm>
            <a:off x="712500" y="3452063"/>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Lorem ipsum dolor sit amet, consectetur adipiscing elit.</a:t>
            </a:r>
            <a:endParaRPr sz="900">
              <a:solidFill>
                <a:schemeClr val="dk1"/>
              </a:solidFill>
              <a:latin typeface="Schibsted Grotesk"/>
              <a:ea typeface="Schibsted Grotesk"/>
              <a:cs typeface="Schibsted Grotesk"/>
              <a:sym typeface="Schibsted Grotesk"/>
            </a:endParaRPr>
          </a:p>
        </p:txBody>
      </p:sp>
      <p:sp>
        <p:nvSpPr>
          <p:cNvPr id="1018" name="Google Shape;1018;p76"/>
          <p:cNvSpPr txBox="1"/>
          <p:nvPr/>
        </p:nvSpPr>
        <p:spPr>
          <a:xfrm>
            <a:off x="712500" y="4009025"/>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Etiam pulvinar justo risus, in lacinia magna porta faucibus.</a:t>
            </a:r>
            <a:endParaRPr sz="900">
              <a:solidFill>
                <a:schemeClr val="dk1"/>
              </a:solidFill>
              <a:latin typeface="Schibsted Grotesk"/>
              <a:ea typeface="Schibsted Grotesk"/>
              <a:cs typeface="Schibsted Grotesk"/>
              <a:sym typeface="Schibsted Grotesk"/>
            </a:endParaRPr>
          </a:p>
        </p:txBody>
      </p:sp>
      <p:sp>
        <p:nvSpPr>
          <p:cNvPr id="1019" name="Google Shape;1019;p76"/>
          <p:cNvSpPr txBox="1"/>
          <p:nvPr/>
        </p:nvSpPr>
        <p:spPr>
          <a:xfrm>
            <a:off x="712500" y="1587438"/>
            <a:ext cx="3054900" cy="16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3"/>
              </a:buClr>
              <a:buSzPts val="1100"/>
              <a:buFont typeface="Arial"/>
              <a:buNone/>
            </a:pPr>
            <a:r>
              <a:rPr lang="en" sz="900" b="1">
                <a:solidFill>
                  <a:schemeClr val="dk1"/>
                </a:solidFill>
                <a:latin typeface="Schibsted Grotesk"/>
                <a:ea typeface="Schibsted Grotesk"/>
                <a:cs typeface="Schibsted Grotesk"/>
                <a:sym typeface="Schibsted Grotesk"/>
              </a:rPr>
              <a:t>Mauris rutrum ac leo efficitur pellentesque.</a:t>
            </a:r>
            <a:endParaRPr sz="900" b="1">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endParaRPr sz="9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Sed rutrum volutpat eleifend. Aenean rutrum pulvinar interdum. Praesent euismod pharetra laoreet. Proin sapien nulla. Cras vulputate efficitur magna. Sed porttitor ultricies accumsan. Praesent at diam lectus. Sed ac vestibulum sem. Proin id urna nec est ultricies maximus. Praesent vitae risus in enim vestibulum accumsan. Sed placerat a ex in laoreet. Cras vulputate efficitur magna. Sed porttitor ultricies accumsan.</a:t>
            </a:r>
            <a:endParaRPr sz="900">
              <a:solidFill>
                <a:schemeClr val="dk1"/>
              </a:solidFill>
              <a:latin typeface="Schibsted Grotesk"/>
              <a:ea typeface="Schibsted Grotesk"/>
              <a:cs typeface="Schibsted Grotesk"/>
              <a:sym typeface="Schibsted Grotesk"/>
            </a:endParaRPr>
          </a:p>
        </p:txBody>
      </p:sp>
      <p:sp>
        <p:nvSpPr>
          <p:cNvPr id="1020" name="Google Shape;1020;p76"/>
          <p:cNvSpPr/>
          <p:nvPr/>
        </p:nvSpPr>
        <p:spPr>
          <a:xfrm>
            <a:off x="228600" y="4521300"/>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21" name="Google Shape;1021;p76"/>
          <p:cNvSpPr txBox="1"/>
          <p:nvPr/>
        </p:nvSpPr>
        <p:spPr>
          <a:xfrm>
            <a:off x="228447" y="4559000"/>
            <a:ext cx="3939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04</a:t>
            </a:r>
            <a:endParaRPr sz="900">
              <a:solidFill>
                <a:schemeClr val="dk1"/>
              </a:solidFill>
              <a:latin typeface="Schibsted Grotesk SemiBold"/>
              <a:ea typeface="Schibsted Grotesk SemiBold"/>
              <a:cs typeface="Schibsted Grotesk SemiBold"/>
              <a:sym typeface="Schibsted Grotesk SemiBold"/>
            </a:endParaRPr>
          </a:p>
        </p:txBody>
      </p:sp>
      <p:sp>
        <p:nvSpPr>
          <p:cNvPr id="1022" name="Google Shape;1022;p76"/>
          <p:cNvSpPr txBox="1"/>
          <p:nvPr/>
        </p:nvSpPr>
        <p:spPr>
          <a:xfrm>
            <a:off x="712500" y="4558950"/>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Lorem ipsum dolor sit amet, consectetur adipiscing elit.</a:t>
            </a:r>
            <a:endParaRPr sz="900">
              <a:solidFill>
                <a:schemeClr val="dk1"/>
              </a:solidFill>
              <a:latin typeface="Schibsted Grotesk"/>
              <a:ea typeface="Schibsted Grotesk"/>
              <a:cs typeface="Schibsted Grotesk"/>
              <a:sym typeface="Schibsted Grotesk"/>
            </a:endParaRPr>
          </a:p>
        </p:txBody>
      </p:sp>
      <p:sp>
        <p:nvSpPr>
          <p:cNvPr id="1023" name="Google Shape;1023;p76"/>
          <p:cNvSpPr>
            <a:spLocks noGrp="1"/>
          </p:cNvSpPr>
          <p:nvPr>
            <p:ph type="pic" idx="2"/>
          </p:nvPr>
        </p:nvSpPr>
        <p:spPr>
          <a:xfrm>
            <a:off x="4640975" y="1587525"/>
            <a:ext cx="4274400" cy="3327600"/>
          </a:xfrm>
          <a:prstGeom prst="roundRect">
            <a:avLst>
              <a:gd name="adj" fmla="val 2030"/>
            </a:avLst>
          </a:prstGeom>
          <a:noFill/>
          <a:ln>
            <a:noFill/>
          </a:ln>
        </p:spPr>
      </p:sp>
      <p:sp>
        <p:nvSpPr>
          <p:cNvPr id="1024" name="Google Shape;1024;p76"/>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25" name="Google Shape;1025;p76"/>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026" name="Google Shape;1026;p76"/>
          <p:cNvSpPr/>
          <p:nvPr/>
        </p:nvSpPr>
        <p:spPr>
          <a:xfrm>
            <a:off x="1561050" y="228600"/>
            <a:ext cx="957300" cy="216600"/>
          </a:xfrm>
          <a:prstGeom prst="roundRect">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27" name="Google Shape;1027;p76"/>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028" name="Google Shape;1028;p76"/>
          <p:cNvGrpSpPr/>
          <p:nvPr/>
        </p:nvGrpSpPr>
        <p:grpSpPr>
          <a:xfrm>
            <a:off x="228588" y="228700"/>
            <a:ext cx="216600" cy="216600"/>
            <a:chOff x="228588" y="228700"/>
            <a:chExt cx="216600" cy="216600"/>
          </a:xfrm>
        </p:grpSpPr>
        <p:sp>
          <p:nvSpPr>
            <p:cNvPr id="1029" name="Google Shape;1029;p76"/>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030" name="Google Shape;1030;p76"/>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1031" name="Google Shape;1031;p76"/>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teps Page 2">
  <p:cSld name="CUSTOM_5_1_1_1_1">
    <p:bg>
      <p:bgPr>
        <a:solidFill>
          <a:schemeClr val="lt2"/>
        </a:solidFill>
        <a:effectLst/>
      </p:bgPr>
    </p:bg>
    <p:spTree>
      <p:nvGrpSpPr>
        <p:cNvPr id="1" name="Shape 1032"/>
        <p:cNvGrpSpPr/>
        <p:nvPr/>
      </p:nvGrpSpPr>
      <p:grpSpPr>
        <a:xfrm>
          <a:off x="0" y="0"/>
          <a:ext cx="0" cy="0"/>
          <a:chOff x="0" y="0"/>
          <a:chExt cx="0" cy="0"/>
        </a:xfrm>
      </p:grpSpPr>
      <p:sp>
        <p:nvSpPr>
          <p:cNvPr id="1033" name="Google Shape;1033;p77"/>
          <p:cNvSpPr/>
          <p:nvPr/>
        </p:nvSpPr>
        <p:spPr>
          <a:xfrm>
            <a:off x="273928" y="2151525"/>
            <a:ext cx="308100" cy="1663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34" name="Google Shape;1034;p77"/>
          <p:cNvSpPr txBox="1"/>
          <p:nvPr/>
        </p:nvSpPr>
        <p:spPr>
          <a:xfrm>
            <a:off x="136050" y="515175"/>
            <a:ext cx="8182500" cy="9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In fringilla, lorem in consequat blandit.</a:t>
            </a:r>
            <a:endParaRPr sz="2400">
              <a:solidFill>
                <a:schemeClr val="dk1"/>
              </a:solidFill>
              <a:latin typeface="Schibsted Grotesk SemiBold"/>
              <a:ea typeface="Schibsted Grotesk SemiBold"/>
              <a:cs typeface="Schibsted Grotesk SemiBold"/>
              <a:sym typeface="Schibsted Grotesk SemiBold"/>
            </a:endParaRPr>
          </a:p>
        </p:txBody>
      </p:sp>
      <p:sp>
        <p:nvSpPr>
          <p:cNvPr id="1035" name="Google Shape;1035;p77"/>
          <p:cNvSpPr/>
          <p:nvPr/>
        </p:nvSpPr>
        <p:spPr>
          <a:xfrm>
            <a:off x="228600" y="1587450"/>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36" name="Google Shape;1036;p77"/>
          <p:cNvSpPr txBox="1"/>
          <p:nvPr/>
        </p:nvSpPr>
        <p:spPr>
          <a:xfrm>
            <a:off x="271282" y="1625161"/>
            <a:ext cx="3081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01</a:t>
            </a:r>
            <a:endParaRPr sz="900">
              <a:solidFill>
                <a:schemeClr val="dk1"/>
              </a:solidFill>
              <a:latin typeface="Schibsted Grotesk SemiBold"/>
              <a:ea typeface="Schibsted Grotesk SemiBold"/>
              <a:cs typeface="Schibsted Grotesk SemiBold"/>
              <a:sym typeface="Schibsted Grotesk SemiBold"/>
            </a:endParaRPr>
          </a:p>
        </p:txBody>
      </p:sp>
      <p:sp>
        <p:nvSpPr>
          <p:cNvPr id="1037" name="Google Shape;1037;p77"/>
          <p:cNvSpPr/>
          <p:nvPr/>
        </p:nvSpPr>
        <p:spPr>
          <a:xfrm>
            <a:off x="231175" y="3971363"/>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38" name="Google Shape;1038;p77"/>
          <p:cNvSpPr txBox="1"/>
          <p:nvPr/>
        </p:nvSpPr>
        <p:spPr>
          <a:xfrm>
            <a:off x="231024" y="4009063"/>
            <a:ext cx="3939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03</a:t>
            </a:r>
            <a:endParaRPr sz="900">
              <a:solidFill>
                <a:schemeClr val="dk1"/>
              </a:solidFill>
              <a:latin typeface="Schibsted Grotesk SemiBold"/>
              <a:ea typeface="Schibsted Grotesk SemiBold"/>
              <a:cs typeface="Schibsted Grotesk SemiBold"/>
              <a:sym typeface="Schibsted Grotesk SemiBold"/>
            </a:endParaRPr>
          </a:p>
        </p:txBody>
      </p:sp>
      <p:sp>
        <p:nvSpPr>
          <p:cNvPr id="1039" name="Google Shape;1039;p77"/>
          <p:cNvSpPr txBox="1"/>
          <p:nvPr/>
        </p:nvSpPr>
        <p:spPr>
          <a:xfrm>
            <a:off x="712500" y="1625150"/>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Lorem ipsum dolor sit amet, consectetur adipiscing elit.</a:t>
            </a:r>
            <a:endParaRPr sz="900">
              <a:solidFill>
                <a:schemeClr val="dk1"/>
              </a:solidFill>
              <a:latin typeface="Schibsted Grotesk"/>
              <a:ea typeface="Schibsted Grotesk"/>
              <a:cs typeface="Schibsted Grotesk"/>
              <a:sym typeface="Schibsted Grotesk"/>
            </a:endParaRPr>
          </a:p>
        </p:txBody>
      </p:sp>
      <p:sp>
        <p:nvSpPr>
          <p:cNvPr id="1040" name="Google Shape;1040;p77"/>
          <p:cNvSpPr txBox="1"/>
          <p:nvPr/>
        </p:nvSpPr>
        <p:spPr>
          <a:xfrm>
            <a:off x="712500" y="4009025"/>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Etiam pulvinar justo risus, in lacinia magna porta faucibus.</a:t>
            </a:r>
            <a:endParaRPr sz="900">
              <a:solidFill>
                <a:schemeClr val="dk1"/>
              </a:solidFill>
              <a:latin typeface="Schibsted Grotesk"/>
              <a:ea typeface="Schibsted Grotesk"/>
              <a:cs typeface="Schibsted Grotesk"/>
              <a:sym typeface="Schibsted Grotesk"/>
            </a:endParaRPr>
          </a:p>
        </p:txBody>
      </p:sp>
      <p:sp>
        <p:nvSpPr>
          <p:cNvPr id="1041" name="Google Shape;1041;p77"/>
          <p:cNvSpPr txBox="1"/>
          <p:nvPr/>
        </p:nvSpPr>
        <p:spPr>
          <a:xfrm>
            <a:off x="712500" y="2144488"/>
            <a:ext cx="3054900" cy="16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3"/>
              </a:buClr>
              <a:buSzPts val="1100"/>
              <a:buFont typeface="Arial"/>
              <a:buNone/>
            </a:pPr>
            <a:r>
              <a:rPr lang="en" sz="900" b="1">
                <a:solidFill>
                  <a:schemeClr val="dk1"/>
                </a:solidFill>
                <a:latin typeface="Schibsted Grotesk"/>
                <a:ea typeface="Schibsted Grotesk"/>
                <a:cs typeface="Schibsted Grotesk"/>
                <a:sym typeface="Schibsted Grotesk"/>
              </a:rPr>
              <a:t>Mauris rutrum ac leo efficitur pellentesque.</a:t>
            </a:r>
            <a:endParaRPr sz="900" b="1">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endParaRPr sz="9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Sed rutrum volutpat eleifend. Aenean rutrum pulvinar interdum. Praesent euismod pharetra laoreet. Proin sapien nulla. Cras vulputate efficitur magna. Sed porttitor ultricies accumsan. Praesent at diam lectus. Sed ac vestibulum sem. Proin id urna nec est ultricies maximus. Praesent vitae risus in enim vestibulum accumsan. Sed placerat a ex in laoreet. Cras vulputate efficitur magna. Sed porttitor ultricies accumsan.</a:t>
            </a:r>
            <a:endParaRPr sz="900">
              <a:solidFill>
                <a:schemeClr val="dk1"/>
              </a:solidFill>
              <a:latin typeface="Schibsted Grotesk"/>
              <a:ea typeface="Schibsted Grotesk"/>
              <a:cs typeface="Schibsted Grotesk"/>
              <a:sym typeface="Schibsted Grotesk"/>
            </a:endParaRPr>
          </a:p>
        </p:txBody>
      </p:sp>
      <p:sp>
        <p:nvSpPr>
          <p:cNvPr id="1042" name="Google Shape;1042;p77"/>
          <p:cNvSpPr/>
          <p:nvPr/>
        </p:nvSpPr>
        <p:spPr>
          <a:xfrm>
            <a:off x="228600" y="4521300"/>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43" name="Google Shape;1043;p77"/>
          <p:cNvSpPr txBox="1"/>
          <p:nvPr/>
        </p:nvSpPr>
        <p:spPr>
          <a:xfrm>
            <a:off x="228447" y="4559000"/>
            <a:ext cx="3939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04</a:t>
            </a:r>
            <a:endParaRPr sz="900">
              <a:solidFill>
                <a:schemeClr val="dk1"/>
              </a:solidFill>
              <a:latin typeface="Schibsted Grotesk SemiBold"/>
              <a:ea typeface="Schibsted Grotesk SemiBold"/>
              <a:cs typeface="Schibsted Grotesk SemiBold"/>
              <a:sym typeface="Schibsted Grotesk SemiBold"/>
            </a:endParaRPr>
          </a:p>
        </p:txBody>
      </p:sp>
      <p:sp>
        <p:nvSpPr>
          <p:cNvPr id="1044" name="Google Shape;1044;p77"/>
          <p:cNvSpPr txBox="1"/>
          <p:nvPr/>
        </p:nvSpPr>
        <p:spPr>
          <a:xfrm>
            <a:off x="712500" y="4558950"/>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Lorem ipsum dolor sit amet, consectetur adipiscing elit.</a:t>
            </a:r>
            <a:endParaRPr sz="900">
              <a:solidFill>
                <a:schemeClr val="dk1"/>
              </a:solidFill>
              <a:latin typeface="Schibsted Grotesk"/>
              <a:ea typeface="Schibsted Grotesk"/>
              <a:cs typeface="Schibsted Grotesk"/>
              <a:sym typeface="Schibsted Grotesk"/>
            </a:endParaRPr>
          </a:p>
        </p:txBody>
      </p:sp>
      <p:sp>
        <p:nvSpPr>
          <p:cNvPr id="1045" name="Google Shape;1045;p77"/>
          <p:cNvSpPr txBox="1"/>
          <p:nvPr/>
        </p:nvSpPr>
        <p:spPr>
          <a:xfrm>
            <a:off x="228297" y="2189225"/>
            <a:ext cx="3939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02</a:t>
            </a:r>
            <a:endParaRPr sz="900">
              <a:solidFill>
                <a:schemeClr val="dk1"/>
              </a:solidFill>
              <a:latin typeface="Schibsted Grotesk SemiBold"/>
              <a:ea typeface="Schibsted Grotesk SemiBold"/>
              <a:cs typeface="Schibsted Grotesk SemiBold"/>
              <a:sym typeface="Schibsted Grotesk SemiBold"/>
            </a:endParaRPr>
          </a:p>
        </p:txBody>
      </p:sp>
      <p:sp>
        <p:nvSpPr>
          <p:cNvPr id="1046" name="Google Shape;1046;p77"/>
          <p:cNvSpPr>
            <a:spLocks noGrp="1"/>
          </p:cNvSpPr>
          <p:nvPr>
            <p:ph type="pic" idx="2"/>
          </p:nvPr>
        </p:nvSpPr>
        <p:spPr>
          <a:xfrm>
            <a:off x="4640975" y="1587525"/>
            <a:ext cx="4274400" cy="3327600"/>
          </a:xfrm>
          <a:prstGeom prst="roundRect">
            <a:avLst>
              <a:gd name="adj" fmla="val 2030"/>
            </a:avLst>
          </a:prstGeom>
          <a:noFill/>
          <a:ln>
            <a:noFill/>
          </a:ln>
        </p:spPr>
      </p:sp>
      <p:sp>
        <p:nvSpPr>
          <p:cNvPr id="1047" name="Google Shape;1047;p77"/>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48" name="Google Shape;1048;p77"/>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049" name="Google Shape;1049;p77"/>
          <p:cNvSpPr/>
          <p:nvPr/>
        </p:nvSpPr>
        <p:spPr>
          <a:xfrm>
            <a:off x="1561050" y="228600"/>
            <a:ext cx="957300" cy="216600"/>
          </a:xfrm>
          <a:prstGeom prst="roundRect">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50" name="Google Shape;1050;p77"/>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051" name="Google Shape;1051;p77"/>
          <p:cNvGrpSpPr/>
          <p:nvPr/>
        </p:nvGrpSpPr>
        <p:grpSpPr>
          <a:xfrm>
            <a:off x="228588" y="228700"/>
            <a:ext cx="216600" cy="216600"/>
            <a:chOff x="228588" y="228700"/>
            <a:chExt cx="216600" cy="216600"/>
          </a:xfrm>
        </p:grpSpPr>
        <p:sp>
          <p:nvSpPr>
            <p:cNvPr id="1052" name="Google Shape;1052;p77"/>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053" name="Google Shape;1053;p77"/>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1054" name="Google Shape;1054;p77"/>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teps Page 3">
  <p:cSld name="CUSTOM_5_1_1_1_1_1">
    <p:bg>
      <p:bgPr>
        <a:solidFill>
          <a:schemeClr val="lt2"/>
        </a:solidFill>
        <a:effectLst/>
      </p:bgPr>
    </p:bg>
    <p:spTree>
      <p:nvGrpSpPr>
        <p:cNvPr id="1" name="Shape 1055"/>
        <p:cNvGrpSpPr/>
        <p:nvPr/>
      </p:nvGrpSpPr>
      <p:grpSpPr>
        <a:xfrm>
          <a:off x="0" y="0"/>
          <a:ext cx="0" cy="0"/>
          <a:chOff x="0" y="0"/>
          <a:chExt cx="0" cy="0"/>
        </a:xfrm>
      </p:grpSpPr>
      <p:sp>
        <p:nvSpPr>
          <p:cNvPr id="1056" name="Google Shape;1056;p78"/>
          <p:cNvSpPr/>
          <p:nvPr/>
        </p:nvSpPr>
        <p:spPr>
          <a:xfrm>
            <a:off x="273925" y="2732550"/>
            <a:ext cx="308100" cy="1663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57" name="Google Shape;1057;p78"/>
          <p:cNvSpPr txBox="1"/>
          <p:nvPr/>
        </p:nvSpPr>
        <p:spPr>
          <a:xfrm>
            <a:off x="136050" y="515175"/>
            <a:ext cx="8182500" cy="9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In fringilla, lorem in consequat blandit.</a:t>
            </a:r>
            <a:endParaRPr sz="2400">
              <a:solidFill>
                <a:schemeClr val="dk1"/>
              </a:solidFill>
              <a:latin typeface="Schibsted Grotesk SemiBold"/>
              <a:ea typeface="Schibsted Grotesk SemiBold"/>
              <a:cs typeface="Schibsted Grotesk SemiBold"/>
              <a:sym typeface="Schibsted Grotesk SemiBold"/>
            </a:endParaRPr>
          </a:p>
        </p:txBody>
      </p:sp>
      <p:sp>
        <p:nvSpPr>
          <p:cNvPr id="1058" name="Google Shape;1058;p78"/>
          <p:cNvSpPr/>
          <p:nvPr/>
        </p:nvSpPr>
        <p:spPr>
          <a:xfrm>
            <a:off x="228600" y="1587450"/>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59" name="Google Shape;1059;p78"/>
          <p:cNvSpPr txBox="1"/>
          <p:nvPr/>
        </p:nvSpPr>
        <p:spPr>
          <a:xfrm>
            <a:off x="271282" y="1625161"/>
            <a:ext cx="3081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01</a:t>
            </a:r>
            <a:endParaRPr sz="900">
              <a:solidFill>
                <a:schemeClr val="dk1"/>
              </a:solidFill>
              <a:latin typeface="Schibsted Grotesk SemiBold"/>
              <a:ea typeface="Schibsted Grotesk SemiBold"/>
              <a:cs typeface="Schibsted Grotesk SemiBold"/>
              <a:sym typeface="Schibsted Grotesk SemiBold"/>
            </a:endParaRPr>
          </a:p>
        </p:txBody>
      </p:sp>
      <p:sp>
        <p:nvSpPr>
          <p:cNvPr id="1060" name="Google Shape;1060;p78"/>
          <p:cNvSpPr/>
          <p:nvPr/>
        </p:nvSpPr>
        <p:spPr>
          <a:xfrm>
            <a:off x="228600" y="2151525"/>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61" name="Google Shape;1061;p78"/>
          <p:cNvSpPr txBox="1"/>
          <p:nvPr/>
        </p:nvSpPr>
        <p:spPr>
          <a:xfrm>
            <a:off x="228297" y="2189225"/>
            <a:ext cx="3939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02</a:t>
            </a:r>
            <a:endParaRPr sz="900">
              <a:solidFill>
                <a:schemeClr val="dk1"/>
              </a:solidFill>
              <a:latin typeface="Schibsted Grotesk SemiBold"/>
              <a:ea typeface="Schibsted Grotesk SemiBold"/>
              <a:cs typeface="Schibsted Grotesk SemiBold"/>
              <a:sym typeface="Schibsted Grotesk SemiBold"/>
            </a:endParaRPr>
          </a:p>
        </p:txBody>
      </p:sp>
      <p:sp>
        <p:nvSpPr>
          <p:cNvPr id="1062" name="Google Shape;1062;p78"/>
          <p:cNvSpPr txBox="1"/>
          <p:nvPr/>
        </p:nvSpPr>
        <p:spPr>
          <a:xfrm>
            <a:off x="228447" y="2753300"/>
            <a:ext cx="3939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03</a:t>
            </a:r>
            <a:endParaRPr sz="900">
              <a:solidFill>
                <a:schemeClr val="dk1"/>
              </a:solidFill>
              <a:latin typeface="Schibsted Grotesk SemiBold"/>
              <a:ea typeface="Schibsted Grotesk SemiBold"/>
              <a:cs typeface="Schibsted Grotesk SemiBold"/>
              <a:sym typeface="Schibsted Grotesk SemiBold"/>
            </a:endParaRPr>
          </a:p>
        </p:txBody>
      </p:sp>
      <p:sp>
        <p:nvSpPr>
          <p:cNvPr id="1063" name="Google Shape;1063;p78"/>
          <p:cNvSpPr txBox="1"/>
          <p:nvPr/>
        </p:nvSpPr>
        <p:spPr>
          <a:xfrm>
            <a:off x="712500" y="1625150"/>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Lorem ipsum dolor sit amet, consectetur adipiscing elit.</a:t>
            </a:r>
            <a:endParaRPr sz="900">
              <a:solidFill>
                <a:schemeClr val="dk1"/>
              </a:solidFill>
              <a:latin typeface="Schibsted Grotesk"/>
              <a:ea typeface="Schibsted Grotesk"/>
              <a:cs typeface="Schibsted Grotesk"/>
              <a:sym typeface="Schibsted Grotesk"/>
            </a:endParaRPr>
          </a:p>
        </p:txBody>
      </p:sp>
      <p:sp>
        <p:nvSpPr>
          <p:cNvPr id="1064" name="Google Shape;1064;p78"/>
          <p:cNvSpPr txBox="1"/>
          <p:nvPr/>
        </p:nvSpPr>
        <p:spPr>
          <a:xfrm>
            <a:off x="712500" y="2189225"/>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Etiam pulvinar justo risus, in lacinia magna porta faucibus.</a:t>
            </a:r>
            <a:endParaRPr sz="900">
              <a:solidFill>
                <a:schemeClr val="dk1"/>
              </a:solidFill>
              <a:latin typeface="Schibsted Grotesk"/>
              <a:ea typeface="Schibsted Grotesk"/>
              <a:cs typeface="Schibsted Grotesk"/>
              <a:sym typeface="Schibsted Grotesk"/>
            </a:endParaRPr>
          </a:p>
        </p:txBody>
      </p:sp>
      <p:sp>
        <p:nvSpPr>
          <p:cNvPr id="1065" name="Google Shape;1065;p78"/>
          <p:cNvSpPr txBox="1"/>
          <p:nvPr/>
        </p:nvSpPr>
        <p:spPr>
          <a:xfrm>
            <a:off x="712500" y="2715600"/>
            <a:ext cx="3054900" cy="16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3"/>
              </a:buClr>
              <a:buSzPts val="1100"/>
              <a:buFont typeface="Arial"/>
              <a:buNone/>
            </a:pPr>
            <a:r>
              <a:rPr lang="en" sz="900" b="1">
                <a:solidFill>
                  <a:schemeClr val="dk1"/>
                </a:solidFill>
                <a:latin typeface="Schibsted Grotesk"/>
                <a:ea typeface="Schibsted Grotesk"/>
                <a:cs typeface="Schibsted Grotesk"/>
                <a:sym typeface="Schibsted Grotesk"/>
              </a:rPr>
              <a:t>Mauris rutrum ac leo efficitur pellentesque.</a:t>
            </a:r>
            <a:endParaRPr sz="900" b="1">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endParaRPr sz="9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Sed rutrum volutpat eleifend. Aenean rutrum pulvinar interdum. Praesent euismod pharetra laoreet. Proin sapien nulla. Cras vulputate efficitur magna. Sed porttitor ultricies accumsan. Praesent at diam lectus. Sed ac vestibulum sem. Proin id urna nec est ultricies maximus. Praesent vitae risus in enim vestibulum accumsan. Sed placerat a ex in laoreet. Cras vulputate efficitur magna. Sed porttitor ultricies accumsan.</a:t>
            </a:r>
            <a:endParaRPr sz="900">
              <a:solidFill>
                <a:schemeClr val="dk1"/>
              </a:solidFill>
              <a:latin typeface="Schibsted Grotesk"/>
              <a:ea typeface="Schibsted Grotesk"/>
              <a:cs typeface="Schibsted Grotesk"/>
              <a:sym typeface="Schibsted Grotesk"/>
            </a:endParaRPr>
          </a:p>
        </p:txBody>
      </p:sp>
      <p:sp>
        <p:nvSpPr>
          <p:cNvPr id="1066" name="Google Shape;1066;p78"/>
          <p:cNvSpPr/>
          <p:nvPr/>
        </p:nvSpPr>
        <p:spPr>
          <a:xfrm>
            <a:off x="228600" y="4521300"/>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67" name="Google Shape;1067;p78"/>
          <p:cNvSpPr txBox="1"/>
          <p:nvPr/>
        </p:nvSpPr>
        <p:spPr>
          <a:xfrm>
            <a:off x="228447" y="4559000"/>
            <a:ext cx="3939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04</a:t>
            </a:r>
            <a:endParaRPr sz="900">
              <a:solidFill>
                <a:schemeClr val="dk1"/>
              </a:solidFill>
              <a:latin typeface="Schibsted Grotesk SemiBold"/>
              <a:ea typeface="Schibsted Grotesk SemiBold"/>
              <a:cs typeface="Schibsted Grotesk SemiBold"/>
              <a:sym typeface="Schibsted Grotesk SemiBold"/>
            </a:endParaRPr>
          </a:p>
        </p:txBody>
      </p:sp>
      <p:sp>
        <p:nvSpPr>
          <p:cNvPr id="1068" name="Google Shape;1068;p78"/>
          <p:cNvSpPr txBox="1"/>
          <p:nvPr/>
        </p:nvSpPr>
        <p:spPr>
          <a:xfrm>
            <a:off x="712500" y="4558950"/>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Lorem ipsum dolor sit amet, consectetur adipiscing elit.</a:t>
            </a:r>
            <a:endParaRPr sz="900">
              <a:solidFill>
                <a:schemeClr val="dk1"/>
              </a:solidFill>
              <a:latin typeface="Schibsted Grotesk"/>
              <a:ea typeface="Schibsted Grotesk"/>
              <a:cs typeface="Schibsted Grotesk"/>
              <a:sym typeface="Schibsted Grotesk"/>
            </a:endParaRPr>
          </a:p>
        </p:txBody>
      </p:sp>
      <p:sp>
        <p:nvSpPr>
          <p:cNvPr id="1069" name="Google Shape;1069;p78"/>
          <p:cNvSpPr>
            <a:spLocks noGrp="1"/>
          </p:cNvSpPr>
          <p:nvPr>
            <p:ph type="pic" idx="2"/>
          </p:nvPr>
        </p:nvSpPr>
        <p:spPr>
          <a:xfrm>
            <a:off x="4640975" y="1587525"/>
            <a:ext cx="4274400" cy="3327600"/>
          </a:xfrm>
          <a:prstGeom prst="roundRect">
            <a:avLst>
              <a:gd name="adj" fmla="val 2030"/>
            </a:avLst>
          </a:prstGeom>
          <a:noFill/>
          <a:ln>
            <a:noFill/>
          </a:ln>
        </p:spPr>
      </p:sp>
      <p:sp>
        <p:nvSpPr>
          <p:cNvPr id="1070" name="Google Shape;1070;p78"/>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71" name="Google Shape;1071;p78"/>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072" name="Google Shape;1072;p78"/>
          <p:cNvSpPr/>
          <p:nvPr/>
        </p:nvSpPr>
        <p:spPr>
          <a:xfrm>
            <a:off x="1561050" y="228600"/>
            <a:ext cx="957300" cy="216600"/>
          </a:xfrm>
          <a:prstGeom prst="roundRect">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73" name="Google Shape;1073;p78"/>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074" name="Google Shape;1074;p78"/>
          <p:cNvGrpSpPr/>
          <p:nvPr/>
        </p:nvGrpSpPr>
        <p:grpSpPr>
          <a:xfrm>
            <a:off x="228588" y="228700"/>
            <a:ext cx="216600" cy="216600"/>
            <a:chOff x="228588" y="228700"/>
            <a:chExt cx="216600" cy="216600"/>
          </a:xfrm>
        </p:grpSpPr>
        <p:sp>
          <p:nvSpPr>
            <p:cNvPr id="1075" name="Google Shape;1075;p78"/>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076" name="Google Shape;1076;p78"/>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1077" name="Google Shape;1077;p78"/>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teps Page 4">
  <p:cSld name="CUSTOM_5_1_1_1_1_1_1">
    <p:bg>
      <p:bgPr>
        <a:solidFill>
          <a:schemeClr val="lt2"/>
        </a:solidFill>
        <a:effectLst/>
      </p:bgPr>
    </p:bg>
    <p:spTree>
      <p:nvGrpSpPr>
        <p:cNvPr id="1" name="Shape 1078"/>
        <p:cNvGrpSpPr/>
        <p:nvPr/>
      </p:nvGrpSpPr>
      <p:grpSpPr>
        <a:xfrm>
          <a:off x="0" y="0"/>
          <a:ext cx="0" cy="0"/>
          <a:chOff x="0" y="0"/>
          <a:chExt cx="0" cy="0"/>
        </a:xfrm>
      </p:grpSpPr>
      <p:sp>
        <p:nvSpPr>
          <p:cNvPr id="1079" name="Google Shape;1079;p79"/>
          <p:cNvSpPr/>
          <p:nvPr/>
        </p:nvSpPr>
        <p:spPr>
          <a:xfrm>
            <a:off x="273925" y="3251400"/>
            <a:ext cx="308100" cy="16635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80" name="Google Shape;1080;p79"/>
          <p:cNvSpPr txBox="1"/>
          <p:nvPr/>
        </p:nvSpPr>
        <p:spPr>
          <a:xfrm>
            <a:off x="136050" y="515175"/>
            <a:ext cx="8182500" cy="9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dk1"/>
                </a:solidFill>
                <a:latin typeface="Schibsted Grotesk SemiBold"/>
                <a:ea typeface="Schibsted Grotesk SemiBold"/>
                <a:cs typeface="Schibsted Grotesk SemiBold"/>
                <a:sym typeface="Schibsted Grotesk SemiBold"/>
              </a:rPr>
              <a:t>Lorem ipsum dolor sit amet, consectetur adipiscing elit. In fringilla, lorem in consequat blandit.</a:t>
            </a:r>
            <a:endParaRPr sz="2400">
              <a:solidFill>
                <a:schemeClr val="dk1"/>
              </a:solidFill>
              <a:latin typeface="Schibsted Grotesk SemiBold"/>
              <a:ea typeface="Schibsted Grotesk SemiBold"/>
              <a:cs typeface="Schibsted Grotesk SemiBold"/>
              <a:sym typeface="Schibsted Grotesk SemiBold"/>
            </a:endParaRPr>
          </a:p>
        </p:txBody>
      </p:sp>
      <p:sp>
        <p:nvSpPr>
          <p:cNvPr id="1081" name="Google Shape;1081;p79"/>
          <p:cNvSpPr/>
          <p:nvPr/>
        </p:nvSpPr>
        <p:spPr>
          <a:xfrm>
            <a:off x="228600" y="1587450"/>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82" name="Google Shape;1082;p79"/>
          <p:cNvSpPr txBox="1"/>
          <p:nvPr/>
        </p:nvSpPr>
        <p:spPr>
          <a:xfrm>
            <a:off x="271282" y="1625161"/>
            <a:ext cx="3081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01</a:t>
            </a:r>
            <a:endParaRPr sz="900">
              <a:solidFill>
                <a:schemeClr val="dk1"/>
              </a:solidFill>
              <a:latin typeface="Schibsted Grotesk SemiBold"/>
              <a:ea typeface="Schibsted Grotesk SemiBold"/>
              <a:cs typeface="Schibsted Grotesk SemiBold"/>
              <a:sym typeface="Schibsted Grotesk SemiBold"/>
            </a:endParaRPr>
          </a:p>
        </p:txBody>
      </p:sp>
      <p:sp>
        <p:nvSpPr>
          <p:cNvPr id="1083" name="Google Shape;1083;p79"/>
          <p:cNvSpPr/>
          <p:nvPr/>
        </p:nvSpPr>
        <p:spPr>
          <a:xfrm>
            <a:off x="228600" y="2151525"/>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84" name="Google Shape;1084;p79"/>
          <p:cNvSpPr txBox="1"/>
          <p:nvPr/>
        </p:nvSpPr>
        <p:spPr>
          <a:xfrm>
            <a:off x="228400" y="2189225"/>
            <a:ext cx="3939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02</a:t>
            </a:r>
            <a:endParaRPr sz="900">
              <a:solidFill>
                <a:schemeClr val="dk1"/>
              </a:solidFill>
              <a:latin typeface="Schibsted Grotesk SemiBold"/>
              <a:ea typeface="Schibsted Grotesk SemiBold"/>
              <a:cs typeface="Schibsted Grotesk SemiBold"/>
              <a:sym typeface="Schibsted Grotesk SemiBold"/>
            </a:endParaRPr>
          </a:p>
        </p:txBody>
      </p:sp>
      <p:sp>
        <p:nvSpPr>
          <p:cNvPr id="1085" name="Google Shape;1085;p79"/>
          <p:cNvSpPr txBox="1"/>
          <p:nvPr/>
        </p:nvSpPr>
        <p:spPr>
          <a:xfrm>
            <a:off x="228447" y="3272150"/>
            <a:ext cx="3939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04</a:t>
            </a:r>
            <a:endParaRPr sz="900">
              <a:solidFill>
                <a:schemeClr val="dk1"/>
              </a:solidFill>
              <a:latin typeface="Schibsted Grotesk SemiBold"/>
              <a:ea typeface="Schibsted Grotesk SemiBold"/>
              <a:cs typeface="Schibsted Grotesk SemiBold"/>
              <a:sym typeface="Schibsted Grotesk SemiBold"/>
            </a:endParaRPr>
          </a:p>
        </p:txBody>
      </p:sp>
      <p:sp>
        <p:nvSpPr>
          <p:cNvPr id="1086" name="Google Shape;1086;p79"/>
          <p:cNvSpPr txBox="1"/>
          <p:nvPr/>
        </p:nvSpPr>
        <p:spPr>
          <a:xfrm>
            <a:off x="712500" y="1625150"/>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Lorem ipsum dolor sit amet, consectetur adipiscing elit.</a:t>
            </a:r>
            <a:endParaRPr sz="900">
              <a:solidFill>
                <a:schemeClr val="dk1"/>
              </a:solidFill>
              <a:latin typeface="Schibsted Grotesk"/>
              <a:ea typeface="Schibsted Grotesk"/>
              <a:cs typeface="Schibsted Grotesk"/>
              <a:sym typeface="Schibsted Grotesk"/>
            </a:endParaRPr>
          </a:p>
        </p:txBody>
      </p:sp>
      <p:sp>
        <p:nvSpPr>
          <p:cNvPr id="1087" name="Google Shape;1087;p79"/>
          <p:cNvSpPr txBox="1"/>
          <p:nvPr/>
        </p:nvSpPr>
        <p:spPr>
          <a:xfrm>
            <a:off x="712500" y="2189225"/>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Etiam pulvinar justo risus, in lacinia magna porta faucibus.</a:t>
            </a:r>
            <a:endParaRPr sz="900">
              <a:solidFill>
                <a:schemeClr val="dk1"/>
              </a:solidFill>
              <a:latin typeface="Schibsted Grotesk"/>
              <a:ea typeface="Schibsted Grotesk"/>
              <a:cs typeface="Schibsted Grotesk"/>
              <a:sym typeface="Schibsted Grotesk"/>
            </a:endParaRPr>
          </a:p>
        </p:txBody>
      </p:sp>
      <p:sp>
        <p:nvSpPr>
          <p:cNvPr id="1088" name="Google Shape;1088;p79"/>
          <p:cNvSpPr txBox="1"/>
          <p:nvPr/>
        </p:nvSpPr>
        <p:spPr>
          <a:xfrm>
            <a:off x="712500" y="3251425"/>
            <a:ext cx="3054900" cy="16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3"/>
              </a:buClr>
              <a:buSzPts val="1100"/>
              <a:buFont typeface="Arial"/>
              <a:buNone/>
            </a:pPr>
            <a:r>
              <a:rPr lang="en" sz="900" b="1">
                <a:solidFill>
                  <a:schemeClr val="dk1"/>
                </a:solidFill>
                <a:latin typeface="Schibsted Grotesk"/>
                <a:ea typeface="Schibsted Grotesk"/>
                <a:cs typeface="Schibsted Grotesk"/>
                <a:sym typeface="Schibsted Grotesk"/>
              </a:rPr>
              <a:t>Mauris rutrum ac leo efficitur pellentesque.</a:t>
            </a:r>
            <a:endParaRPr sz="900" b="1">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endParaRPr sz="900">
              <a:solidFill>
                <a:schemeClr val="dk1"/>
              </a:solidFill>
              <a:latin typeface="Schibsted Grotesk"/>
              <a:ea typeface="Schibsted Grotesk"/>
              <a:cs typeface="Schibsted Grotesk"/>
              <a:sym typeface="Schibsted Grotesk"/>
            </a:endParaRPr>
          </a:p>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Sed rutrum volutpat eleifend. Aenean rutrum pulvinar interdum. Praesent euismod pharetra laoreet. Proin sapien nulla. Cras vulputate efficitur magna. Sed porttitor ultricies accumsan. Praesent at diam lectus. Sed ac vestibulum sem. Proin id urna nec est ultricies maximus. Praesent vitae risus in enim vestibulum accumsan. Sed placerat a ex in laoreet. Cras vulputate efficitur magna. Sed porttitor ultricies accumsan.</a:t>
            </a:r>
            <a:endParaRPr sz="900">
              <a:solidFill>
                <a:schemeClr val="dk1"/>
              </a:solidFill>
              <a:latin typeface="Schibsted Grotesk"/>
              <a:ea typeface="Schibsted Grotesk"/>
              <a:cs typeface="Schibsted Grotesk"/>
              <a:sym typeface="Schibsted Grotesk"/>
            </a:endParaRPr>
          </a:p>
        </p:txBody>
      </p:sp>
      <p:sp>
        <p:nvSpPr>
          <p:cNvPr id="1089" name="Google Shape;1089;p79"/>
          <p:cNvSpPr/>
          <p:nvPr/>
        </p:nvSpPr>
        <p:spPr>
          <a:xfrm>
            <a:off x="228600" y="2682663"/>
            <a:ext cx="393600" cy="39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90" name="Google Shape;1090;p79"/>
          <p:cNvSpPr txBox="1"/>
          <p:nvPr/>
        </p:nvSpPr>
        <p:spPr>
          <a:xfrm>
            <a:off x="228447" y="2720363"/>
            <a:ext cx="3939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sz="900">
                <a:solidFill>
                  <a:schemeClr val="dk1"/>
                </a:solidFill>
                <a:latin typeface="Schibsted Grotesk SemiBold"/>
                <a:ea typeface="Schibsted Grotesk SemiBold"/>
                <a:cs typeface="Schibsted Grotesk SemiBold"/>
                <a:sym typeface="Schibsted Grotesk SemiBold"/>
              </a:rPr>
              <a:t>03</a:t>
            </a:r>
            <a:endParaRPr sz="900">
              <a:solidFill>
                <a:schemeClr val="dk1"/>
              </a:solidFill>
              <a:latin typeface="Schibsted Grotesk SemiBold"/>
              <a:ea typeface="Schibsted Grotesk SemiBold"/>
              <a:cs typeface="Schibsted Grotesk SemiBold"/>
              <a:sym typeface="Schibsted Grotesk SemiBold"/>
            </a:endParaRPr>
          </a:p>
        </p:txBody>
      </p:sp>
      <p:sp>
        <p:nvSpPr>
          <p:cNvPr id="1091" name="Google Shape;1091;p79"/>
          <p:cNvSpPr txBox="1"/>
          <p:nvPr/>
        </p:nvSpPr>
        <p:spPr>
          <a:xfrm>
            <a:off x="712500" y="2720325"/>
            <a:ext cx="3054900" cy="3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accent3"/>
              </a:buClr>
              <a:buSzPts val="1100"/>
              <a:buFont typeface="Arial"/>
              <a:buNone/>
            </a:pPr>
            <a:r>
              <a:rPr lang="en" sz="900">
                <a:solidFill>
                  <a:schemeClr val="dk1"/>
                </a:solidFill>
                <a:latin typeface="Schibsted Grotesk"/>
                <a:ea typeface="Schibsted Grotesk"/>
                <a:cs typeface="Schibsted Grotesk"/>
                <a:sym typeface="Schibsted Grotesk"/>
              </a:rPr>
              <a:t>Lorem ipsum dolor sit amet, consectetur adipiscing elit.</a:t>
            </a:r>
            <a:endParaRPr sz="900">
              <a:solidFill>
                <a:schemeClr val="dk1"/>
              </a:solidFill>
              <a:latin typeface="Schibsted Grotesk"/>
              <a:ea typeface="Schibsted Grotesk"/>
              <a:cs typeface="Schibsted Grotesk"/>
              <a:sym typeface="Schibsted Grotesk"/>
            </a:endParaRPr>
          </a:p>
        </p:txBody>
      </p:sp>
      <p:sp>
        <p:nvSpPr>
          <p:cNvPr id="1092" name="Google Shape;1092;p79"/>
          <p:cNvSpPr>
            <a:spLocks noGrp="1"/>
          </p:cNvSpPr>
          <p:nvPr>
            <p:ph type="pic" idx="2"/>
          </p:nvPr>
        </p:nvSpPr>
        <p:spPr>
          <a:xfrm>
            <a:off x="4640975" y="1587525"/>
            <a:ext cx="4274400" cy="3327600"/>
          </a:xfrm>
          <a:prstGeom prst="roundRect">
            <a:avLst>
              <a:gd name="adj" fmla="val 2030"/>
            </a:avLst>
          </a:prstGeom>
          <a:noFill/>
          <a:ln>
            <a:noFill/>
          </a:ln>
        </p:spPr>
      </p:sp>
      <p:sp>
        <p:nvSpPr>
          <p:cNvPr id="1093" name="Google Shape;1093;p79"/>
          <p:cNvSpPr/>
          <p:nvPr/>
        </p:nvSpPr>
        <p:spPr>
          <a:xfrm>
            <a:off x="524475" y="228600"/>
            <a:ext cx="957300" cy="216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94" name="Google Shape;1094;p79"/>
          <p:cNvSpPr txBox="1"/>
          <p:nvPr/>
        </p:nvSpPr>
        <p:spPr>
          <a:xfrm>
            <a:off x="524475"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Medium"/>
                <a:ea typeface="Schibsted Grotesk Medium"/>
                <a:cs typeface="Schibsted Grotesk Medium"/>
                <a:sym typeface="Schibsted Grotesk Medium"/>
              </a:rPr>
              <a:t>Section Title</a:t>
            </a:r>
            <a:endParaRPr sz="800">
              <a:solidFill>
                <a:schemeClr val="dk1"/>
              </a:solidFill>
              <a:latin typeface="Schibsted Grotesk Medium"/>
              <a:ea typeface="Schibsted Grotesk Medium"/>
              <a:cs typeface="Schibsted Grotesk Medium"/>
              <a:sym typeface="Schibsted Grotesk Medium"/>
            </a:endParaRPr>
          </a:p>
        </p:txBody>
      </p:sp>
      <p:sp>
        <p:nvSpPr>
          <p:cNvPr id="1095" name="Google Shape;1095;p79"/>
          <p:cNvSpPr/>
          <p:nvPr/>
        </p:nvSpPr>
        <p:spPr>
          <a:xfrm>
            <a:off x="1561050" y="228600"/>
            <a:ext cx="957300" cy="216600"/>
          </a:xfrm>
          <a:prstGeom prst="roundRect">
            <a:avLst>
              <a:gd name="adj"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1096" name="Google Shape;1096;p79"/>
          <p:cNvSpPr txBox="1"/>
          <p:nvPr/>
        </p:nvSpPr>
        <p:spPr>
          <a:xfrm>
            <a:off x="1561050" y="228600"/>
            <a:ext cx="957300" cy="21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a:solidFill>
                  <a:schemeClr val="dk1"/>
                </a:solidFill>
                <a:latin typeface="Schibsted Grotesk"/>
                <a:ea typeface="Schibsted Grotesk"/>
                <a:cs typeface="Schibsted Grotesk"/>
                <a:sym typeface="Schibsted Grotesk"/>
              </a:rPr>
              <a:t>Sub-section</a:t>
            </a:r>
            <a:endParaRPr sz="800">
              <a:solidFill>
                <a:schemeClr val="dk1"/>
              </a:solidFill>
              <a:latin typeface="Schibsted Grotesk"/>
              <a:ea typeface="Schibsted Grotesk"/>
              <a:cs typeface="Schibsted Grotesk"/>
              <a:sym typeface="Schibsted Grotesk"/>
            </a:endParaRPr>
          </a:p>
        </p:txBody>
      </p:sp>
      <p:grpSp>
        <p:nvGrpSpPr>
          <p:cNvPr id="1097" name="Google Shape;1097;p79"/>
          <p:cNvGrpSpPr/>
          <p:nvPr/>
        </p:nvGrpSpPr>
        <p:grpSpPr>
          <a:xfrm>
            <a:off x="228588" y="228700"/>
            <a:ext cx="216600" cy="216600"/>
            <a:chOff x="228588" y="228700"/>
            <a:chExt cx="216600" cy="216600"/>
          </a:xfrm>
        </p:grpSpPr>
        <p:sp>
          <p:nvSpPr>
            <p:cNvPr id="1098" name="Google Shape;1098;p79"/>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099" name="Google Shape;1099;p79"/>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1100" name="Google Shape;1100;p79"/>
          <p:cNvSpPr txBox="1">
            <a:spLocks noGrp="1"/>
          </p:cNvSpPr>
          <p:nvPr>
            <p:ph type="sldNum" idx="1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hank You Cover 1">
  <p:cSld name="CUSTOM_5_1_1_1_1_1_1_1">
    <p:bg>
      <p:bgPr>
        <a:solidFill>
          <a:schemeClr val="dk1"/>
        </a:solidFill>
        <a:effectLst/>
      </p:bgPr>
    </p:bg>
    <p:spTree>
      <p:nvGrpSpPr>
        <p:cNvPr id="1" name="Shape 1101"/>
        <p:cNvGrpSpPr/>
        <p:nvPr/>
      </p:nvGrpSpPr>
      <p:grpSpPr>
        <a:xfrm>
          <a:off x="0" y="0"/>
          <a:ext cx="0" cy="0"/>
          <a:chOff x="0" y="0"/>
          <a:chExt cx="0" cy="0"/>
        </a:xfrm>
      </p:grpSpPr>
      <p:sp>
        <p:nvSpPr>
          <p:cNvPr id="1102" name="Google Shape;1102;p80"/>
          <p:cNvSpPr txBox="1"/>
          <p:nvPr/>
        </p:nvSpPr>
        <p:spPr>
          <a:xfrm>
            <a:off x="152400" y="1801450"/>
            <a:ext cx="50751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accent1"/>
                </a:solidFill>
                <a:latin typeface="Schibsted Grotesk SemiBold"/>
                <a:ea typeface="Schibsted Grotesk SemiBold"/>
                <a:cs typeface="Schibsted Grotesk SemiBold"/>
                <a:sym typeface="Schibsted Grotesk SemiBold"/>
              </a:rPr>
              <a:t>Thank You!</a:t>
            </a:r>
            <a:endParaRPr sz="3600">
              <a:solidFill>
                <a:schemeClr val="accent1"/>
              </a:solidFill>
              <a:latin typeface="Schibsted Grotesk SemiBold"/>
              <a:ea typeface="Schibsted Grotesk SemiBold"/>
              <a:cs typeface="Schibsted Grotesk SemiBold"/>
              <a:sym typeface="Schibsted Grotesk SemiBold"/>
            </a:endParaRPr>
          </a:p>
        </p:txBody>
      </p:sp>
      <p:sp>
        <p:nvSpPr>
          <p:cNvPr id="1103" name="Google Shape;1103;p80"/>
          <p:cNvSpPr txBox="1"/>
          <p:nvPr/>
        </p:nvSpPr>
        <p:spPr>
          <a:xfrm>
            <a:off x="152400" y="4591800"/>
            <a:ext cx="29241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Schibsted Grotesk"/>
                <a:ea typeface="Schibsted Grotesk"/>
                <a:cs typeface="Schibsted Grotesk"/>
                <a:sym typeface="Schibsted Grotesk"/>
              </a:rPr>
              <a:t>MM.DD.YYYY</a:t>
            </a:r>
            <a:endParaRPr sz="1000">
              <a:solidFill>
                <a:schemeClr val="dk2"/>
              </a:solidFill>
              <a:latin typeface="Schibsted Grotesk"/>
              <a:ea typeface="Schibsted Grotesk"/>
              <a:cs typeface="Schibsted Grotesk"/>
              <a:sym typeface="Schibsted Grotesk"/>
            </a:endParaRPr>
          </a:p>
        </p:txBody>
      </p:sp>
      <p:sp>
        <p:nvSpPr>
          <p:cNvPr id="1104" name="Google Shape;1104;p80"/>
          <p:cNvSpPr txBox="1"/>
          <p:nvPr/>
        </p:nvSpPr>
        <p:spPr>
          <a:xfrm>
            <a:off x="2561800" y="4591800"/>
            <a:ext cx="6353700" cy="32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chemeClr val="dk2"/>
                </a:solidFill>
                <a:latin typeface="Schibsted Grotesk"/>
                <a:ea typeface="Schibsted Grotesk"/>
                <a:cs typeface="Schibsted Grotesk"/>
                <a:sym typeface="Schibsted Grotesk"/>
              </a:rPr>
              <a:t>Name, Title [Remove if not applicable]</a:t>
            </a:r>
            <a:endParaRPr sz="1000">
              <a:solidFill>
                <a:schemeClr val="dk2"/>
              </a:solidFill>
              <a:latin typeface="Schibsted Grotesk"/>
              <a:ea typeface="Schibsted Grotesk"/>
              <a:cs typeface="Schibsted Grotesk"/>
              <a:sym typeface="Schibsted Grotesk"/>
            </a:endParaRPr>
          </a:p>
        </p:txBody>
      </p:sp>
      <p:sp>
        <p:nvSpPr>
          <p:cNvPr id="1105" name="Google Shape;1105;p8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106" name="Google Shape;1106;p80"/>
          <p:cNvPicPr preferRelativeResize="0"/>
          <p:nvPr/>
        </p:nvPicPr>
        <p:blipFill rotWithShape="1">
          <a:blip r:embed="rId2">
            <a:alphaModFix/>
          </a:blip>
          <a:srcRect t="554" b="554"/>
          <a:stretch/>
        </p:blipFill>
        <p:spPr>
          <a:xfrm>
            <a:off x="276211" y="228600"/>
            <a:ext cx="1116876" cy="172875"/>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hank You Cover 2">
  <p:cSld name="CUSTOM_5_1_1_1_1_1_1_1_1">
    <p:bg>
      <p:bgPr>
        <a:solidFill>
          <a:schemeClr val="accent1"/>
        </a:solidFill>
        <a:effectLst/>
      </p:bgPr>
    </p:bg>
    <p:spTree>
      <p:nvGrpSpPr>
        <p:cNvPr id="1" name="Shape 1107"/>
        <p:cNvGrpSpPr/>
        <p:nvPr/>
      </p:nvGrpSpPr>
      <p:grpSpPr>
        <a:xfrm>
          <a:off x="0" y="0"/>
          <a:ext cx="0" cy="0"/>
          <a:chOff x="0" y="0"/>
          <a:chExt cx="0" cy="0"/>
        </a:xfrm>
      </p:grpSpPr>
      <p:sp>
        <p:nvSpPr>
          <p:cNvPr id="1108" name="Google Shape;1108;p81"/>
          <p:cNvSpPr txBox="1"/>
          <p:nvPr/>
        </p:nvSpPr>
        <p:spPr>
          <a:xfrm>
            <a:off x="152400" y="1801450"/>
            <a:ext cx="5075100" cy="54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dk1"/>
                </a:solidFill>
                <a:latin typeface="Schibsted Grotesk SemiBold"/>
                <a:ea typeface="Schibsted Grotesk SemiBold"/>
                <a:cs typeface="Schibsted Grotesk SemiBold"/>
                <a:sym typeface="Schibsted Grotesk SemiBold"/>
              </a:rPr>
              <a:t>Thank You!</a:t>
            </a:r>
            <a:endParaRPr sz="3600">
              <a:solidFill>
                <a:schemeClr val="dk1"/>
              </a:solidFill>
              <a:latin typeface="Schibsted Grotesk SemiBold"/>
              <a:ea typeface="Schibsted Grotesk SemiBold"/>
              <a:cs typeface="Schibsted Grotesk SemiBold"/>
              <a:sym typeface="Schibsted Grotesk SemiBold"/>
            </a:endParaRPr>
          </a:p>
        </p:txBody>
      </p:sp>
      <p:sp>
        <p:nvSpPr>
          <p:cNvPr id="1109" name="Google Shape;1109;p81"/>
          <p:cNvSpPr txBox="1"/>
          <p:nvPr/>
        </p:nvSpPr>
        <p:spPr>
          <a:xfrm>
            <a:off x="152400" y="4591800"/>
            <a:ext cx="29241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Schibsted Grotesk"/>
                <a:ea typeface="Schibsted Grotesk"/>
                <a:cs typeface="Schibsted Grotesk"/>
                <a:sym typeface="Schibsted Grotesk"/>
              </a:rPr>
              <a:t>MM.DD.YYYY</a:t>
            </a:r>
            <a:endParaRPr sz="1000">
              <a:solidFill>
                <a:schemeClr val="dk1"/>
              </a:solidFill>
              <a:latin typeface="Schibsted Grotesk"/>
              <a:ea typeface="Schibsted Grotesk"/>
              <a:cs typeface="Schibsted Grotesk"/>
              <a:sym typeface="Schibsted Grotesk"/>
            </a:endParaRPr>
          </a:p>
        </p:txBody>
      </p:sp>
      <p:sp>
        <p:nvSpPr>
          <p:cNvPr id="1110" name="Google Shape;1110;p81"/>
          <p:cNvSpPr txBox="1"/>
          <p:nvPr/>
        </p:nvSpPr>
        <p:spPr>
          <a:xfrm>
            <a:off x="2561800" y="4591800"/>
            <a:ext cx="6353700" cy="323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chemeClr val="dk1"/>
                </a:solidFill>
                <a:latin typeface="Schibsted Grotesk"/>
                <a:ea typeface="Schibsted Grotesk"/>
                <a:cs typeface="Schibsted Grotesk"/>
                <a:sym typeface="Schibsted Grotesk"/>
              </a:rPr>
              <a:t>Name, Title [Remove if not applicable]</a:t>
            </a:r>
            <a:endParaRPr sz="1000">
              <a:solidFill>
                <a:schemeClr val="dk1"/>
              </a:solidFill>
              <a:latin typeface="Schibsted Grotesk"/>
              <a:ea typeface="Schibsted Grotesk"/>
              <a:cs typeface="Schibsted Grotesk"/>
              <a:sym typeface="Schibsted Grotesk"/>
            </a:endParaRPr>
          </a:p>
        </p:txBody>
      </p:sp>
      <p:pic>
        <p:nvPicPr>
          <p:cNvPr id="1111" name="Google Shape;1111;p81"/>
          <p:cNvPicPr preferRelativeResize="0"/>
          <p:nvPr/>
        </p:nvPicPr>
        <p:blipFill rotWithShape="1">
          <a:blip r:embed="rId2">
            <a:alphaModFix/>
          </a:blip>
          <a:srcRect t="554" b="554"/>
          <a:stretch/>
        </p:blipFill>
        <p:spPr>
          <a:xfrm>
            <a:off x="276211" y="228600"/>
            <a:ext cx="1116876" cy="1728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Dark Title">
  <p:cSld name="CUSTOM">
    <p:spTree>
      <p:nvGrpSpPr>
        <p:cNvPr id="1" name="Shape 1112"/>
        <p:cNvGrpSpPr/>
        <p:nvPr/>
      </p:nvGrpSpPr>
      <p:grpSpPr>
        <a:xfrm>
          <a:off x="0" y="0"/>
          <a:ext cx="0" cy="0"/>
          <a:chOff x="0" y="0"/>
          <a:chExt cx="0" cy="0"/>
        </a:xfrm>
      </p:grpSpPr>
      <p:sp>
        <p:nvSpPr>
          <p:cNvPr id="1113" name="Google Shape;1113;p8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rgbClr val="032E32"/>
                </a:solidFill>
              </a:defRPr>
            </a:lvl1pPr>
            <a:lvl2pPr lvl="1">
              <a:buNone/>
              <a:defRPr sz="1300">
                <a:solidFill>
                  <a:srgbClr val="032E32"/>
                </a:solidFill>
              </a:defRPr>
            </a:lvl2pPr>
            <a:lvl3pPr lvl="2">
              <a:buNone/>
              <a:defRPr sz="1300">
                <a:solidFill>
                  <a:srgbClr val="032E32"/>
                </a:solidFill>
              </a:defRPr>
            </a:lvl3pPr>
            <a:lvl4pPr lvl="3">
              <a:buNone/>
              <a:defRPr sz="1300">
                <a:solidFill>
                  <a:srgbClr val="032E32"/>
                </a:solidFill>
              </a:defRPr>
            </a:lvl4pPr>
            <a:lvl5pPr lvl="4">
              <a:buNone/>
              <a:defRPr sz="1300">
                <a:solidFill>
                  <a:srgbClr val="032E32"/>
                </a:solidFill>
              </a:defRPr>
            </a:lvl5pPr>
            <a:lvl6pPr lvl="5">
              <a:buNone/>
              <a:defRPr sz="1300">
                <a:solidFill>
                  <a:srgbClr val="032E32"/>
                </a:solidFill>
              </a:defRPr>
            </a:lvl6pPr>
            <a:lvl7pPr lvl="6">
              <a:buNone/>
              <a:defRPr sz="1300">
                <a:solidFill>
                  <a:srgbClr val="032E32"/>
                </a:solidFill>
              </a:defRPr>
            </a:lvl7pPr>
            <a:lvl8pPr lvl="7">
              <a:buNone/>
              <a:defRPr sz="1300">
                <a:solidFill>
                  <a:srgbClr val="032E32"/>
                </a:solidFill>
              </a:defRPr>
            </a:lvl8pPr>
            <a:lvl9pPr lvl="8">
              <a:buNone/>
              <a:defRPr sz="1300">
                <a:solidFill>
                  <a:srgbClr val="032E3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1114"/>
        <p:cNvGrpSpPr/>
        <p:nvPr/>
      </p:nvGrpSpPr>
      <p:grpSpPr>
        <a:xfrm>
          <a:off x="0" y="0"/>
          <a:ext cx="0" cy="0"/>
          <a:chOff x="0" y="0"/>
          <a:chExt cx="0" cy="0"/>
        </a:xfrm>
      </p:grpSpPr>
      <p:sp>
        <p:nvSpPr>
          <p:cNvPr id="1115" name="Google Shape;1115;p8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16" name="Google Shape;1116;p8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17" name="Google Shape;1117;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18"/>
        <p:cNvGrpSpPr/>
        <p:nvPr/>
      </p:nvGrpSpPr>
      <p:grpSpPr>
        <a:xfrm>
          <a:off x="0" y="0"/>
          <a:ext cx="0" cy="0"/>
          <a:chOff x="0" y="0"/>
          <a:chExt cx="0" cy="0"/>
        </a:xfrm>
      </p:grpSpPr>
      <p:sp>
        <p:nvSpPr>
          <p:cNvPr id="1119" name="Google Shape;1119;p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20" name="Google Shape;1120;p8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121" name="Google Shape;1121;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Dark Title 1">
  <p:cSld name="CUSTOM_7">
    <p:spTree>
      <p:nvGrpSpPr>
        <p:cNvPr id="1" name="Shape 1122"/>
        <p:cNvGrpSpPr/>
        <p:nvPr/>
      </p:nvGrpSpPr>
      <p:grpSpPr>
        <a:xfrm>
          <a:off x="0" y="0"/>
          <a:ext cx="0" cy="0"/>
          <a:chOff x="0" y="0"/>
          <a:chExt cx="0" cy="0"/>
        </a:xfrm>
      </p:grpSpPr>
      <p:sp>
        <p:nvSpPr>
          <p:cNvPr id="1123" name="Google Shape;1123;p8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rgbClr val="032E32"/>
                </a:solidFill>
              </a:defRPr>
            </a:lvl1pPr>
            <a:lvl2pPr lvl="1">
              <a:buNone/>
              <a:defRPr sz="1300">
                <a:solidFill>
                  <a:srgbClr val="032E32"/>
                </a:solidFill>
              </a:defRPr>
            </a:lvl2pPr>
            <a:lvl3pPr lvl="2">
              <a:buNone/>
              <a:defRPr sz="1300">
                <a:solidFill>
                  <a:srgbClr val="032E32"/>
                </a:solidFill>
              </a:defRPr>
            </a:lvl3pPr>
            <a:lvl4pPr lvl="3">
              <a:buNone/>
              <a:defRPr sz="1300">
                <a:solidFill>
                  <a:srgbClr val="032E32"/>
                </a:solidFill>
              </a:defRPr>
            </a:lvl4pPr>
            <a:lvl5pPr lvl="4">
              <a:buNone/>
              <a:defRPr sz="1300">
                <a:solidFill>
                  <a:srgbClr val="032E32"/>
                </a:solidFill>
              </a:defRPr>
            </a:lvl5pPr>
            <a:lvl6pPr lvl="5">
              <a:buNone/>
              <a:defRPr sz="1300">
                <a:solidFill>
                  <a:srgbClr val="032E32"/>
                </a:solidFill>
              </a:defRPr>
            </a:lvl6pPr>
            <a:lvl7pPr lvl="6">
              <a:buNone/>
              <a:defRPr sz="1300">
                <a:solidFill>
                  <a:srgbClr val="032E32"/>
                </a:solidFill>
              </a:defRPr>
            </a:lvl7pPr>
            <a:lvl8pPr lvl="7">
              <a:buNone/>
              <a:defRPr sz="1300">
                <a:solidFill>
                  <a:srgbClr val="032E32"/>
                </a:solidFill>
              </a:defRPr>
            </a:lvl8pPr>
            <a:lvl9pPr lvl="8">
              <a:buNone/>
              <a:defRPr sz="1300">
                <a:solidFill>
                  <a:srgbClr val="032E32"/>
                </a:solidFill>
              </a:defRPr>
            </a:lvl9pPr>
          </a:lstStyle>
          <a:p>
            <a:pPr marL="0" lvl="0" indent="0" algn="r" rtl="0">
              <a:spcBef>
                <a:spcPts val="0"/>
              </a:spcBef>
              <a:spcAft>
                <a:spcPts val="0"/>
              </a:spcAft>
              <a:buNone/>
            </a:pPr>
            <a:fld id="{00000000-1234-1234-1234-123412341234}" type="slidenum">
              <a:rPr lang="en"/>
              <a:t>‹#›</a:t>
            </a:fld>
            <a:endParaRPr/>
          </a:p>
        </p:txBody>
      </p:sp>
      <p:grpSp>
        <p:nvGrpSpPr>
          <p:cNvPr id="1124" name="Google Shape;1124;p85"/>
          <p:cNvGrpSpPr/>
          <p:nvPr/>
        </p:nvGrpSpPr>
        <p:grpSpPr>
          <a:xfrm>
            <a:off x="228588" y="228700"/>
            <a:ext cx="216600" cy="216600"/>
            <a:chOff x="228588" y="228700"/>
            <a:chExt cx="216600" cy="216600"/>
          </a:xfrm>
        </p:grpSpPr>
        <p:sp>
          <p:nvSpPr>
            <p:cNvPr id="1125" name="Google Shape;1125;p85"/>
            <p:cNvSpPr/>
            <p:nvPr/>
          </p:nvSpPr>
          <p:spPr>
            <a:xfrm>
              <a:off x="228588" y="228700"/>
              <a:ext cx="216600" cy="216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pic>
          <p:nvPicPr>
            <p:cNvPr id="1126" name="Google Shape;1126;p85"/>
            <p:cNvPicPr preferRelativeResize="0"/>
            <p:nvPr/>
          </p:nvPicPr>
          <p:blipFill rotWithShape="1">
            <a:blip r:embed="rId2">
              <a:alphaModFix/>
            </a:blip>
            <a:srcRect b="-10"/>
            <a:stretch/>
          </p:blipFill>
          <p:spPr>
            <a:xfrm>
              <a:off x="293225" y="271763"/>
              <a:ext cx="87350" cy="130475"/>
            </a:xfrm>
            <a:prstGeom prst="rect">
              <a:avLst/>
            </a:prstGeom>
            <a:noFill/>
            <a:ln>
              <a:noFill/>
            </a:ln>
          </p:spPr>
        </p:pic>
      </p:grpSp>
      <p:sp>
        <p:nvSpPr>
          <p:cNvPr id="1127" name="Google Shape;1127;p85"/>
          <p:cNvSpPr txBox="1">
            <a:spLocks noGrp="1"/>
          </p:cNvSpPr>
          <p:nvPr>
            <p:ph type="sldNum" idx="2"/>
          </p:nvPr>
        </p:nvSpPr>
        <p:spPr>
          <a:xfrm>
            <a:off x="7349657" y="108909"/>
            <a:ext cx="1660800" cy="393600"/>
          </a:xfrm>
          <a:prstGeom prst="rect">
            <a:avLst/>
          </a:prstGeom>
        </p:spPr>
        <p:txBody>
          <a:bodyPr spcFirstLastPara="1" wrap="square" lIns="91425" tIns="91425" rIns="91425" bIns="91425" anchor="ctr" anchorCtr="0">
            <a:normAutofit/>
          </a:bodyPr>
          <a:lstStyle>
            <a:lvl1pPr lvl="0">
              <a:buNone/>
              <a:defRPr sz="800">
                <a:solidFill>
                  <a:schemeClr val="dk1"/>
                </a:solidFill>
                <a:latin typeface="Schibsted Grotesk"/>
                <a:ea typeface="Schibsted Grotesk"/>
                <a:cs typeface="Schibsted Grotesk"/>
                <a:sym typeface="Schibsted Grotesk"/>
              </a:defRPr>
            </a:lvl1pPr>
            <a:lvl2pPr lvl="1">
              <a:buNone/>
              <a:defRPr sz="800">
                <a:solidFill>
                  <a:schemeClr val="dk1"/>
                </a:solidFill>
                <a:latin typeface="Schibsted Grotesk"/>
                <a:ea typeface="Schibsted Grotesk"/>
                <a:cs typeface="Schibsted Grotesk"/>
                <a:sym typeface="Schibsted Grotesk"/>
              </a:defRPr>
            </a:lvl2pPr>
            <a:lvl3pPr lvl="2">
              <a:buNone/>
              <a:defRPr sz="800">
                <a:solidFill>
                  <a:schemeClr val="dk1"/>
                </a:solidFill>
                <a:latin typeface="Schibsted Grotesk"/>
                <a:ea typeface="Schibsted Grotesk"/>
                <a:cs typeface="Schibsted Grotesk"/>
                <a:sym typeface="Schibsted Grotesk"/>
              </a:defRPr>
            </a:lvl3pPr>
            <a:lvl4pPr lvl="3">
              <a:buNone/>
              <a:defRPr sz="800">
                <a:solidFill>
                  <a:schemeClr val="dk1"/>
                </a:solidFill>
                <a:latin typeface="Schibsted Grotesk"/>
                <a:ea typeface="Schibsted Grotesk"/>
                <a:cs typeface="Schibsted Grotesk"/>
                <a:sym typeface="Schibsted Grotesk"/>
              </a:defRPr>
            </a:lvl4pPr>
            <a:lvl5pPr lvl="4">
              <a:buNone/>
              <a:defRPr sz="800">
                <a:solidFill>
                  <a:schemeClr val="dk1"/>
                </a:solidFill>
                <a:latin typeface="Schibsted Grotesk"/>
                <a:ea typeface="Schibsted Grotesk"/>
                <a:cs typeface="Schibsted Grotesk"/>
                <a:sym typeface="Schibsted Grotesk"/>
              </a:defRPr>
            </a:lvl5pPr>
            <a:lvl6pPr lvl="5">
              <a:buNone/>
              <a:defRPr sz="800">
                <a:solidFill>
                  <a:schemeClr val="dk1"/>
                </a:solidFill>
                <a:latin typeface="Schibsted Grotesk"/>
                <a:ea typeface="Schibsted Grotesk"/>
                <a:cs typeface="Schibsted Grotesk"/>
                <a:sym typeface="Schibsted Grotesk"/>
              </a:defRPr>
            </a:lvl6pPr>
            <a:lvl7pPr lvl="6">
              <a:buNone/>
              <a:defRPr sz="800">
                <a:solidFill>
                  <a:schemeClr val="dk1"/>
                </a:solidFill>
                <a:latin typeface="Schibsted Grotesk"/>
                <a:ea typeface="Schibsted Grotesk"/>
                <a:cs typeface="Schibsted Grotesk"/>
                <a:sym typeface="Schibsted Grotesk"/>
              </a:defRPr>
            </a:lvl7pPr>
            <a:lvl8pPr lvl="7">
              <a:buNone/>
              <a:defRPr sz="800">
                <a:solidFill>
                  <a:schemeClr val="dk1"/>
                </a:solidFill>
                <a:latin typeface="Schibsted Grotesk"/>
                <a:ea typeface="Schibsted Grotesk"/>
                <a:cs typeface="Schibsted Grotesk"/>
                <a:sym typeface="Schibsted Grotesk"/>
              </a:defRPr>
            </a:lvl8pPr>
            <a:lvl9pPr lvl="8">
              <a:buNone/>
              <a:defRPr sz="800">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
        <p:nvSpPr>
          <p:cNvPr id="1128" name="Google Shape;1128;p85"/>
          <p:cNvSpPr txBox="1">
            <a:spLocks noGrp="1"/>
          </p:cNvSpPr>
          <p:nvPr>
            <p:ph type="title"/>
          </p:nvPr>
        </p:nvSpPr>
        <p:spPr>
          <a:xfrm>
            <a:off x="228600" y="500150"/>
            <a:ext cx="8558700" cy="1015800"/>
          </a:xfrm>
          <a:prstGeom prst="rect">
            <a:avLst/>
          </a:prstGeom>
        </p:spPr>
        <p:txBody>
          <a:bodyPr spcFirstLastPara="1" wrap="square" lIns="0" tIns="91425" rIns="91425" bIns="91425" anchor="t" anchorCtr="0">
            <a:normAutofit/>
          </a:bodyPr>
          <a:lstStyle>
            <a:lvl1pPr lvl="0">
              <a:spcBef>
                <a:spcPts val="0"/>
              </a:spcBef>
              <a:spcAft>
                <a:spcPts val="0"/>
              </a:spcAft>
              <a:buSzPts val="2500"/>
              <a:buFont typeface="Schibsted Grotesk SemiBold"/>
              <a:buNone/>
              <a:defRPr sz="2500">
                <a:latin typeface="Schibsted Grotesk SemiBold"/>
                <a:ea typeface="Schibsted Grotesk SemiBold"/>
                <a:cs typeface="Schibsted Grotesk SemiBold"/>
                <a:sym typeface="Schibsted Grotesk SemiBold"/>
              </a:defRPr>
            </a:lvl1pPr>
            <a:lvl2pPr lvl="1">
              <a:spcBef>
                <a:spcPts val="0"/>
              </a:spcBef>
              <a:spcAft>
                <a:spcPts val="0"/>
              </a:spcAft>
              <a:buSzPts val="2500"/>
              <a:buFont typeface="Schibsted Grotesk SemiBold"/>
              <a:buNone/>
              <a:defRPr sz="2500">
                <a:latin typeface="Schibsted Grotesk SemiBold"/>
                <a:ea typeface="Schibsted Grotesk SemiBold"/>
                <a:cs typeface="Schibsted Grotesk SemiBold"/>
                <a:sym typeface="Schibsted Grotesk SemiBold"/>
              </a:defRPr>
            </a:lvl2pPr>
            <a:lvl3pPr lvl="2">
              <a:spcBef>
                <a:spcPts val="0"/>
              </a:spcBef>
              <a:spcAft>
                <a:spcPts val="0"/>
              </a:spcAft>
              <a:buSzPts val="2500"/>
              <a:buFont typeface="Schibsted Grotesk SemiBold"/>
              <a:buNone/>
              <a:defRPr sz="2500">
                <a:latin typeface="Schibsted Grotesk SemiBold"/>
                <a:ea typeface="Schibsted Grotesk SemiBold"/>
                <a:cs typeface="Schibsted Grotesk SemiBold"/>
                <a:sym typeface="Schibsted Grotesk SemiBold"/>
              </a:defRPr>
            </a:lvl3pPr>
            <a:lvl4pPr lvl="3">
              <a:spcBef>
                <a:spcPts val="0"/>
              </a:spcBef>
              <a:spcAft>
                <a:spcPts val="0"/>
              </a:spcAft>
              <a:buSzPts val="2500"/>
              <a:buFont typeface="Schibsted Grotesk SemiBold"/>
              <a:buNone/>
              <a:defRPr sz="2500">
                <a:latin typeface="Schibsted Grotesk SemiBold"/>
                <a:ea typeface="Schibsted Grotesk SemiBold"/>
                <a:cs typeface="Schibsted Grotesk SemiBold"/>
                <a:sym typeface="Schibsted Grotesk SemiBold"/>
              </a:defRPr>
            </a:lvl4pPr>
            <a:lvl5pPr lvl="4">
              <a:spcBef>
                <a:spcPts val="0"/>
              </a:spcBef>
              <a:spcAft>
                <a:spcPts val="0"/>
              </a:spcAft>
              <a:buSzPts val="2500"/>
              <a:buFont typeface="Schibsted Grotesk SemiBold"/>
              <a:buNone/>
              <a:defRPr sz="2500">
                <a:latin typeface="Schibsted Grotesk SemiBold"/>
                <a:ea typeface="Schibsted Grotesk SemiBold"/>
                <a:cs typeface="Schibsted Grotesk SemiBold"/>
                <a:sym typeface="Schibsted Grotesk SemiBold"/>
              </a:defRPr>
            </a:lvl5pPr>
            <a:lvl6pPr lvl="5">
              <a:spcBef>
                <a:spcPts val="0"/>
              </a:spcBef>
              <a:spcAft>
                <a:spcPts val="0"/>
              </a:spcAft>
              <a:buSzPts val="2500"/>
              <a:buFont typeface="Schibsted Grotesk SemiBold"/>
              <a:buNone/>
              <a:defRPr sz="2500">
                <a:latin typeface="Schibsted Grotesk SemiBold"/>
                <a:ea typeface="Schibsted Grotesk SemiBold"/>
                <a:cs typeface="Schibsted Grotesk SemiBold"/>
                <a:sym typeface="Schibsted Grotesk SemiBold"/>
              </a:defRPr>
            </a:lvl6pPr>
            <a:lvl7pPr lvl="6">
              <a:spcBef>
                <a:spcPts val="0"/>
              </a:spcBef>
              <a:spcAft>
                <a:spcPts val="0"/>
              </a:spcAft>
              <a:buSzPts val="2500"/>
              <a:buFont typeface="Schibsted Grotesk SemiBold"/>
              <a:buNone/>
              <a:defRPr sz="2500">
                <a:latin typeface="Schibsted Grotesk SemiBold"/>
                <a:ea typeface="Schibsted Grotesk SemiBold"/>
                <a:cs typeface="Schibsted Grotesk SemiBold"/>
                <a:sym typeface="Schibsted Grotesk SemiBold"/>
              </a:defRPr>
            </a:lvl7pPr>
            <a:lvl8pPr lvl="7">
              <a:spcBef>
                <a:spcPts val="0"/>
              </a:spcBef>
              <a:spcAft>
                <a:spcPts val="0"/>
              </a:spcAft>
              <a:buSzPts val="2500"/>
              <a:buFont typeface="Schibsted Grotesk SemiBold"/>
              <a:buNone/>
              <a:defRPr sz="2500">
                <a:latin typeface="Schibsted Grotesk SemiBold"/>
                <a:ea typeface="Schibsted Grotesk SemiBold"/>
                <a:cs typeface="Schibsted Grotesk SemiBold"/>
                <a:sym typeface="Schibsted Grotesk SemiBold"/>
              </a:defRPr>
            </a:lvl8pPr>
            <a:lvl9pPr lvl="8">
              <a:spcBef>
                <a:spcPts val="0"/>
              </a:spcBef>
              <a:spcAft>
                <a:spcPts val="0"/>
              </a:spcAft>
              <a:buSzPts val="2500"/>
              <a:buFont typeface="Schibsted Grotesk SemiBold"/>
              <a:buNone/>
              <a:defRPr sz="2500">
                <a:latin typeface="Schibsted Grotesk SemiBold"/>
                <a:ea typeface="Schibsted Grotesk SemiBold"/>
                <a:cs typeface="Schibsted Grotesk SemiBold"/>
                <a:sym typeface="Schibsted Grotesk SemiBold"/>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Flock Safety Template 1">
  <p:cSld name="TITLE_3">
    <p:spTree>
      <p:nvGrpSpPr>
        <p:cNvPr id="1" name="Shape 1129"/>
        <p:cNvGrpSpPr/>
        <p:nvPr/>
      </p:nvGrpSpPr>
      <p:grpSpPr>
        <a:xfrm>
          <a:off x="0" y="0"/>
          <a:ext cx="0" cy="0"/>
          <a:chOff x="0" y="0"/>
          <a:chExt cx="0" cy="0"/>
        </a:xfrm>
      </p:grpSpPr>
      <p:sp>
        <p:nvSpPr>
          <p:cNvPr id="1130" name="Google Shape;1130;p8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31" name="Google Shape;1131;p8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Font typeface="Inter"/>
              <a:buNone/>
              <a:defRPr sz="2800">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32" name="Google Shape;1132;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copy 3">
  <p:cSld name="TITLE_AND_BODY_1">
    <p:bg>
      <p:bgPr>
        <a:gradFill>
          <a:gsLst>
            <a:gs pos="0">
              <a:srgbClr val="326E59"/>
            </a:gs>
            <a:gs pos="26140">
              <a:srgbClr val="224E45"/>
            </a:gs>
            <a:gs pos="86000">
              <a:srgbClr val="122D31"/>
            </a:gs>
            <a:gs pos="100000">
              <a:srgbClr val="122D31"/>
            </a:gs>
          </a:gsLst>
          <a:lin ang="16200038" scaled="0"/>
        </a:gradFill>
        <a:effectLst/>
      </p:bgPr>
    </p:bg>
    <p:spTree>
      <p:nvGrpSpPr>
        <p:cNvPr id="1" name="Shape 1133"/>
        <p:cNvGrpSpPr/>
        <p:nvPr/>
      </p:nvGrpSpPr>
      <p:grpSpPr>
        <a:xfrm>
          <a:off x="0" y="0"/>
          <a:ext cx="0" cy="0"/>
          <a:chOff x="0" y="0"/>
          <a:chExt cx="0" cy="0"/>
        </a:xfrm>
      </p:grpSpPr>
      <p:grpSp>
        <p:nvGrpSpPr>
          <p:cNvPr id="1134" name="Google Shape;1134;p87"/>
          <p:cNvGrpSpPr/>
          <p:nvPr/>
        </p:nvGrpSpPr>
        <p:grpSpPr>
          <a:xfrm>
            <a:off x="8754521" y="4795030"/>
            <a:ext cx="119910" cy="206834"/>
            <a:chOff x="-1" y="-1"/>
            <a:chExt cx="319761" cy="551556"/>
          </a:xfrm>
        </p:grpSpPr>
        <p:sp>
          <p:nvSpPr>
            <p:cNvPr id="1135" name="Google Shape;1135;p87"/>
            <p:cNvSpPr/>
            <p:nvPr/>
          </p:nvSpPr>
          <p:spPr>
            <a:xfrm>
              <a:off x="196424" y="71946"/>
              <a:ext cx="123336" cy="122704"/>
            </a:xfrm>
            <a:custGeom>
              <a:avLst/>
              <a:gdLst/>
              <a:ahLst/>
              <a:cxnLst/>
              <a:rect l="l" t="t" r="r" b="b"/>
              <a:pathLst>
                <a:path w="21600" h="20993" extrusionOk="0">
                  <a:moveTo>
                    <a:pt x="0" y="20993"/>
                  </a:moveTo>
                  <a:cubicBezTo>
                    <a:pt x="0" y="20993"/>
                    <a:pt x="2362" y="7965"/>
                    <a:pt x="7593" y="3679"/>
                  </a:cubicBezTo>
                  <a:cubicBezTo>
                    <a:pt x="12823" y="-607"/>
                    <a:pt x="21600" y="34"/>
                    <a:pt x="21600" y="34"/>
                  </a:cubicBezTo>
                  <a:cubicBezTo>
                    <a:pt x="21600" y="34"/>
                    <a:pt x="20419" y="12075"/>
                    <a:pt x="14343" y="17187"/>
                  </a:cubicBezTo>
                  <a:cubicBezTo>
                    <a:pt x="10831" y="20167"/>
                    <a:pt x="8267" y="20829"/>
                    <a:pt x="0" y="20993"/>
                  </a:cubicBezTo>
                  <a:close/>
                </a:path>
              </a:pathLst>
            </a:custGeom>
            <a:solidFill>
              <a:srgbClr val="FFFFFF">
                <a:alpha val="89410"/>
              </a:srgbClr>
            </a:solidFill>
            <a:ln>
              <a:noFill/>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1136" name="Google Shape;1136;p87"/>
            <p:cNvSpPr/>
            <p:nvPr/>
          </p:nvSpPr>
          <p:spPr>
            <a:xfrm>
              <a:off x="-1" y="-1"/>
              <a:ext cx="186572" cy="551556"/>
            </a:xfrm>
            <a:custGeom>
              <a:avLst/>
              <a:gdLst/>
              <a:ahLst/>
              <a:cxnLst/>
              <a:rect l="l" t="t" r="r" b="b"/>
              <a:pathLst>
                <a:path w="21594" h="21600" extrusionOk="0">
                  <a:moveTo>
                    <a:pt x="12546" y="9398"/>
                  </a:moveTo>
                  <a:lnTo>
                    <a:pt x="14004" y="202"/>
                  </a:lnTo>
                  <a:cubicBezTo>
                    <a:pt x="14012" y="148"/>
                    <a:pt x="14082" y="96"/>
                    <a:pt x="14198" y="59"/>
                  </a:cubicBezTo>
                  <a:cubicBezTo>
                    <a:pt x="14316" y="21"/>
                    <a:pt x="14471" y="0"/>
                    <a:pt x="14633" y="0"/>
                  </a:cubicBezTo>
                  <a:lnTo>
                    <a:pt x="18558" y="0"/>
                  </a:lnTo>
                  <a:cubicBezTo>
                    <a:pt x="18722" y="0"/>
                    <a:pt x="18880" y="22"/>
                    <a:pt x="18998" y="61"/>
                  </a:cubicBezTo>
                  <a:cubicBezTo>
                    <a:pt x="19116" y="100"/>
                    <a:pt x="19184" y="153"/>
                    <a:pt x="19188" y="209"/>
                  </a:cubicBezTo>
                  <a:lnTo>
                    <a:pt x="21594" y="21378"/>
                  </a:lnTo>
                  <a:cubicBezTo>
                    <a:pt x="21597" y="21407"/>
                    <a:pt x="21583" y="21435"/>
                    <a:pt x="21552" y="21462"/>
                  </a:cubicBezTo>
                  <a:cubicBezTo>
                    <a:pt x="21522" y="21489"/>
                    <a:pt x="21476" y="21514"/>
                    <a:pt x="21417" y="21534"/>
                  </a:cubicBezTo>
                  <a:cubicBezTo>
                    <a:pt x="21359" y="21555"/>
                    <a:pt x="21288" y="21571"/>
                    <a:pt x="21210" y="21583"/>
                  </a:cubicBezTo>
                  <a:cubicBezTo>
                    <a:pt x="21132" y="21594"/>
                    <a:pt x="21048" y="21600"/>
                    <a:pt x="20963" y="21600"/>
                  </a:cubicBezTo>
                  <a:lnTo>
                    <a:pt x="11124" y="21600"/>
                  </a:lnTo>
                  <a:cubicBezTo>
                    <a:pt x="11039" y="21600"/>
                    <a:pt x="10955" y="21594"/>
                    <a:pt x="10876" y="21583"/>
                  </a:cubicBezTo>
                  <a:cubicBezTo>
                    <a:pt x="10798" y="21572"/>
                    <a:pt x="10728" y="21555"/>
                    <a:pt x="10669" y="21534"/>
                  </a:cubicBezTo>
                  <a:cubicBezTo>
                    <a:pt x="10610" y="21513"/>
                    <a:pt x="10564" y="21489"/>
                    <a:pt x="10534" y="21462"/>
                  </a:cubicBezTo>
                  <a:cubicBezTo>
                    <a:pt x="10504" y="21435"/>
                    <a:pt x="10490" y="21406"/>
                    <a:pt x="10494" y="21377"/>
                  </a:cubicBezTo>
                  <a:lnTo>
                    <a:pt x="11350" y="14272"/>
                  </a:lnTo>
                  <a:cubicBezTo>
                    <a:pt x="11356" y="14225"/>
                    <a:pt x="11314" y="14179"/>
                    <a:pt x="11233" y="14140"/>
                  </a:cubicBezTo>
                  <a:lnTo>
                    <a:pt x="116" y="8842"/>
                  </a:lnTo>
                  <a:cubicBezTo>
                    <a:pt x="44" y="8807"/>
                    <a:pt x="4" y="8766"/>
                    <a:pt x="0" y="8724"/>
                  </a:cubicBezTo>
                  <a:cubicBezTo>
                    <a:pt x="-3" y="8681"/>
                    <a:pt x="31" y="8639"/>
                    <a:pt x="98" y="8604"/>
                  </a:cubicBezTo>
                  <a:lnTo>
                    <a:pt x="3122" y="6991"/>
                  </a:lnTo>
                  <a:cubicBezTo>
                    <a:pt x="3173" y="6964"/>
                    <a:pt x="3242" y="6941"/>
                    <a:pt x="3323" y="6924"/>
                  </a:cubicBezTo>
                  <a:cubicBezTo>
                    <a:pt x="3404" y="6907"/>
                    <a:pt x="3496" y="6896"/>
                    <a:pt x="3591" y="6893"/>
                  </a:cubicBezTo>
                  <a:cubicBezTo>
                    <a:pt x="3686" y="6890"/>
                    <a:pt x="3782" y="6894"/>
                    <a:pt x="3872" y="6905"/>
                  </a:cubicBezTo>
                  <a:cubicBezTo>
                    <a:pt x="3962" y="6916"/>
                    <a:pt x="4043" y="6934"/>
                    <a:pt x="4110" y="6957"/>
                  </a:cubicBezTo>
                  <a:lnTo>
                    <a:pt x="11468" y="9542"/>
                  </a:lnTo>
                  <a:cubicBezTo>
                    <a:pt x="11554" y="9571"/>
                    <a:pt x="11664" y="9592"/>
                    <a:pt x="11785" y="9600"/>
                  </a:cubicBezTo>
                  <a:cubicBezTo>
                    <a:pt x="11906" y="9609"/>
                    <a:pt x="12031" y="9605"/>
                    <a:pt x="12145" y="9590"/>
                  </a:cubicBezTo>
                  <a:cubicBezTo>
                    <a:pt x="12260" y="9575"/>
                    <a:pt x="12359" y="9549"/>
                    <a:pt x="12430" y="9515"/>
                  </a:cubicBezTo>
                  <a:cubicBezTo>
                    <a:pt x="12502" y="9480"/>
                    <a:pt x="12542" y="9440"/>
                    <a:pt x="12546" y="9398"/>
                  </a:cubicBezTo>
                  <a:close/>
                </a:path>
              </a:pathLst>
            </a:custGeom>
            <a:solidFill>
              <a:srgbClr val="FFFFFF">
                <a:alpha val="89410"/>
              </a:srgbClr>
            </a:solidFill>
            <a:ln>
              <a:noFill/>
            </a:ln>
          </p:spPr>
          <p:txBody>
            <a:bodyPr spcFirstLastPara="1" wrap="square" lIns="17150" tIns="17150" rIns="17150" bIns="1715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grpSp>
      <p:sp>
        <p:nvSpPr>
          <p:cNvPr id="1137" name="Google Shape;1137;p87"/>
          <p:cNvSpPr txBox="1">
            <a:spLocks noGrp="1"/>
          </p:cNvSpPr>
          <p:nvPr>
            <p:ph type="sldNum" idx="12"/>
          </p:nvPr>
        </p:nvSpPr>
        <p:spPr>
          <a:xfrm>
            <a:off x="4500562" y="4905375"/>
            <a:ext cx="138300" cy="146100"/>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000000"/>
              </a:buClr>
              <a:buSzPts val="700"/>
              <a:buFont typeface="Helvetica Neue"/>
              <a:buNone/>
              <a:defRPr sz="700">
                <a:solidFill>
                  <a:srgbClr val="000000"/>
                </a:solidFill>
              </a:defRPr>
            </a:lvl1pPr>
            <a:lvl2pPr marL="0" lvl="1" indent="0" algn="ctr">
              <a:lnSpc>
                <a:spcPct val="100000"/>
              </a:lnSpc>
              <a:spcBef>
                <a:spcPts val="0"/>
              </a:spcBef>
              <a:spcAft>
                <a:spcPts val="0"/>
              </a:spcAft>
              <a:buClr>
                <a:srgbClr val="000000"/>
              </a:buClr>
              <a:buSzPts val="700"/>
              <a:buFont typeface="Helvetica Neue"/>
              <a:buNone/>
              <a:defRPr sz="700">
                <a:solidFill>
                  <a:srgbClr val="000000"/>
                </a:solidFill>
              </a:defRPr>
            </a:lvl2pPr>
            <a:lvl3pPr marL="0" lvl="2" indent="0" algn="ctr">
              <a:lnSpc>
                <a:spcPct val="100000"/>
              </a:lnSpc>
              <a:spcBef>
                <a:spcPts val="0"/>
              </a:spcBef>
              <a:spcAft>
                <a:spcPts val="0"/>
              </a:spcAft>
              <a:buClr>
                <a:srgbClr val="000000"/>
              </a:buClr>
              <a:buSzPts val="700"/>
              <a:buFont typeface="Helvetica Neue"/>
              <a:buNone/>
              <a:defRPr sz="700">
                <a:solidFill>
                  <a:srgbClr val="000000"/>
                </a:solidFill>
              </a:defRPr>
            </a:lvl3pPr>
            <a:lvl4pPr marL="0" lvl="3" indent="0" algn="ctr">
              <a:lnSpc>
                <a:spcPct val="100000"/>
              </a:lnSpc>
              <a:spcBef>
                <a:spcPts val="0"/>
              </a:spcBef>
              <a:spcAft>
                <a:spcPts val="0"/>
              </a:spcAft>
              <a:buClr>
                <a:srgbClr val="000000"/>
              </a:buClr>
              <a:buSzPts val="700"/>
              <a:buFont typeface="Helvetica Neue"/>
              <a:buNone/>
              <a:defRPr sz="700">
                <a:solidFill>
                  <a:srgbClr val="000000"/>
                </a:solidFill>
              </a:defRPr>
            </a:lvl4pPr>
            <a:lvl5pPr marL="0" lvl="4" indent="0" algn="ctr">
              <a:lnSpc>
                <a:spcPct val="100000"/>
              </a:lnSpc>
              <a:spcBef>
                <a:spcPts val="0"/>
              </a:spcBef>
              <a:spcAft>
                <a:spcPts val="0"/>
              </a:spcAft>
              <a:buClr>
                <a:srgbClr val="000000"/>
              </a:buClr>
              <a:buSzPts val="700"/>
              <a:buFont typeface="Helvetica Neue"/>
              <a:buNone/>
              <a:defRPr sz="700">
                <a:solidFill>
                  <a:srgbClr val="000000"/>
                </a:solidFill>
              </a:defRPr>
            </a:lvl5pPr>
            <a:lvl6pPr marL="0" lvl="5" indent="0" algn="ctr">
              <a:lnSpc>
                <a:spcPct val="100000"/>
              </a:lnSpc>
              <a:spcBef>
                <a:spcPts val="0"/>
              </a:spcBef>
              <a:spcAft>
                <a:spcPts val="0"/>
              </a:spcAft>
              <a:buClr>
                <a:srgbClr val="000000"/>
              </a:buClr>
              <a:buSzPts val="700"/>
              <a:buFont typeface="Helvetica Neue"/>
              <a:buNone/>
              <a:defRPr sz="700">
                <a:solidFill>
                  <a:srgbClr val="000000"/>
                </a:solidFill>
              </a:defRPr>
            </a:lvl6pPr>
            <a:lvl7pPr marL="0" lvl="6" indent="0" algn="ctr">
              <a:lnSpc>
                <a:spcPct val="100000"/>
              </a:lnSpc>
              <a:spcBef>
                <a:spcPts val="0"/>
              </a:spcBef>
              <a:spcAft>
                <a:spcPts val="0"/>
              </a:spcAft>
              <a:buClr>
                <a:srgbClr val="000000"/>
              </a:buClr>
              <a:buSzPts val="700"/>
              <a:buFont typeface="Helvetica Neue"/>
              <a:buNone/>
              <a:defRPr sz="700">
                <a:solidFill>
                  <a:srgbClr val="000000"/>
                </a:solidFill>
              </a:defRPr>
            </a:lvl7pPr>
            <a:lvl8pPr marL="0" lvl="7" indent="0" algn="ctr">
              <a:lnSpc>
                <a:spcPct val="100000"/>
              </a:lnSpc>
              <a:spcBef>
                <a:spcPts val="0"/>
              </a:spcBef>
              <a:spcAft>
                <a:spcPts val="0"/>
              </a:spcAft>
              <a:buClr>
                <a:srgbClr val="000000"/>
              </a:buClr>
              <a:buSzPts val="700"/>
              <a:buFont typeface="Helvetica Neue"/>
              <a:buNone/>
              <a:defRPr sz="700">
                <a:solidFill>
                  <a:srgbClr val="000000"/>
                </a:solidFill>
              </a:defRPr>
            </a:lvl8pPr>
            <a:lvl9pPr marL="0" lvl="8" indent="0" algn="ctr">
              <a:lnSpc>
                <a:spcPct val="100000"/>
              </a:lnSpc>
              <a:spcBef>
                <a:spcPts val="0"/>
              </a:spcBef>
              <a:spcAft>
                <a:spcPts val="0"/>
              </a:spcAft>
              <a:buClr>
                <a:srgbClr val="000000"/>
              </a:buClr>
              <a:buSzPts val="700"/>
              <a:buFont typeface="Helvetica Neue"/>
              <a:buNone/>
              <a:defRPr sz="700">
                <a:solidFill>
                  <a:srgbClr val="000000"/>
                </a:solidFill>
              </a:defRPr>
            </a:lvl9pPr>
          </a:lstStyle>
          <a:p>
            <a:pPr marL="0" lvl="0" indent="0" algn="ct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Multi column 2">
  <p:cSld name="CUSTOM_5_2">
    <p:spTree>
      <p:nvGrpSpPr>
        <p:cNvPr id="1" name="Shape 1138"/>
        <p:cNvGrpSpPr/>
        <p:nvPr/>
      </p:nvGrpSpPr>
      <p:grpSpPr>
        <a:xfrm>
          <a:off x="0" y="0"/>
          <a:ext cx="0" cy="0"/>
          <a:chOff x="0" y="0"/>
          <a:chExt cx="0" cy="0"/>
        </a:xfrm>
      </p:grpSpPr>
      <p:sp>
        <p:nvSpPr>
          <p:cNvPr id="1139" name="Google Shape;1139;p88"/>
          <p:cNvSpPr/>
          <p:nvPr/>
        </p:nvSpPr>
        <p:spPr>
          <a:xfrm>
            <a:off x="-6187" y="3061805"/>
            <a:ext cx="9156300" cy="2081700"/>
          </a:xfrm>
          <a:prstGeom prst="rect">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40" name="Google Shape;1140;p88"/>
          <p:cNvSpPr/>
          <p:nvPr/>
        </p:nvSpPr>
        <p:spPr>
          <a:xfrm>
            <a:off x="252638" y="3289247"/>
            <a:ext cx="2045700" cy="1630500"/>
          </a:xfrm>
          <a:prstGeom prst="roundRect">
            <a:avLst>
              <a:gd name="adj" fmla="val 11673"/>
            </a:avLst>
          </a:prstGeom>
          <a:solidFill>
            <a:srgbClr val="EAF0F4"/>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solidFill>
                <a:srgbClr val="292929"/>
              </a:solidFill>
            </a:endParaRPr>
          </a:p>
        </p:txBody>
      </p:sp>
      <p:sp>
        <p:nvSpPr>
          <p:cNvPr id="1141" name="Google Shape;1141;p88"/>
          <p:cNvSpPr/>
          <p:nvPr/>
        </p:nvSpPr>
        <p:spPr>
          <a:xfrm>
            <a:off x="2450317" y="3285478"/>
            <a:ext cx="2045700" cy="1630500"/>
          </a:xfrm>
          <a:prstGeom prst="roundRect">
            <a:avLst>
              <a:gd name="adj" fmla="val 11673"/>
            </a:avLst>
          </a:prstGeom>
          <a:solidFill>
            <a:srgbClr val="EAF0F4"/>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42" name="Google Shape;1142;p88"/>
          <p:cNvSpPr/>
          <p:nvPr/>
        </p:nvSpPr>
        <p:spPr>
          <a:xfrm>
            <a:off x="4647984" y="3289247"/>
            <a:ext cx="2045700" cy="1630500"/>
          </a:xfrm>
          <a:prstGeom prst="roundRect">
            <a:avLst>
              <a:gd name="adj" fmla="val 11673"/>
            </a:avLst>
          </a:prstGeom>
          <a:solidFill>
            <a:srgbClr val="EAF0F4"/>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43" name="Google Shape;1143;p88"/>
          <p:cNvSpPr/>
          <p:nvPr/>
        </p:nvSpPr>
        <p:spPr>
          <a:xfrm>
            <a:off x="6845657" y="3289247"/>
            <a:ext cx="2045700" cy="1630500"/>
          </a:xfrm>
          <a:prstGeom prst="roundRect">
            <a:avLst>
              <a:gd name="adj" fmla="val 11673"/>
            </a:avLst>
          </a:prstGeom>
          <a:solidFill>
            <a:srgbClr val="EAF0F4"/>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44" name="Google Shape;1144;p88"/>
          <p:cNvSpPr>
            <a:spLocks noGrp="1"/>
          </p:cNvSpPr>
          <p:nvPr>
            <p:ph type="pic" idx="2"/>
          </p:nvPr>
        </p:nvSpPr>
        <p:spPr>
          <a:xfrm>
            <a:off x="5602550" y="299900"/>
            <a:ext cx="2940300" cy="2443200"/>
          </a:xfrm>
          <a:prstGeom prst="roundRect">
            <a:avLst>
              <a:gd name="adj" fmla="val 16667"/>
            </a:avLst>
          </a:prstGeom>
          <a:noFill/>
          <a:ln>
            <a:noFill/>
          </a:ln>
        </p:spPr>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Flock Safety Template 2">
  <p:cSld name="TITLE_4">
    <p:spTree>
      <p:nvGrpSpPr>
        <p:cNvPr id="1" name="Shape 1145"/>
        <p:cNvGrpSpPr/>
        <p:nvPr/>
      </p:nvGrpSpPr>
      <p:grpSpPr>
        <a:xfrm>
          <a:off x="0" y="0"/>
          <a:ext cx="0" cy="0"/>
          <a:chOff x="0" y="0"/>
          <a:chExt cx="0" cy="0"/>
        </a:xfrm>
      </p:grpSpPr>
      <p:sp>
        <p:nvSpPr>
          <p:cNvPr id="1146" name="Google Shape;1146;p8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47" name="Google Shape;1147;p8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Inter"/>
              <a:buNone/>
              <a:defRPr sz="2800">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48" name="Google Shape;1148;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ulleted list with description">
  <p:cSld name="BLANK_1">
    <p:spTree>
      <p:nvGrpSpPr>
        <p:cNvPr id="1" name="Shape 1149"/>
        <p:cNvGrpSpPr/>
        <p:nvPr/>
      </p:nvGrpSpPr>
      <p:grpSpPr>
        <a:xfrm>
          <a:off x="0" y="0"/>
          <a:ext cx="0" cy="0"/>
          <a:chOff x="0" y="0"/>
          <a:chExt cx="0" cy="0"/>
        </a:xfrm>
      </p:grpSpPr>
      <p:sp>
        <p:nvSpPr>
          <p:cNvPr id="1150" name="Google Shape;1150;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51" name="Google Shape;1151;p90"/>
          <p:cNvSpPr/>
          <p:nvPr/>
        </p:nvSpPr>
        <p:spPr>
          <a:xfrm flipH="1">
            <a:off x="-131" y="0"/>
            <a:ext cx="4778700" cy="5143500"/>
          </a:xfrm>
          <a:prstGeom prst="rect">
            <a:avLst/>
          </a:prstGeom>
          <a:solidFill>
            <a:srgbClr val="EAF0F4"/>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52" name="Google Shape;1152;p90"/>
          <p:cNvSpPr/>
          <p:nvPr/>
        </p:nvSpPr>
        <p:spPr>
          <a:xfrm>
            <a:off x="5986163" y="1947975"/>
            <a:ext cx="1969800" cy="588900"/>
          </a:xfrm>
          <a:prstGeom prst="roundRect">
            <a:avLst>
              <a:gd name="adj" fmla="val 22294"/>
            </a:avLst>
          </a:prstGeom>
          <a:solidFill>
            <a:srgbClr val="FFFFFF">
              <a:alpha val="92260"/>
            </a:srgbClr>
          </a:solidFill>
          <a:ln>
            <a:noFill/>
          </a:ln>
          <a:effectLst>
            <a:outerShdw blurRad="285750" dist="19050" algn="bl" rotWithShape="0">
              <a:srgbClr val="000000">
                <a:alpha val="18000"/>
              </a:srgbClr>
            </a:outerShdw>
          </a:effectLst>
        </p:spPr>
        <p:txBody>
          <a:bodyPr spcFirstLastPara="1" wrap="square" lIns="68575" tIns="68575" rIns="68575" bIns="68575" anchor="ctr" anchorCtr="0">
            <a:noAutofit/>
          </a:bodyPr>
          <a:lstStyle/>
          <a:p>
            <a:pPr marL="0" lvl="0" indent="0" algn="ctr" rtl="0">
              <a:lnSpc>
                <a:spcPct val="115000"/>
              </a:lnSpc>
              <a:spcBef>
                <a:spcPts val="0"/>
              </a:spcBef>
              <a:spcAft>
                <a:spcPts val="0"/>
              </a:spcAft>
              <a:buNone/>
            </a:pPr>
            <a:r>
              <a:rPr lang="en" sz="1100">
                <a:solidFill>
                  <a:srgbClr val="292929"/>
                </a:solidFill>
                <a:latin typeface="Inter"/>
                <a:ea typeface="Inter"/>
                <a:cs typeface="Inter"/>
                <a:sym typeface="Inter"/>
              </a:rPr>
              <a:t> / Replace image /</a:t>
            </a:r>
            <a:endParaRPr sz="700">
              <a:solidFill>
                <a:srgbClr val="292929"/>
              </a:solidFill>
            </a:endParaRPr>
          </a:p>
        </p:txBody>
      </p:sp>
      <p:sp>
        <p:nvSpPr>
          <p:cNvPr id="1153" name="Google Shape;1153;p90"/>
          <p:cNvSpPr>
            <a:spLocks noGrp="1"/>
          </p:cNvSpPr>
          <p:nvPr>
            <p:ph type="pic" idx="2"/>
          </p:nvPr>
        </p:nvSpPr>
        <p:spPr>
          <a:xfrm>
            <a:off x="4790825" y="0"/>
            <a:ext cx="4360500" cy="5143500"/>
          </a:xfrm>
          <a:prstGeom prst="rect">
            <a:avLst/>
          </a:prstGeom>
          <a:noFill/>
          <a:ln>
            <a:noFill/>
          </a:ln>
        </p:spPr>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Flock Safety Template 3">
  <p:cSld name="TITLE_5">
    <p:spTree>
      <p:nvGrpSpPr>
        <p:cNvPr id="1" name="Shape 1154"/>
        <p:cNvGrpSpPr/>
        <p:nvPr/>
      </p:nvGrpSpPr>
      <p:grpSpPr>
        <a:xfrm>
          <a:off x="0" y="0"/>
          <a:ext cx="0" cy="0"/>
          <a:chOff x="0" y="0"/>
          <a:chExt cx="0" cy="0"/>
        </a:xfrm>
      </p:grpSpPr>
      <p:sp>
        <p:nvSpPr>
          <p:cNvPr id="1155" name="Google Shape;1155;p9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56" name="Google Shape;1156;p9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Inter"/>
              <a:buNone/>
              <a:defRPr sz="2800">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57" name="Google Shape;1157;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Flock Safety Template 4">
  <p:cSld name="TITLE_6">
    <p:spTree>
      <p:nvGrpSpPr>
        <p:cNvPr id="1" name="Shape 1158"/>
        <p:cNvGrpSpPr/>
        <p:nvPr/>
      </p:nvGrpSpPr>
      <p:grpSpPr>
        <a:xfrm>
          <a:off x="0" y="0"/>
          <a:ext cx="0" cy="0"/>
          <a:chOff x="0" y="0"/>
          <a:chExt cx="0" cy="0"/>
        </a:xfrm>
      </p:grpSpPr>
      <p:sp>
        <p:nvSpPr>
          <p:cNvPr id="1159" name="Google Shape;1159;p9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60" name="Google Shape;1160;p9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Font typeface="Inter"/>
              <a:buNone/>
              <a:defRPr sz="2800">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61" name="Google Shape;1161;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2"/>
        <p:cNvGrpSpPr/>
        <p:nvPr/>
      </p:nvGrpSpPr>
      <p:grpSpPr>
        <a:xfrm>
          <a:off x="0" y="0"/>
          <a:ext cx="0" cy="0"/>
          <a:chOff x="0" y="0"/>
          <a:chExt cx="0" cy="0"/>
        </a:xfrm>
      </p:grpSpPr>
      <p:sp>
        <p:nvSpPr>
          <p:cNvPr id="1163" name="Google Shape;1163;p9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64" name="Google Shape;1164;p9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65" name="Google Shape;1165;p9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66" name="Google Shape;1166;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_7">
  <p:cSld name="TITLE_7">
    <p:spTree>
      <p:nvGrpSpPr>
        <p:cNvPr id="1" name="Shape 1167"/>
        <p:cNvGrpSpPr/>
        <p:nvPr/>
      </p:nvGrpSpPr>
      <p:grpSpPr>
        <a:xfrm>
          <a:off x="0" y="0"/>
          <a:ext cx="0" cy="0"/>
          <a:chOff x="0" y="0"/>
          <a:chExt cx="0" cy="0"/>
        </a:xfrm>
      </p:grpSpPr>
      <p:sp>
        <p:nvSpPr>
          <p:cNvPr id="1168" name="Google Shape;1168;p9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69" name="Google Shape;1169;p9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70" name="Google Shape;1170;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_8">
  <p:cSld name="TITLE_8">
    <p:spTree>
      <p:nvGrpSpPr>
        <p:cNvPr id="1" name="Shape 1171"/>
        <p:cNvGrpSpPr/>
        <p:nvPr/>
      </p:nvGrpSpPr>
      <p:grpSpPr>
        <a:xfrm>
          <a:off x="0" y="0"/>
          <a:ext cx="0" cy="0"/>
          <a:chOff x="0" y="0"/>
          <a:chExt cx="0" cy="0"/>
        </a:xfrm>
      </p:grpSpPr>
      <p:sp>
        <p:nvSpPr>
          <p:cNvPr id="1172" name="Google Shape;1172;p9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73" name="Google Shape;1173;p9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74" name="Google Shape;1174;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_9">
  <p:cSld name="TITLE_9">
    <p:spTree>
      <p:nvGrpSpPr>
        <p:cNvPr id="1" name="Shape 1175"/>
        <p:cNvGrpSpPr/>
        <p:nvPr/>
      </p:nvGrpSpPr>
      <p:grpSpPr>
        <a:xfrm>
          <a:off x="0" y="0"/>
          <a:ext cx="0" cy="0"/>
          <a:chOff x="0" y="0"/>
          <a:chExt cx="0" cy="0"/>
        </a:xfrm>
      </p:grpSpPr>
      <p:sp>
        <p:nvSpPr>
          <p:cNvPr id="1176" name="Google Shape;1176;p9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77" name="Google Shape;1177;p9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78" name="Google Shape;1178;p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ulleted list">
  <p:cSld name="BLANK_2">
    <p:bg>
      <p:bgPr>
        <a:solidFill>
          <a:srgbClr val="EAF0F4"/>
        </a:solidFill>
        <a:effectLst/>
      </p:bgPr>
    </p:bg>
    <p:spTree>
      <p:nvGrpSpPr>
        <p:cNvPr id="1" name="Shape 1179"/>
        <p:cNvGrpSpPr/>
        <p:nvPr/>
      </p:nvGrpSpPr>
      <p:grpSpPr>
        <a:xfrm>
          <a:off x="0" y="0"/>
          <a:ext cx="0" cy="0"/>
          <a:chOff x="0" y="0"/>
          <a:chExt cx="0" cy="0"/>
        </a:xfrm>
      </p:grpSpPr>
      <p:sp>
        <p:nvSpPr>
          <p:cNvPr id="1180" name="Google Shape;1180;p9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81" name="Google Shape;1181;p97"/>
          <p:cNvSpPr txBox="1"/>
          <p:nvPr/>
        </p:nvSpPr>
        <p:spPr>
          <a:xfrm>
            <a:off x="906750" y="2084897"/>
            <a:ext cx="3142500" cy="307800"/>
          </a:xfrm>
          <a:prstGeom prst="rect">
            <a:avLst/>
          </a:prstGeom>
          <a:noFill/>
          <a:ln>
            <a:noFill/>
          </a:ln>
        </p:spPr>
        <p:txBody>
          <a:bodyPr spcFirstLastPara="1" wrap="square" lIns="68575" tIns="68575" rIns="68575" bIns="68575" anchor="t" anchorCtr="0">
            <a:spAutoFit/>
          </a:bodyPr>
          <a:lstStyle/>
          <a:p>
            <a:pPr marL="0" lvl="0" indent="0" algn="l" rtl="0">
              <a:lnSpc>
                <a:spcPct val="115000"/>
              </a:lnSpc>
              <a:spcBef>
                <a:spcPts val="0"/>
              </a:spcBef>
              <a:spcAft>
                <a:spcPts val="0"/>
              </a:spcAft>
              <a:buNone/>
            </a:pPr>
            <a:endParaRPr sz="1100">
              <a:solidFill>
                <a:schemeClr val="dk1"/>
              </a:solidFill>
              <a:latin typeface="Inter Medium"/>
              <a:ea typeface="Inter Medium"/>
              <a:cs typeface="Inter Medium"/>
              <a:sym typeface="Inter Medium"/>
            </a:endParaRPr>
          </a:p>
        </p:txBody>
      </p:sp>
      <p:sp>
        <p:nvSpPr>
          <p:cNvPr id="1182" name="Google Shape;1182;p97"/>
          <p:cNvSpPr txBox="1"/>
          <p:nvPr/>
        </p:nvSpPr>
        <p:spPr>
          <a:xfrm>
            <a:off x="906750" y="2532431"/>
            <a:ext cx="2828700" cy="307800"/>
          </a:xfrm>
          <a:prstGeom prst="rect">
            <a:avLst/>
          </a:prstGeom>
          <a:noFill/>
          <a:ln>
            <a:noFill/>
          </a:ln>
        </p:spPr>
        <p:txBody>
          <a:bodyPr spcFirstLastPara="1" wrap="square" lIns="68575" tIns="68575" rIns="68575" bIns="68575" anchor="t" anchorCtr="0">
            <a:spAutoFit/>
          </a:bodyPr>
          <a:lstStyle/>
          <a:p>
            <a:pPr marL="0" lvl="0" indent="0" algn="l" rtl="0">
              <a:lnSpc>
                <a:spcPct val="115000"/>
              </a:lnSpc>
              <a:spcBef>
                <a:spcPts val="0"/>
              </a:spcBef>
              <a:spcAft>
                <a:spcPts val="0"/>
              </a:spcAft>
              <a:buNone/>
            </a:pPr>
            <a:endParaRPr sz="1100">
              <a:solidFill>
                <a:schemeClr val="dk1"/>
              </a:solidFill>
              <a:latin typeface="Inter Medium"/>
              <a:ea typeface="Inter Medium"/>
              <a:cs typeface="Inter Medium"/>
              <a:sym typeface="Inter Medium"/>
            </a:endParaRPr>
          </a:p>
        </p:txBody>
      </p:sp>
      <p:sp>
        <p:nvSpPr>
          <p:cNvPr id="1183" name="Google Shape;1183;p97"/>
          <p:cNvSpPr>
            <a:spLocks noGrp="1"/>
          </p:cNvSpPr>
          <p:nvPr>
            <p:ph type="pic" idx="2"/>
          </p:nvPr>
        </p:nvSpPr>
        <p:spPr>
          <a:xfrm>
            <a:off x="4778575" y="-6"/>
            <a:ext cx="4452300" cy="5143500"/>
          </a:xfrm>
          <a:prstGeom prst="rect">
            <a:avLst/>
          </a:prstGeom>
          <a:noFill/>
          <a:ln>
            <a:noFill/>
          </a:ln>
        </p:spPr>
      </p:sp>
      <p:sp>
        <p:nvSpPr>
          <p:cNvPr id="1184" name="Google Shape;1184;p97"/>
          <p:cNvSpPr txBox="1"/>
          <p:nvPr/>
        </p:nvSpPr>
        <p:spPr>
          <a:xfrm>
            <a:off x="906650" y="2979947"/>
            <a:ext cx="3142500" cy="307800"/>
          </a:xfrm>
          <a:prstGeom prst="rect">
            <a:avLst/>
          </a:prstGeom>
          <a:noFill/>
          <a:ln>
            <a:noFill/>
          </a:ln>
        </p:spPr>
        <p:txBody>
          <a:bodyPr spcFirstLastPara="1" wrap="square" lIns="68575" tIns="68575" rIns="68575" bIns="68575" anchor="t" anchorCtr="0">
            <a:spAutoFit/>
          </a:bodyPr>
          <a:lstStyle/>
          <a:p>
            <a:pPr marL="0" lvl="0" indent="0" algn="l" rtl="0">
              <a:lnSpc>
                <a:spcPct val="115000"/>
              </a:lnSpc>
              <a:spcBef>
                <a:spcPts val="0"/>
              </a:spcBef>
              <a:spcAft>
                <a:spcPts val="0"/>
              </a:spcAft>
              <a:buNone/>
            </a:pPr>
            <a:endParaRPr sz="1100">
              <a:solidFill>
                <a:schemeClr val="dk1"/>
              </a:solidFill>
              <a:latin typeface="Inter Medium"/>
              <a:ea typeface="Inter Medium"/>
              <a:cs typeface="Inter Medium"/>
              <a:sym typeface="Inter Medium"/>
            </a:endParaRPr>
          </a:p>
        </p:txBody>
      </p:sp>
      <p:sp>
        <p:nvSpPr>
          <p:cNvPr id="1185" name="Google Shape;1185;p97"/>
          <p:cNvSpPr txBox="1"/>
          <p:nvPr/>
        </p:nvSpPr>
        <p:spPr>
          <a:xfrm>
            <a:off x="906650" y="3427484"/>
            <a:ext cx="2828700" cy="307800"/>
          </a:xfrm>
          <a:prstGeom prst="rect">
            <a:avLst/>
          </a:prstGeom>
          <a:noFill/>
          <a:ln>
            <a:noFill/>
          </a:ln>
        </p:spPr>
        <p:txBody>
          <a:bodyPr spcFirstLastPara="1" wrap="square" lIns="68575" tIns="68575" rIns="68575" bIns="68575" anchor="t" anchorCtr="0">
            <a:spAutoFit/>
          </a:bodyPr>
          <a:lstStyle/>
          <a:p>
            <a:pPr marL="0" lvl="0" indent="0" algn="l" rtl="0">
              <a:lnSpc>
                <a:spcPct val="115000"/>
              </a:lnSpc>
              <a:spcBef>
                <a:spcPts val="0"/>
              </a:spcBef>
              <a:spcAft>
                <a:spcPts val="0"/>
              </a:spcAft>
              <a:buNone/>
            </a:pPr>
            <a:endParaRPr sz="1100">
              <a:solidFill>
                <a:schemeClr val="dk1"/>
              </a:solidFill>
              <a:latin typeface="Inter Medium"/>
              <a:ea typeface="Inter Medium"/>
              <a:cs typeface="Inter Medium"/>
              <a:sym typeface="Inter Medium"/>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Flock Safety Template">
  <p:cSld name="TITLE_10">
    <p:spTree>
      <p:nvGrpSpPr>
        <p:cNvPr id="1" name="Shape 1186"/>
        <p:cNvGrpSpPr/>
        <p:nvPr/>
      </p:nvGrpSpPr>
      <p:grpSpPr>
        <a:xfrm>
          <a:off x="0" y="0"/>
          <a:ext cx="0" cy="0"/>
          <a:chOff x="0" y="0"/>
          <a:chExt cx="0" cy="0"/>
        </a:xfrm>
      </p:grpSpPr>
      <p:sp>
        <p:nvSpPr>
          <p:cNvPr id="1187" name="Google Shape;1187;p9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88" name="Google Shape;1188;p9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Font typeface="Inter"/>
              <a:buNone/>
              <a:defRPr sz="2800">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89" name="Google Shape;1189;p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Flock Safety Template 5">
  <p:cSld name="TITLE_11">
    <p:spTree>
      <p:nvGrpSpPr>
        <p:cNvPr id="1" name="Shape 1190"/>
        <p:cNvGrpSpPr/>
        <p:nvPr/>
      </p:nvGrpSpPr>
      <p:grpSpPr>
        <a:xfrm>
          <a:off x="0" y="0"/>
          <a:ext cx="0" cy="0"/>
          <a:chOff x="0" y="0"/>
          <a:chExt cx="0" cy="0"/>
        </a:xfrm>
      </p:grpSpPr>
      <p:sp>
        <p:nvSpPr>
          <p:cNvPr id="1191" name="Google Shape;1191;p9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92" name="Google Shape;1192;p9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Font typeface="Inter"/>
              <a:buNone/>
              <a:defRPr sz="2800">
                <a:latin typeface="Inter"/>
                <a:ea typeface="Inter"/>
                <a:cs typeface="Inter"/>
                <a:sym typeface="Inte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93" name="Google Shape;1193;p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94"/>
        <p:cNvGrpSpPr/>
        <p:nvPr/>
      </p:nvGrpSpPr>
      <p:grpSpPr>
        <a:xfrm>
          <a:off x="0" y="0"/>
          <a:ext cx="0" cy="0"/>
          <a:chOff x="0" y="0"/>
          <a:chExt cx="0" cy="0"/>
        </a:xfrm>
      </p:grpSpPr>
      <p:sp>
        <p:nvSpPr>
          <p:cNvPr id="1195" name="Google Shape;1195;p10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96" name="Google Shape;1196;p10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197" name="Google Shape;1197;p100"/>
          <p:cNvSpPr/>
          <p:nvPr/>
        </p:nvSpPr>
        <p:spPr>
          <a:xfrm>
            <a:off x="0" y="5026178"/>
            <a:ext cx="4569300" cy="117300"/>
          </a:xfrm>
          <a:prstGeom prst="rect">
            <a:avLst/>
          </a:prstGeom>
          <a:solidFill>
            <a:srgbClr val="00655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98" name="Google Shape;1198;p100"/>
          <p:cNvSpPr/>
          <p:nvPr/>
        </p:nvSpPr>
        <p:spPr>
          <a:xfrm>
            <a:off x="4572000" y="5026178"/>
            <a:ext cx="4569300" cy="117300"/>
          </a:xfrm>
          <a:prstGeom prst="rect">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199" name="Google Shape;1199;p100"/>
          <p:cNvSpPr txBox="1">
            <a:spLocks noGrp="1"/>
          </p:cNvSpPr>
          <p:nvPr>
            <p:ph type="sldNum" idx="12"/>
          </p:nvPr>
        </p:nvSpPr>
        <p:spPr>
          <a:xfrm>
            <a:off x="6858668" y="4754916"/>
            <a:ext cx="2057400" cy="273900"/>
          </a:xfrm>
          <a:prstGeom prst="rect">
            <a:avLst/>
          </a:prstGeom>
          <a:noFill/>
          <a:ln>
            <a:noFill/>
          </a:ln>
        </p:spPr>
        <p:txBody>
          <a:bodyPr spcFirstLastPara="1" wrap="square" lIns="68575" tIns="34275" rIns="68575" bIns="34275" anchor="t" anchorCtr="0">
            <a:normAutofit/>
          </a:bodyPr>
          <a:lstStyle>
            <a:lvl1pPr marL="0" lvl="0" indent="0" algn="r">
              <a:spcBef>
                <a:spcPts val="0"/>
              </a:spcBef>
              <a:buNone/>
              <a:defRPr sz="1100" b="0" i="0" u="none" strike="noStrike" cap="none">
                <a:solidFill>
                  <a:srgbClr val="006554"/>
                </a:solidFill>
                <a:latin typeface="Arial"/>
                <a:ea typeface="Arial"/>
                <a:cs typeface="Arial"/>
                <a:sym typeface="Arial"/>
              </a:defRPr>
            </a:lvl1pPr>
            <a:lvl2pPr marL="0" lvl="1" indent="0" algn="r">
              <a:spcBef>
                <a:spcPts val="0"/>
              </a:spcBef>
              <a:buNone/>
              <a:defRPr sz="1100" b="0" i="0" u="none" strike="noStrike" cap="none">
                <a:solidFill>
                  <a:srgbClr val="006554"/>
                </a:solidFill>
                <a:latin typeface="Arial"/>
                <a:ea typeface="Arial"/>
                <a:cs typeface="Arial"/>
                <a:sym typeface="Arial"/>
              </a:defRPr>
            </a:lvl2pPr>
            <a:lvl3pPr marL="0" lvl="2" indent="0" algn="r">
              <a:spcBef>
                <a:spcPts val="0"/>
              </a:spcBef>
              <a:buNone/>
              <a:defRPr sz="1100" b="0" i="0" u="none" strike="noStrike" cap="none">
                <a:solidFill>
                  <a:srgbClr val="006554"/>
                </a:solidFill>
                <a:latin typeface="Arial"/>
                <a:ea typeface="Arial"/>
                <a:cs typeface="Arial"/>
                <a:sym typeface="Arial"/>
              </a:defRPr>
            </a:lvl3pPr>
            <a:lvl4pPr marL="0" lvl="3" indent="0" algn="r">
              <a:spcBef>
                <a:spcPts val="0"/>
              </a:spcBef>
              <a:buNone/>
              <a:defRPr sz="1100" b="0" i="0" u="none" strike="noStrike" cap="none">
                <a:solidFill>
                  <a:srgbClr val="006554"/>
                </a:solidFill>
                <a:latin typeface="Arial"/>
                <a:ea typeface="Arial"/>
                <a:cs typeface="Arial"/>
                <a:sym typeface="Arial"/>
              </a:defRPr>
            </a:lvl4pPr>
            <a:lvl5pPr marL="0" lvl="4" indent="0" algn="r">
              <a:spcBef>
                <a:spcPts val="0"/>
              </a:spcBef>
              <a:buNone/>
              <a:defRPr sz="1100" b="0" i="0" u="none" strike="noStrike" cap="none">
                <a:solidFill>
                  <a:srgbClr val="006554"/>
                </a:solidFill>
                <a:latin typeface="Arial"/>
                <a:ea typeface="Arial"/>
                <a:cs typeface="Arial"/>
                <a:sym typeface="Arial"/>
              </a:defRPr>
            </a:lvl5pPr>
            <a:lvl6pPr marL="0" lvl="5" indent="0" algn="r">
              <a:spcBef>
                <a:spcPts val="0"/>
              </a:spcBef>
              <a:buNone/>
              <a:defRPr sz="1100" b="0" i="0" u="none" strike="noStrike" cap="none">
                <a:solidFill>
                  <a:srgbClr val="006554"/>
                </a:solidFill>
                <a:latin typeface="Arial"/>
                <a:ea typeface="Arial"/>
                <a:cs typeface="Arial"/>
                <a:sym typeface="Arial"/>
              </a:defRPr>
            </a:lvl6pPr>
            <a:lvl7pPr marL="0" lvl="6" indent="0" algn="r">
              <a:spcBef>
                <a:spcPts val="0"/>
              </a:spcBef>
              <a:buNone/>
              <a:defRPr sz="1100" b="0" i="0" u="none" strike="noStrike" cap="none">
                <a:solidFill>
                  <a:srgbClr val="006554"/>
                </a:solidFill>
                <a:latin typeface="Arial"/>
                <a:ea typeface="Arial"/>
                <a:cs typeface="Arial"/>
                <a:sym typeface="Arial"/>
              </a:defRPr>
            </a:lvl7pPr>
            <a:lvl8pPr marL="0" lvl="7" indent="0" algn="r">
              <a:spcBef>
                <a:spcPts val="0"/>
              </a:spcBef>
              <a:buNone/>
              <a:defRPr sz="1100" b="0" i="0" u="none" strike="noStrike" cap="none">
                <a:solidFill>
                  <a:srgbClr val="006554"/>
                </a:solidFill>
                <a:latin typeface="Arial"/>
                <a:ea typeface="Arial"/>
                <a:cs typeface="Arial"/>
                <a:sym typeface="Arial"/>
              </a:defRPr>
            </a:lvl8pPr>
            <a:lvl9pPr marL="0" lvl="8" indent="0" algn="r">
              <a:spcBef>
                <a:spcPts val="0"/>
              </a:spcBef>
              <a:buNone/>
              <a:defRPr sz="1100" b="0" i="0" u="none" strike="noStrike" cap="none">
                <a:solidFill>
                  <a:srgbClr val="00655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_12">
  <p:cSld name="TITLE_12">
    <p:spTree>
      <p:nvGrpSpPr>
        <p:cNvPr id="1" name="Shape 1200"/>
        <p:cNvGrpSpPr/>
        <p:nvPr/>
      </p:nvGrpSpPr>
      <p:grpSpPr>
        <a:xfrm>
          <a:off x="0" y="0"/>
          <a:ext cx="0" cy="0"/>
          <a:chOff x="0" y="0"/>
          <a:chExt cx="0" cy="0"/>
        </a:xfrm>
      </p:grpSpPr>
      <p:sp>
        <p:nvSpPr>
          <p:cNvPr id="1201" name="Google Shape;1201;p10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02" name="Google Shape;1202;p10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03" name="Google Shape;1203;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4.xml"/><Relationship Id="rId21" Type="http://schemas.openxmlformats.org/officeDocument/2006/relationships/slideLayout" Target="../slideLayouts/slideLayout49.xml"/><Relationship Id="rId42" Type="http://schemas.openxmlformats.org/officeDocument/2006/relationships/slideLayout" Target="../slideLayouts/slideLayout70.xml"/><Relationship Id="rId47" Type="http://schemas.openxmlformats.org/officeDocument/2006/relationships/slideLayout" Target="../slideLayouts/slideLayout75.xml"/><Relationship Id="rId63" Type="http://schemas.openxmlformats.org/officeDocument/2006/relationships/slideLayout" Target="../slideLayouts/slideLayout91.xml"/><Relationship Id="rId68" Type="http://schemas.openxmlformats.org/officeDocument/2006/relationships/slideLayout" Target="../slideLayouts/slideLayout96.xml"/><Relationship Id="rId84" Type="http://schemas.openxmlformats.org/officeDocument/2006/relationships/slideLayout" Target="../slideLayouts/slideLayout112.xml"/><Relationship Id="rId89" Type="http://schemas.openxmlformats.org/officeDocument/2006/relationships/theme" Target="../theme/theme2.xml"/><Relationship Id="rId16" Type="http://schemas.openxmlformats.org/officeDocument/2006/relationships/slideLayout" Target="../slideLayouts/slideLayout44.xml"/><Relationship Id="rId11" Type="http://schemas.openxmlformats.org/officeDocument/2006/relationships/slideLayout" Target="../slideLayouts/slideLayout39.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53" Type="http://schemas.openxmlformats.org/officeDocument/2006/relationships/slideLayout" Target="../slideLayouts/slideLayout81.xml"/><Relationship Id="rId58" Type="http://schemas.openxmlformats.org/officeDocument/2006/relationships/slideLayout" Target="../slideLayouts/slideLayout86.xml"/><Relationship Id="rId74" Type="http://schemas.openxmlformats.org/officeDocument/2006/relationships/slideLayout" Target="../slideLayouts/slideLayout102.xml"/><Relationship Id="rId79" Type="http://schemas.openxmlformats.org/officeDocument/2006/relationships/slideLayout" Target="../slideLayouts/slideLayout107.xml"/><Relationship Id="rId5" Type="http://schemas.openxmlformats.org/officeDocument/2006/relationships/slideLayout" Target="../slideLayouts/slideLayout33.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slideLayout" Target="../slideLayouts/slideLayout71.xml"/><Relationship Id="rId48" Type="http://schemas.openxmlformats.org/officeDocument/2006/relationships/slideLayout" Target="../slideLayouts/slideLayout76.xml"/><Relationship Id="rId56" Type="http://schemas.openxmlformats.org/officeDocument/2006/relationships/slideLayout" Target="../slideLayouts/slideLayout84.xml"/><Relationship Id="rId64" Type="http://schemas.openxmlformats.org/officeDocument/2006/relationships/slideLayout" Target="../slideLayouts/slideLayout92.xml"/><Relationship Id="rId69" Type="http://schemas.openxmlformats.org/officeDocument/2006/relationships/slideLayout" Target="../slideLayouts/slideLayout97.xml"/><Relationship Id="rId77" Type="http://schemas.openxmlformats.org/officeDocument/2006/relationships/slideLayout" Target="../slideLayouts/slideLayout105.xml"/><Relationship Id="rId8" Type="http://schemas.openxmlformats.org/officeDocument/2006/relationships/slideLayout" Target="../slideLayouts/slideLayout36.xml"/><Relationship Id="rId51" Type="http://schemas.openxmlformats.org/officeDocument/2006/relationships/slideLayout" Target="../slideLayouts/slideLayout79.xml"/><Relationship Id="rId72" Type="http://schemas.openxmlformats.org/officeDocument/2006/relationships/slideLayout" Target="../slideLayouts/slideLayout100.xml"/><Relationship Id="rId80" Type="http://schemas.openxmlformats.org/officeDocument/2006/relationships/slideLayout" Target="../slideLayouts/slideLayout108.xml"/><Relationship Id="rId85" Type="http://schemas.openxmlformats.org/officeDocument/2006/relationships/slideLayout" Target="../slideLayouts/slideLayout113.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slideLayout" Target="../slideLayouts/slideLayout74.xml"/><Relationship Id="rId59" Type="http://schemas.openxmlformats.org/officeDocument/2006/relationships/slideLayout" Target="../slideLayouts/slideLayout87.xml"/><Relationship Id="rId67" Type="http://schemas.openxmlformats.org/officeDocument/2006/relationships/slideLayout" Target="../slideLayouts/slideLayout95.xml"/><Relationship Id="rId20" Type="http://schemas.openxmlformats.org/officeDocument/2006/relationships/slideLayout" Target="../slideLayouts/slideLayout48.xml"/><Relationship Id="rId41" Type="http://schemas.openxmlformats.org/officeDocument/2006/relationships/slideLayout" Target="../slideLayouts/slideLayout69.xml"/><Relationship Id="rId54" Type="http://schemas.openxmlformats.org/officeDocument/2006/relationships/slideLayout" Target="../slideLayouts/slideLayout82.xml"/><Relationship Id="rId62" Type="http://schemas.openxmlformats.org/officeDocument/2006/relationships/slideLayout" Target="../slideLayouts/slideLayout90.xml"/><Relationship Id="rId70" Type="http://schemas.openxmlformats.org/officeDocument/2006/relationships/slideLayout" Target="../slideLayouts/slideLayout98.xml"/><Relationship Id="rId75" Type="http://schemas.openxmlformats.org/officeDocument/2006/relationships/slideLayout" Target="../slideLayouts/slideLayout103.xml"/><Relationship Id="rId83" Type="http://schemas.openxmlformats.org/officeDocument/2006/relationships/slideLayout" Target="../slideLayouts/slideLayout111.xml"/><Relationship Id="rId88" Type="http://schemas.openxmlformats.org/officeDocument/2006/relationships/slideLayout" Target="../slideLayouts/slideLayout116.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49" Type="http://schemas.openxmlformats.org/officeDocument/2006/relationships/slideLayout" Target="../slideLayouts/slideLayout77.xml"/><Relationship Id="rId57" Type="http://schemas.openxmlformats.org/officeDocument/2006/relationships/slideLayout" Target="../slideLayouts/slideLayout85.xml"/><Relationship Id="rId10" Type="http://schemas.openxmlformats.org/officeDocument/2006/relationships/slideLayout" Target="../slideLayouts/slideLayout38.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52" Type="http://schemas.openxmlformats.org/officeDocument/2006/relationships/slideLayout" Target="../slideLayouts/slideLayout80.xml"/><Relationship Id="rId60" Type="http://schemas.openxmlformats.org/officeDocument/2006/relationships/slideLayout" Target="../slideLayouts/slideLayout88.xml"/><Relationship Id="rId65" Type="http://schemas.openxmlformats.org/officeDocument/2006/relationships/slideLayout" Target="../slideLayouts/slideLayout93.xml"/><Relationship Id="rId73" Type="http://schemas.openxmlformats.org/officeDocument/2006/relationships/slideLayout" Target="../slideLayouts/slideLayout101.xml"/><Relationship Id="rId78" Type="http://schemas.openxmlformats.org/officeDocument/2006/relationships/slideLayout" Target="../slideLayouts/slideLayout106.xml"/><Relationship Id="rId81" Type="http://schemas.openxmlformats.org/officeDocument/2006/relationships/slideLayout" Target="../slideLayouts/slideLayout109.xml"/><Relationship Id="rId86" Type="http://schemas.openxmlformats.org/officeDocument/2006/relationships/slideLayout" Target="../slideLayouts/slideLayout114.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9" Type="http://schemas.openxmlformats.org/officeDocument/2006/relationships/slideLayout" Target="../slideLayouts/slideLayout67.xml"/><Relationship Id="rId34" Type="http://schemas.openxmlformats.org/officeDocument/2006/relationships/slideLayout" Target="../slideLayouts/slideLayout62.xml"/><Relationship Id="rId50" Type="http://schemas.openxmlformats.org/officeDocument/2006/relationships/slideLayout" Target="../slideLayouts/slideLayout78.xml"/><Relationship Id="rId55" Type="http://schemas.openxmlformats.org/officeDocument/2006/relationships/slideLayout" Target="../slideLayouts/slideLayout83.xml"/><Relationship Id="rId76" Type="http://schemas.openxmlformats.org/officeDocument/2006/relationships/slideLayout" Target="../slideLayouts/slideLayout104.xml"/><Relationship Id="rId7" Type="http://schemas.openxmlformats.org/officeDocument/2006/relationships/slideLayout" Target="../slideLayouts/slideLayout35.xml"/><Relationship Id="rId71" Type="http://schemas.openxmlformats.org/officeDocument/2006/relationships/slideLayout" Target="../slideLayouts/slideLayout99.xml"/><Relationship Id="rId2" Type="http://schemas.openxmlformats.org/officeDocument/2006/relationships/slideLayout" Target="../slideLayouts/slideLayout30.xml"/><Relationship Id="rId29" Type="http://schemas.openxmlformats.org/officeDocument/2006/relationships/slideLayout" Target="../slideLayouts/slideLayout57.xml"/><Relationship Id="rId24" Type="http://schemas.openxmlformats.org/officeDocument/2006/relationships/slideLayout" Target="../slideLayouts/slideLayout52.xml"/><Relationship Id="rId40" Type="http://schemas.openxmlformats.org/officeDocument/2006/relationships/slideLayout" Target="../slideLayouts/slideLayout68.xml"/><Relationship Id="rId45" Type="http://schemas.openxmlformats.org/officeDocument/2006/relationships/slideLayout" Target="../slideLayouts/slideLayout73.xml"/><Relationship Id="rId66" Type="http://schemas.openxmlformats.org/officeDocument/2006/relationships/slideLayout" Target="../slideLayouts/slideLayout94.xml"/><Relationship Id="rId87" Type="http://schemas.openxmlformats.org/officeDocument/2006/relationships/slideLayout" Target="../slideLayouts/slideLayout115.xml"/><Relationship Id="rId61" Type="http://schemas.openxmlformats.org/officeDocument/2006/relationships/slideLayout" Target="../slideLayouts/slideLayout89.xml"/><Relationship Id="rId82" Type="http://schemas.openxmlformats.org/officeDocument/2006/relationships/slideLayout" Target="../slideLayouts/slideLayout110.xml"/><Relationship Id="rId19"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42.xml"/><Relationship Id="rId21" Type="http://schemas.openxmlformats.org/officeDocument/2006/relationships/slideLayout" Target="../slideLayouts/slideLayout137.xml"/><Relationship Id="rId34" Type="http://schemas.openxmlformats.org/officeDocument/2006/relationships/slideLayout" Target="../slideLayouts/slideLayout150.xml"/><Relationship Id="rId42" Type="http://schemas.openxmlformats.org/officeDocument/2006/relationships/slideLayout" Target="../slideLayouts/slideLayout158.xml"/><Relationship Id="rId47" Type="http://schemas.openxmlformats.org/officeDocument/2006/relationships/slideLayout" Target="../slideLayouts/slideLayout163.xml"/><Relationship Id="rId50" Type="http://schemas.openxmlformats.org/officeDocument/2006/relationships/slideLayout" Target="../slideLayouts/slideLayout166.xml"/><Relationship Id="rId55" Type="http://schemas.openxmlformats.org/officeDocument/2006/relationships/slideLayout" Target="../slideLayouts/slideLayout171.xml"/><Relationship Id="rId63" Type="http://schemas.openxmlformats.org/officeDocument/2006/relationships/slideLayout" Target="../slideLayouts/slideLayout179.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9" Type="http://schemas.openxmlformats.org/officeDocument/2006/relationships/slideLayout" Target="../slideLayouts/slideLayout145.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32" Type="http://schemas.openxmlformats.org/officeDocument/2006/relationships/slideLayout" Target="../slideLayouts/slideLayout148.xml"/><Relationship Id="rId37" Type="http://schemas.openxmlformats.org/officeDocument/2006/relationships/slideLayout" Target="../slideLayouts/slideLayout153.xml"/><Relationship Id="rId40" Type="http://schemas.openxmlformats.org/officeDocument/2006/relationships/slideLayout" Target="../slideLayouts/slideLayout156.xml"/><Relationship Id="rId45" Type="http://schemas.openxmlformats.org/officeDocument/2006/relationships/slideLayout" Target="../slideLayouts/slideLayout161.xml"/><Relationship Id="rId53" Type="http://schemas.openxmlformats.org/officeDocument/2006/relationships/slideLayout" Target="../slideLayouts/slideLayout169.xml"/><Relationship Id="rId58" Type="http://schemas.openxmlformats.org/officeDocument/2006/relationships/slideLayout" Target="../slideLayouts/slideLayout174.xml"/><Relationship Id="rId5" Type="http://schemas.openxmlformats.org/officeDocument/2006/relationships/slideLayout" Target="../slideLayouts/slideLayout121.xml"/><Relationship Id="rId61" Type="http://schemas.openxmlformats.org/officeDocument/2006/relationships/slideLayout" Target="../slideLayouts/slideLayout177.xml"/><Relationship Id="rId19" Type="http://schemas.openxmlformats.org/officeDocument/2006/relationships/slideLayout" Target="../slideLayouts/slideLayout13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slideLayout" Target="../slideLayouts/slideLayout146.xml"/><Relationship Id="rId35" Type="http://schemas.openxmlformats.org/officeDocument/2006/relationships/slideLayout" Target="../slideLayouts/slideLayout151.xml"/><Relationship Id="rId43" Type="http://schemas.openxmlformats.org/officeDocument/2006/relationships/slideLayout" Target="../slideLayouts/slideLayout159.xml"/><Relationship Id="rId48" Type="http://schemas.openxmlformats.org/officeDocument/2006/relationships/slideLayout" Target="../slideLayouts/slideLayout164.xml"/><Relationship Id="rId56" Type="http://schemas.openxmlformats.org/officeDocument/2006/relationships/slideLayout" Target="../slideLayouts/slideLayout172.xml"/><Relationship Id="rId64" Type="http://schemas.openxmlformats.org/officeDocument/2006/relationships/slideLayout" Target="../slideLayouts/slideLayout180.xml"/><Relationship Id="rId8" Type="http://schemas.openxmlformats.org/officeDocument/2006/relationships/slideLayout" Target="../slideLayouts/slideLayout124.xml"/><Relationship Id="rId51" Type="http://schemas.openxmlformats.org/officeDocument/2006/relationships/slideLayout" Target="../slideLayouts/slideLayout167.xml"/><Relationship Id="rId3" Type="http://schemas.openxmlformats.org/officeDocument/2006/relationships/slideLayout" Target="../slideLayouts/slideLayout119.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33" Type="http://schemas.openxmlformats.org/officeDocument/2006/relationships/slideLayout" Target="../slideLayouts/slideLayout149.xml"/><Relationship Id="rId38" Type="http://schemas.openxmlformats.org/officeDocument/2006/relationships/slideLayout" Target="../slideLayouts/slideLayout154.xml"/><Relationship Id="rId46" Type="http://schemas.openxmlformats.org/officeDocument/2006/relationships/slideLayout" Target="../slideLayouts/slideLayout162.xml"/><Relationship Id="rId59" Type="http://schemas.openxmlformats.org/officeDocument/2006/relationships/slideLayout" Target="../slideLayouts/slideLayout175.xml"/><Relationship Id="rId20" Type="http://schemas.openxmlformats.org/officeDocument/2006/relationships/slideLayout" Target="../slideLayouts/slideLayout136.xml"/><Relationship Id="rId41" Type="http://schemas.openxmlformats.org/officeDocument/2006/relationships/slideLayout" Target="../slideLayouts/slideLayout157.xml"/><Relationship Id="rId54" Type="http://schemas.openxmlformats.org/officeDocument/2006/relationships/slideLayout" Target="../slideLayouts/slideLayout170.xml"/><Relationship Id="rId62" Type="http://schemas.openxmlformats.org/officeDocument/2006/relationships/slideLayout" Target="../slideLayouts/slideLayout17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36" Type="http://schemas.openxmlformats.org/officeDocument/2006/relationships/slideLayout" Target="../slideLayouts/slideLayout152.xml"/><Relationship Id="rId49" Type="http://schemas.openxmlformats.org/officeDocument/2006/relationships/slideLayout" Target="../slideLayouts/slideLayout165.xml"/><Relationship Id="rId57" Type="http://schemas.openxmlformats.org/officeDocument/2006/relationships/slideLayout" Target="../slideLayouts/slideLayout173.xml"/><Relationship Id="rId10" Type="http://schemas.openxmlformats.org/officeDocument/2006/relationships/slideLayout" Target="../slideLayouts/slideLayout126.xml"/><Relationship Id="rId31" Type="http://schemas.openxmlformats.org/officeDocument/2006/relationships/slideLayout" Target="../slideLayouts/slideLayout147.xml"/><Relationship Id="rId44" Type="http://schemas.openxmlformats.org/officeDocument/2006/relationships/slideLayout" Target="../slideLayouts/slideLayout160.xml"/><Relationship Id="rId52" Type="http://schemas.openxmlformats.org/officeDocument/2006/relationships/slideLayout" Target="../slideLayouts/slideLayout168.xml"/><Relationship Id="rId60" Type="http://schemas.openxmlformats.org/officeDocument/2006/relationships/slideLayout" Target="../slideLayouts/slideLayout176.xml"/><Relationship Id="rId65" Type="http://schemas.openxmlformats.org/officeDocument/2006/relationships/theme" Target="../theme/theme3.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9" Type="http://schemas.openxmlformats.org/officeDocument/2006/relationships/slideLayout" Target="../slideLayouts/slideLayout15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26" Type="http://schemas.openxmlformats.org/officeDocument/2006/relationships/slideLayout" Target="../slideLayouts/slideLayout206.xml"/><Relationship Id="rId39" Type="http://schemas.openxmlformats.org/officeDocument/2006/relationships/slideLayout" Target="../slideLayouts/slideLayout219.xml"/><Relationship Id="rId21" Type="http://schemas.openxmlformats.org/officeDocument/2006/relationships/slideLayout" Target="../slideLayouts/slideLayout201.xml"/><Relationship Id="rId34" Type="http://schemas.openxmlformats.org/officeDocument/2006/relationships/slideLayout" Target="../slideLayouts/slideLayout214.xml"/><Relationship Id="rId42" Type="http://schemas.openxmlformats.org/officeDocument/2006/relationships/slideLayout" Target="../slideLayouts/slideLayout222.xml"/><Relationship Id="rId47" Type="http://schemas.openxmlformats.org/officeDocument/2006/relationships/slideLayout" Target="../slideLayouts/slideLayout227.xml"/><Relationship Id="rId50" Type="http://schemas.openxmlformats.org/officeDocument/2006/relationships/slideLayout" Target="../slideLayouts/slideLayout230.xml"/><Relationship Id="rId55" Type="http://schemas.openxmlformats.org/officeDocument/2006/relationships/slideLayout" Target="../slideLayouts/slideLayout235.xml"/><Relationship Id="rId63" Type="http://schemas.openxmlformats.org/officeDocument/2006/relationships/slideLayout" Target="../slideLayouts/slideLayout243.xml"/><Relationship Id="rId7" Type="http://schemas.openxmlformats.org/officeDocument/2006/relationships/slideLayout" Target="../slideLayouts/slideLayout187.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9" Type="http://schemas.openxmlformats.org/officeDocument/2006/relationships/slideLayout" Target="../slideLayouts/slideLayout209.xml"/><Relationship Id="rId11" Type="http://schemas.openxmlformats.org/officeDocument/2006/relationships/slideLayout" Target="../slideLayouts/slideLayout191.xml"/><Relationship Id="rId24" Type="http://schemas.openxmlformats.org/officeDocument/2006/relationships/slideLayout" Target="../slideLayouts/slideLayout204.xml"/><Relationship Id="rId32" Type="http://schemas.openxmlformats.org/officeDocument/2006/relationships/slideLayout" Target="../slideLayouts/slideLayout212.xml"/><Relationship Id="rId37" Type="http://schemas.openxmlformats.org/officeDocument/2006/relationships/slideLayout" Target="../slideLayouts/slideLayout217.xml"/><Relationship Id="rId40" Type="http://schemas.openxmlformats.org/officeDocument/2006/relationships/slideLayout" Target="../slideLayouts/slideLayout220.xml"/><Relationship Id="rId45" Type="http://schemas.openxmlformats.org/officeDocument/2006/relationships/slideLayout" Target="../slideLayouts/slideLayout225.xml"/><Relationship Id="rId53" Type="http://schemas.openxmlformats.org/officeDocument/2006/relationships/slideLayout" Target="../slideLayouts/slideLayout233.xml"/><Relationship Id="rId58" Type="http://schemas.openxmlformats.org/officeDocument/2006/relationships/slideLayout" Target="../slideLayouts/slideLayout238.xml"/><Relationship Id="rId5" Type="http://schemas.openxmlformats.org/officeDocument/2006/relationships/slideLayout" Target="../slideLayouts/slideLayout185.xml"/><Relationship Id="rId61" Type="http://schemas.openxmlformats.org/officeDocument/2006/relationships/slideLayout" Target="../slideLayouts/slideLayout241.xml"/><Relationship Id="rId19" Type="http://schemas.openxmlformats.org/officeDocument/2006/relationships/slideLayout" Target="../slideLayouts/slideLayout199.xml"/><Relationship Id="rId14" Type="http://schemas.openxmlformats.org/officeDocument/2006/relationships/slideLayout" Target="../slideLayouts/slideLayout194.xml"/><Relationship Id="rId22" Type="http://schemas.openxmlformats.org/officeDocument/2006/relationships/slideLayout" Target="../slideLayouts/slideLayout202.xml"/><Relationship Id="rId27" Type="http://schemas.openxmlformats.org/officeDocument/2006/relationships/slideLayout" Target="../slideLayouts/slideLayout207.xml"/><Relationship Id="rId30" Type="http://schemas.openxmlformats.org/officeDocument/2006/relationships/slideLayout" Target="../slideLayouts/slideLayout210.xml"/><Relationship Id="rId35" Type="http://schemas.openxmlformats.org/officeDocument/2006/relationships/slideLayout" Target="../slideLayouts/slideLayout215.xml"/><Relationship Id="rId43" Type="http://schemas.openxmlformats.org/officeDocument/2006/relationships/slideLayout" Target="../slideLayouts/slideLayout223.xml"/><Relationship Id="rId48" Type="http://schemas.openxmlformats.org/officeDocument/2006/relationships/slideLayout" Target="../slideLayouts/slideLayout228.xml"/><Relationship Id="rId56" Type="http://schemas.openxmlformats.org/officeDocument/2006/relationships/slideLayout" Target="../slideLayouts/slideLayout236.xml"/><Relationship Id="rId64" Type="http://schemas.openxmlformats.org/officeDocument/2006/relationships/theme" Target="../theme/theme4.xml"/><Relationship Id="rId8" Type="http://schemas.openxmlformats.org/officeDocument/2006/relationships/slideLayout" Target="../slideLayouts/slideLayout188.xml"/><Relationship Id="rId51" Type="http://schemas.openxmlformats.org/officeDocument/2006/relationships/slideLayout" Target="../slideLayouts/slideLayout231.xml"/><Relationship Id="rId3" Type="http://schemas.openxmlformats.org/officeDocument/2006/relationships/slideLayout" Target="../slideLayouts/slideLayout183.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slideLayout" Target="../slideLayouts/slideLayout205.xml"/><Relationship Id="rId33" Type="http://schemas.openxmlformats.org/officeDocument/2006/relationships/slideLayout" Target="../slideLayouts/slideLayout213.xml"/><Relationship Id="rId38" Type="http://schemas.openxmlformats.org/officeDocument/2006/relationships/slideLayout" Target="../slideLayouts/slideLayout218.xml"/><Relationship Id="rId46" Type="http://schemas.openxmlformats.org/officeDocument/2006/relationships/slideLayout" Target="../slideLayouts/slideLayout226.xml"/><Relationship Id="rId59" Type="http://schemas.openxmlformats.org/officeDocument/2006/relationships/slideLayout" Target="../slideLayouts/slideLayout239.xml"/><Relationship Id="rId20" Type="http://schemas.openxmlformats.org/officeDocument/2006/relationships/slideLayout" Target="../slideLayouts/slideLayout200.xml"/><Relationship Id="rId41" Type="http://schemas.openxmlformats.org/officeDocument/2006/relationships/slideLayout" Target="../slideLayouts/slideLayout221.xml"/><Relationship Id="rId54" Type="http://schemas.openxmlformats.org/officeDocument/2006/relationships/slideLayout" Target="../slideLayouts/slideLayout234.xml"/><Relationship Id="rId62" Type="http://schemas.openxmlformats.org/officeDocument/2006/relationships/slideLayout" Target="../slideLayouts/slideLayout24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28" Type="http://schemas.openxmlformats.org/officeDocument/2006/relationships/slideLayout" Target="../slideLayouts/slideLayout208.xml"/><Relationship Id="rId36" Type="http://schemas.openxmlformats.org/officeDocument/2006/relationships/slideLayout" Target="../slideLayouts/slideLayout216.xml"/><Relationship Id="rId49" Type="http://schemas.openxmlformats.org/officeDocument/2006/relationships/slideLayout" Target="../slideLayouts/slideLayout229.xml"/><Relationship Id="rId57" Type="http://schemas.openxmlformats.org/officeDocument/2006/relationships/slideLayout" Target="../slideLayouts/slideLayout237.xml"/><Relationship Id="rId10" Type="http://schemas.openxmlformats.org/officeDocument/2006/relationships/slideLayout" Target="../slideLayouts/slideLayout190.xml"/><Relationship Id="rId31" Type="http://schemas.openxmlformats.org/officeDocument/2006/relationships/slideLayout" Target="../slideLayouts/slideLayout211.xml"/><Relationship Id="rId44" Type="http://schemas.openxmlformats.org/officeDocument/2006/relationships/slideLayout" Target="../slideLayouts/slideLayout224.xml"/><Relationship Id="rId52" Type="http://schemas.openxmlformats.org/officeDocument/2006/relationships/slideLayout" Target="../slideLayouts/slideLayout232.xml"/><Relationship Id="rId60" Type="http://schemas.openxmlformats.org/officeDocument/2006/relationships/slideLayout" Target="../slideLayouts/slideLayout24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6" Type="http://schemas.openxmlformats.org/officeDocument/2006/relationships/theme" Target="../theme/theme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5" Type="http://schemas.openxmlformats.org/officeDocument/2006/relationships/slideLayout" Target="../slideLayouts/slideLayout25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18" Type="http://schemas.openxmlformats.org/officeDocument/2006/relationships/theme" Target="../theme/theme7.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17" Type="http://schemas.openxmlformats.org/officeDocument/2006/relationships/slideLayout" Target="../slideLayouts/slideLayout288.xml"/><Relationship Id="rId2" Type="http://schemas.openxmlformats.org/officeDocument/2006/relationships/slideLayout" Target="../slideLayouts/slideLayout273.xml"/><Relationship Id="rId16" Type="http://schemas.openxmlformats.org/officeDocument/2006/relationships/slideLayout" Target="../slideLayouts/slideLayout287.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slideLayout" Target="../slideLayouts/slideLayout28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197"/>
        <p:cNvGrpSpPr/>
        <p:nvPr/>
      </p:nvGrpSpPr>
      <p:grpSpPr>
        <a:xfrm>
          <a:off x="0" y="0"/>
          <a:ext cx="0" cy="0"/>
          <a:chOff x="0" y="0"/>
          <a:chExt cx="0" cy="0"/>
        </a:xfrm>
      </p:grpSpPr>
      <p:sp>
        <p:nvSpPr>
          <p:cNvPr id="198" name="Google Shape;198;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Inter SemiBold"/>
              <a:buNone/>
              <a:defRPr sz="2800">
                <a:solidFill>
                  <a:schemeClr val="dk1"/>
                </a:solidFill>
                <a:latin typeface="Inter SemiBold"/>
                <a:ea typeface="Inter SemiBold"/>
                <a:cs typeface="Inter SemiBold"/>
                <a:sym typeface="Inter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99" name="Google Shape;199;p3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32E32"/>
              </a:buClr>
              <a:buSzPts val="1800"/>
              <a:buChar char="●"/>
              <a:defRPr sz="1800">
                <a:solidFill>
                  <a:srgbClr val="032E32"/>
                </a:solidFill>
              </a:defRPr>
            </a:lvl1pPr>
            <a:lvl2pPr marL="914400" lvl="1" indent="-317500">
              <a:lnSpc>
                <a:spcPct val="115000"/>
              </a:lnSpc>
              <a:spcBef>
                <a:spcPts val="0"/>
              </a:spcBef>
              <a:spcAft>
                <a:spcPts val="0"/>
              </a:spcAft>
              <a:buClr>
                <a:srgbClr val="032E32"/>
              </a:buClr>
              <a:buSzPts val="1400"/>
              <a:buChar char="○"/>
              <a:defRPr sz="1400">
                <a:solidFill>
                  <a:srgbClr val="032E32"/>
                </a:solidFill>
              </a:defRPr>
            </a:lvl2pPr>
            <a:lvl3pPr marL="1371600" lvl="2" indent="-317500">
              <a:lnSpc>
                <a:spcPct val="115000"/>
              </a:lnSpc>
              <a:spcBef>
                <a:spcPts val="0"/>
              </a:spcBef>
              <a:spcAft>
                <a:spcPts val="0"/>
              </a:spcAft>
              <a:buClr>
                <a:srgbClr val="032E32"/>
              </a:buClr>
              <a:buSzPts val="1400"/>
              <a:buChar char="■"/>
              <a:defRPr sz="1400">
                <a:solidFill>
                  <a:srgbClr val="032E32"/>
                </a:solidFill>
              </a:defRPr>
            </a:lvl3pPr>
            <a:lvl4pPr marL="1828800" lvl="3" indent="-317500">
              <a:lnSpc>
                <a:spcPct val="115000"/>
              </a:lnSpc>
              <a:spcBef>
                <a:spcPts val="0"/>
              </a:spcBef>
              <a:spcAft>
                <a:spcPts val="0"/>
              </a:spcAft>
              <a:buClr>
                <a:srgbClr val="032E32"/>
              </a:buClr>
              <a:buSzPts val="1400"/>
              <a:buChar char="●"/>
              <a:defRPr sz="1400">
                <a:solidFill>
                  <a:srgbClr val="032E32"/>
                </a:solidFill>
              </a:defRPr>
            </a:lvl4pPr>
            <a:lvl5pPr marL="2286000" lvl="4" indent="-317500">
              <a:lnSpc>
                <a:spcPct val="115000"/>
              </a:lnSpc>
              <a:spcBef>
                <a:spcPts val="0"/>
              </a:spcBef>
              <a:spcAft>
                <a:spcPts val="0"/>
              </a:spcAft>
              <a:buClr>
                <a:srgbClr val="032E32"/>
              </a:buClr>
              <a:buSzPts val="1400"/>
              <a:buChar char="○"/>
              <a:defRPr sz="1400">
                <a:solidFill>
                  <a:srgbClr val="032E32"/>
                </a:solidFill>
              </a:defRPr>
            </a:lvl5pPr>
            <a:lvl6pPr marL="2743200" lvl="5" indent="-317500">
              <a:lnSpc>
                <a:spcPct val="115000"/>
              </a:lnSpc>
              <a:spcBef>
                <a:spcPts val="0"/>
              </a:spcBef>
              <a:spcAft>
                <a:spcPts val="0"/>
              </a:spcAft>
              <a:buClr>
                <a:srgbClr val="032E32"/>
              </a:buClr>
              <a:buSzPts val="1400"/>
              <a:buChar char="■"/>
              <a:defRPr sz="1400">
                <a:solidFill>
                  <a:srgbClr val="032E32"/>
                </a:solidFill>
              </a:defRPr>
            </a:lvl6pPr>
            <a:lvl7pPr marL="3200400" lvl="6" indent="-317500">
              <a:lnSpc>
                <a:spcPct val="115000"/>
              </a:lnSpc>
              <a:spcBef>
                <a:spcPts val="0"/>
              </a:spcBef>
              <a:spcAft>
                <a:spcPts val="0"/>
              </a:spcAft>
              <a:buClr>
                <a:srgbClr val="032E32"/>
              </a:buClr>
              <a:buSzPts val="1400"/>
              <a:buChar char="●"/>
              <a:defRPr sz="1400">
                <a:solidFill>
                  <a:srgbClr val="032E32"/>
                </a:solidFill>
              </a:defRPr>
            </a:lvl7pPr>
            <a:lvl8pPr marL="3657600" lvl="7" indent="-317500">
              <a:lnSpc>
                <a:spcPct val="115000"/>
              </a:lnSpc>
              <a:spcBef>
                <a:spcPts val="0"/>
              </a:spcBef>
              <a:spcAft>
                <a:spcPts val="0"/>
              </a:spcAft>
              <a:buClr>
                <a:srgbClr val="032E32"/>
              </a:buClr>
              <a:buSzPts val="1400"/>
              <a:buChar char="○"/>
              <a:defRPr sz="1400">
                <a:solidFill>
                  <a:srgbClr val="032E32"/>
                </a:solidFill>
              </a:defRPr>
            </a:lvl8pPr>
            <a:lvl9pPr marL="4114800" lvl="8" indent="-317500">
              <a:lnSpc>
                <a:spcPct val="115000"/>
              </a:lnSpc>
              <a:spcBef>
                <a:spcPts val="0"/>
              </a:spcBef>
              <a:spcAft>
                <a:spcPts val="0"/>
              </a:spcAft>
              <a:buClr>
                <a:srgbClr val="032E32"/>
              </a:buClr>
              <a:buSzPts val="1400"/>
              <a:buChar char="■"/>
              <a:defRPr sz="1400">
                <a:solidFill>
                  <a:srgbClr val="032E32"/>
                </a:solidFill>
              </a:defRPr>
            </a:lvl9pPr>
          </a:lstStyle>
          <a:p>
            <a:endParaRPr/>
          </a:p>
        </p:txBody>
      </p:sp>
      <p:sp>
        <p:nvSpPr>
          <p:cNvPr id="200" name="Google Shape;200;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7" r:id="rId42"/>
    <p:sldLayoutId id="2147483718" r:id="rId43"/>
    <p:sldLayoutId id="2147483719" r:id="rId44"/>
    <p:sldLayoutId id="2147483720" r:id="rId45"/>
    <p:sldLayoutId id="2147483721" r:id="rId46"/>
    <p:sldLayoutId id="2147483722" r:id="rId47"/>
    <p:sldLayoutId id="2147483723" r:id="rId48"/>
    <p:sldLayoutId id="2147483724" r:id="rId49"/>
    <p:sldLayoutId id="2147483725" r:id="rId50"/>
    <p:sldLayoutId id="2147483726" r:id="rId51"/>
    <p:sldLayoutId id="2147483727" r:id="rId52"/>
    <p:sldLayoutId id="2147483728" r:id="rId53"/>
    <p:sldLayoutId id="2147483729" r:id="rId54"/>
    <p:sldLayoutId id="2147483730" r:id="rId55"/>
    <p:sldLayoutId id="2147483731" r:id="rId56"/>
    <p:sldLayoutId id="2147483732" r:id="rId57"/>
    <p:sldLayoutId id="2147483733" r:id="rId58"/>
    <p:sldLayoutId id="2147483734" r:id="rId59"/>
    <p:sldLayoutId id="2147483735" r:id="rId60"/>
    <p:sldLayoutId id="2147483736" r:id="rId61"/>
    <p:sldLayoutId id="2147483737" r:id="rId62"/>
    <p:sldLayoutId id="2147483738" r:id="rId63"/>
    <p:sldLayoutId id="2147483739" r:id="rId64"/>
    <p:sldLayoutId id="2147483740" r:id="rId65"/>
    <p:sldLayoutId id="2147483741" r:id="rId66"/>
    <p:sldLayoutId id="2147483742" r:id="rId67"/>
    <p:sldLayoutId id="2147483743" r:id="rId68"/>
    <p:sldLayoutId id="2147483744" r:id="rId69"/>
    <p:sldLayoutId id="2147483745" r:id="rId70"/>
    <p:sldLayoutId id="2147483746" r:id="rId71"/>
    <p:sldLayoutId id="2147483747" r:id="rId72"/>
    <p:sldLayoutId id="2147483748" r:id="rId73"/>
    <p:sldLayoutId id="2147483749" r:id="rId74"/>
    <p:sldLayoutId id="2147483750" r:id="rId75"/>
    <p:sldLayoutId id="2147483751" r:id="rId76"/>
    <p:sldLayoutId id="2147483752" r:id="rId77"/>
    <p:sldLayoutId id="2147483753" r:id="rId78"/>
    <p:sldLayoutId id="2147483754" r:id="rId79"/>
    <p:sldLayoutId id="2147483755" r:id="rId80"/>
    <p:sldLayoutId id="2147483756" r:id="rId81"/>
    <p:sldLayoutId id="2147483757" r:id="rId82"/>
    <p:sldLayoutId id="2147483758" r:id="rId83"/>
    <p:sldLayoutId id="2147483759" r:id="rId84"/>
    <p:sldLayoutId id="2147483760" r:id="rId85"/>
    <p:sldLayoutId id="2147483761" r:id="rId86"/>
    <p:sldLayoutId id="2147483762" r:id="rId87"/>
    <p:sldLayoutId id="2147483763" r:id="rId88"/>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44">
          <p15:clr>
            <a:srgbClr val="E46962"/>
          </p15:clr>
        </p15:guide>
        <p15:guide id="2" orient="horz" pos="144">
          <p15:clr>
            <a:srgbClr val="E46962"/>
          </p15:clr>
        </p15:guide>
        <p15:guide id="3" orient="horz" pos="3096">
          <p15:clr>
            <a:srgbClr val="E46962"/>
          </p15:clr>
        </p15:guide>
        <p15:guide id="4" pos="5616">
          <p15:clr>
            <a:srgbClr val="E46962"/>
          </p15:clr>
        </p15:guide>
        <p15:guide id="5" pos="520">
          <p15:clr>
            <a:srgbClr val="E46962"/>
          </p15:clr>
        </p15:guide>
        <p15:guide id="6" pos="607">
          <p15:clr>
            <a:srgbClr val="E46962"/>
          </p15:clr>
        </p15:guide>
        <p15:guide id="7" pos="983">
          <p15:clr>
            <a:srgbClr val="E46962"/>
          </p15:clr>
        </p15:guide>
        <p15:guide id="8" pos="1071">
          <p15:clr>
            <a:srgbClr val="E46962"/>
          </p15:clr>
        </p15:guide>
        <p15:guide id="9" pos="1447">
          <p15:clr>
            <a:srgbClr val="E46962"/>
          </p15:clr>
        </p15:guide>
        <p15:guide id="10" pos="1534">
          <p15:clr>
            <a:srgbClr val="E46962"/>
          </p15:clr>
        </p15:guide>
        <p15:guide id="11" pos="1910">
          <p15:clr>
            <a:srgbClr val="E46962"/>
          </p15:clr>
        </p15:guide>
        <p15:guide id="12" pos="1997">
          <p15:clr>
            <a:srgbClr val="E46962"/>
          </p15:clr>
        </p15:guide>
        <p15:guide id="13" pos="2373">
          <p15:clr>
            <a:srgbClr val="E46962"/>
          </p15:clr>
        </p15:guide>
        <p15:guide id="14" pos="2460">
          <p15:clr>
            <a:srgbClr val="E46962"/>
          </p15:clr>
        </p15:guide>
        <p15:guide id="15" pos="2836">
          <p15:clr>
            <a:srgbClr val="E46962"/>
          </p15:clr>
        </p15:guide>
        <p15:guide id="16" pos="2924">
          <p15:clr>
            <a:srgbClr val="E46962"/>
          </p15:clr>
        </p15:guide>
        <p15:guide id="17" pos="3300">
          <p15:clr>
            <a:srgbClr val="E46962"/>
          </p15:clr>
        </p15:guide>
        <p15:guide id="18" pos="3387">
          <p15:clr>
            <a:srgbClr val="E46962"/>
          </p15:clr>
        </p15:guide>
        <p15:guide id="19" pos="3763">
          <p15:clr>
            <a:srgbClr val="E46962"/>
          </p15:clr>
        </p15:guide>
        <p15:guide id="20" pos="3850">
          <p15:clr>
            <a:srgbClr val="E46962"/>
          </p15:clr>
        </p15:guide>
        <p15:guide id="21" pos="4226">
          <p15:clr>
            <a:srgbClr val="E46962"/>
          </p15:clr>
        </p15:guide>
        <p15:guide id="22" pos="4313">
          <p15:clr>
            <a:srgbClr val="E46962"/>
          </p15:clr>
        </p15:guide>
        <p15:guide id="23" pos="4690">
          <p15:clr>
            <a:srgbClr val="E46962"/>
          </p15:clr>
        </p15:guide>
        <p15:guide id="24" pos="4777">
          <p15:clr>
            <a:srgbClr val="E46962"/>
          </p15:clr>
        </p15:guide>
        <p15:guide id="25" pos="5153">
          <p15:clr>
            <a:srgbClr val="E46962"/>
          </p15:clr>
        </p15:guide>
        <p15:guide id="26" pos="5240">
          <p15:clr>
            <a:srgbClr val="E46962"/>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1332"/>
        <p:cNvGrpSpPr/>
        <p:nvPr/>
      </p:nvGrpSpPr>
      <p:grpSpPr>
        <a:xfrm>
          <a:off x="0" y="0"/>
          <a:ext cx="0" cy="0"/>
          <a:chOff x="0" y="0"/>
          <a:chExt cx="0" cy="0"/>
        </a:xfrm>
      </p:grpSpPr>
      <p:sp>
        <p:nvSpPr>
          <p:cNvPr id="1333" name="Google Shape;1333;p1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Inter SemiBold"/>
              <a:buNone/>
              <a:defRPr sz="2800">
                <a:solidFill>
                  <a:schemeClr val="dk1"/>
                </a:solidFill>
                <a:latin typeface="Inter SemiBold"/>
                <a:ea typeface="Inter SemiBold"/>
                <a:cs typeface="Inter SemiBold"/>
                <a:sym typeface="Inter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334" name="Google Shape;1334;p1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032E32"/>
              </a:buClr>
              <a:buSzPts val="1800"/>
              <a:buChar char="●"/>
              <a:defRPr sz="1800">
                <a:solidFill>
                  <a:srgbClr val="032E32"/>
                </a:solidFill>
              </a:defRPr>
            </a:lvl1pPr>
            <a:lvl2pPr marL="914400" lvl="1" indent="-317500">
              <a:lnSpc>
                <a:spcPct val="115000"/>
              </a:lnSpc>
              <a:spcBef>
                <a:spcPts val="0"/>
              </a:spcBef>
              <a:spcAft>
                <a:spcPts val="0"/>
              </a:spcAft>
              <a:buClr>
                <a:srgbClr val="032E32"/>
              </a:buClr>
              <a:buSzPts val="1400"/>
              <a:buChar char="○"/>
              <a:defRPr sz="1400">
                <a:solidFill>
                  <a:srgbClr val="032E32"/>
                </a:solidFill>
              </a:defRPr>
            </a:lvl2pPr>
            <a:lvl3pPr marL="1371600" lvl="2" indent="-317500">
              <a:lnSpc>
                <a:spcPct val="115000"/>
              </a:lnSpc>
              <a:spcBef>
                <a:spcPts val="0"/>
              </a:spcBef>
              <a:spcAft>
                <a:spcPts val="0"/>
              </a:spcAft>
              <a:buClr>
                <a:srgbClr val="032E32"/>
              </a:buClr>
              <a:buSzPts val="1400"/>
              <a:buChar char="■"/>
              <a:defRPr sz="1400">
                <a:solidFill>
                  <a:srgbClr val="032E32"/>
                </a:solidFill>
              </a:defRPr>
            </a:lvl3pPr>
            <a:lvl4pPr marL="1828800" lvl="3" indent="-317500">
              <a:lnSpc>
                <a:spcPct val="115000"/>
              </a:lnSpc>
              <a:spcBef>
                <a:spcPts val="0"/>
              </a:spcBef>
              <a:spcAft>
                <a:spcPts val="0"/>
              </a:spcAft>
              <a:buClr>
                <a:srgbClr val="032E32"/>
              </a:buClr>
              <a:buSzPts val="1400"/>
              <a:buChar char="●"/>
              <a:defRPr sz="1400">
                <a:solidFill>
                  <a:srgbClr val="032E32"/>
                </a:solidFill>
              </a:defRPr>
            </a:lvl4pPr>
            <a:lvl5pPr marL="2286000" lvl="4" indent="-317500">
              <a:lnSpc>
                <a:spcPct val="115000"/>
              </a:lnSpc>
              <a:spcBef>
                <a:spcPts val="0"/>
              </a:spcBef>
              <a:spcAft>
                <a:spcPts val="0"/>
              </a:spcAft>
              <a:buClr>
                <a:srgbClr val="032E32"/>
              </a:buClr>
              <a:buSzPts val="1400"/>
              <a:buChar char="○"/>
              <a:defRPr sz="1400">
                <a:solidFill>
                  <a:srgbClr val="032E32"/>
                </a:solidFill>
              </a:defRPr>
            </a:lvl5pPr>
            <a:lvl6pPr marL="2743200" lvl="5" indent="-317500">
              <a:lnSpc>
                <a:spcPct val="115000"/>
              </a:lnSpc>
              <a:spcBef>
                <a:spcPts val="0"/>
              </a:spcBef>
              <a:spcAft>
                <a:spcPts val="0"/>
              </a:spcAft>
              <a:buClr>
                <a:srgbClr val="032E32"/>
              </a:buClr>
              <a:buSzPts val="1400"/>
              <a:buChar char="■"/>
              <a:defRPr sz="1400">
                <a:solidFill>
                  <a:srgbClr val="032E32"/>
                </a:solidFill>
              </a:defRPr>
            </a:lvl6pPr>
            <a:lvl7pPr marL="3200400" lvl="6" indent="-317500">
              <a:lnSpc>
                <a:spcPct val="115000"/>
              </a:lnSpc>
              <a:spcBef>
                <a:spcPts val="0"/>
              </a:spcBef>
              <a:spcAft>
                <a:spcPts val="0"/>
              </a:spcAft>
              <a:buClr>
                <a:srgbClr val="032E32"/>
              </a:buClr>
              <a:buSzPts val="1400"/>
              <a:buChar char="●"/>
              <a:defRPr sz="1400">
                <a:solidFill>
                  <a:srgbClr val="032E32"/>
                </a:solidFill>
              </a:defRPr>
            </a:lvl7pPr>
            <a:lvl8pPr marL="3657600" lvl="7" indent="-317500">
              <a:lnSpc>
                <a:spcPct val="115000"/>
              </a:lnSpc>
              <a:spcBef>
                <a:spcPts val="0"/>
              </a:spcBef>
              <a:spcAft>
                <a:spcPts val="0"/>
              </a:spcAft>
              <a:buClr>
                <a:srgbClr val="032E32"/>
              </a:buClr>
              <a:buSzPts val="1400"/>
              <a:buChar char="○"/>
              <a:defRPr sz="1400">
                <a:solidFill>
                  <a:srgbClr val="032E32"/>
                </a:solidFill>
              </a:defRPr>
            </a:lvl8pPr>
            <a:lvl9pPr marL="4114800" lvl="8" indent="-317500">
              <a:lnSpc>
                <a:spcPct val="115000"/>
              </a:lnSpc>
              <a:spcBef>
                <a:spcPts val="0"/>
              </a:spcBef>
              <a:spcAft>
                <a:spcPts val="0"/>
              </a:spcAft>
              <a:buClr>
                <a:srgbClr val="032E32"/>
              </a:buClr>
              <a:buSzPts val="1400"/>
              <a:buChar char="■"/>
              <a:defRPr sz="1400">
                <a:solidFill>
                  <a:srgbClr val="032E32"/>
                </a:solidFill>
              </a:defRPr>
            </a:lvl9pPr>
          </a:lstStyle>
          <a:p>
            <a:endParaRPr/>
          </a:p>
        </p:txBody>
      </p:sp>
      <p:sp>
        <p:nvSpPr>
          <p:cNvPr id="1335" name="Google Shape;1335;p1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 id="2147483790" r:id="rId27"/>
    <p:sldLayoutId id="2147483791" r:id="rId28"/>
    <p:sldLayoutId id="2147483792" r:id="rId29"/>
    <p:sldLayoutId id="2147483793" r:id="rId30"/>
    <p:sldLayoutId id="2147483794" r:id="rId31"/>
    <p:sldLayoutId id="2147483795" r:id="rId32"/>
    <p:sldLayoutId id="2147483796" r:id="rId33"/>
    <p:sldLayoutId id="2147483797" r:id="rId34"/>
    <p:sldLayoutId id="2147483798" r:id="rId35"/>
    <p:sldLayoutId id="2147483799" r:id="rId36"/>
    <p:sldLayoutId id="2147483800" r:id="rId37"/>
    <p:sldLayoutId id="2147483801" r:id="rId38"/>
    <p:sldLayoutId id="2147483802" r:id="rId39"/>
    <p:sldLayoutId id="2147483803" r:id="rId40"/>
    <p:sldLayoutId id="2147483804" r:id="rId41"/>
    <p:sldLayoutId id="2147483805" r:id="rId42"/>
    <p:sldLayoutId id="2147483806" r:id="rId43"/>
    <p:sldLayoutId id="2147483807" r:id="rId44"/>
    <p:sldLayoutId id="2147483808" r:id="rId45"/>
    <p:sldLayoutId id="2147483809" r:id="rId46"/>
    <p:sldLayoutId id="2147483810" r:id="rId47"/>
    <p:sldLayoutId id="2147483811" r:id="rId48"/>
    <p:sldLayoutId id="2147483812" r:id="rId49"/>
    <p:sldLayoutId id="2147483813" r:id="rId50"/>
    <p:sldLayoutId id="2147483814" r:id="rId51"/>
    <p:sldLayoutId id="2147483815" r:id="rId52"/>
    <p:sldLayoutId id="2147483816" r:id="rId53"/>
    <p:sldLayoutId id="2147483817" r:id="rId54"/>
    <p:sldLayoutId id="2147483818" r:id="rId55"/>
    <p:sldLayoutId id="2147483819" r:id="rId56"/>
    <p:sldLayoutId id="2147483820" r:id="rId57"/>
    <p:sldLayoutId id="2147483821" r:id="rId58"/>
    <p:sldLayoutId id="2147483822" r:id="rId59"/>
    <p:sldLayoutId id="2147483823" r:id="rId60"/>
    <p:sldLayoutId id="2147483824" r:id="rId61"/>
    <p:sldLayoutId id="2147483825" r:id="rId62"/>
    <p:sldLayoutId id="2147483826" r:id="rId63"/>
    <p:sldLayoutId id="2147483827" r:id="rId64"/>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44">
          <p15:clr>
            <a:srgbClr val="E46962"/>
          </p15:clr>
        </p15:guide>
        <p15:guide id="2" orient="horz" pos="144">
          <p15:clr>
            <a:srgbClr val="E46962"/>
          </p15:clr>
        </p15:guide>
        <p15:guide id="3" orient="horz" pos="3096">
          <p15:clr>
            <a:srgbClr val="E46962"/>
          </p15:clr>
        </p15:guide>
        <p15:guide id="4" pos="5616">
          <p15:clr>
            <a:srgbClr val="E46962"/>
          </p15:clr>
        </p15:guide>
        <p15:guide id="5" pos="520">
          <p15:clr>
            <a:srgbClr val="E46962"/>
          </p15:clr>
        </p15:guide>
        <p15:guide id="6" pos="607">
          <p15:clr>
            <a:srgbClr val="E46962"/>
          </p15:clr>
        </p15:guide>
        <p15:guide id="7" pos="983">
          <p15:clr>
            <a:srgbClr val="E46962"/>
          </p15:clr>
        </p15:guide>
        <p15:guide id="8" pos="1071">
          <p15:clr>
            <a:srgbClr val="E46962"/>
          </p15:clr>
        </p15:guide>
        <p15:guide id="9" pos="1447">
          <p15:clr>
            <a:srgbClr val="E46962"/>
          </p15:clr>
        </p15:guide>
        <p15:guide id="10" pos="1534">
          <p15:clr>
            <a:srgbClr val="E46962"/>
          </p15:clr>
        </p15:guide>
        <p15:guide id="11" pos="1910">
          <p15:clr>
            <a:srgbClr val="E46962"/>
          </p15:clr>
        </p15:guide>
        <p15:guide id="12" pos="1997">
          <p15:clr>
            <a:srgbClr val="E46962"/>
          </p15:clr>
        </p15:guide>
        <p15:guide id="13" pos="2373">
          <p15:clr>
            <a:srgbClr val="E46962"/>
          </p15:clr>
        </p15:guide>
        <p15:guide id="14" pos="2460">
          <p15:clr>
            <a:srgbClr val="E46962"/>
          </p15:clr>
        </p15:guide>
        <p15:guide id="15" pos="2836">
          <p15:clr>
            <a:srgbClr val="E46962"/>
          </p15:clr>
        </p15:guide>
        <p15:guide id="16" pos="2924">
          <p15:clr>
            <a:srgbClr val="E46962"/>
          </p15:clr>
        </p15:guide>
        <p15:guide id="17" pos="3300">
          <p15:clr>
            <a:srgbClr val="E46962"/>
          </p15:clr>
        </p15:guide>
        <p15:guide id="18" pos="3387">
          <p15:clr>
            <a:srgbClr val="E46962"/>
          </p15:clr>
        </p15:guide>
        <p15:guide id="19" pos="3763">
          <p15:clr>
            <a:srgbClr val="E46962"/>
          </p15:clr>
        </p15:guide>
        <p15:guide id="20" pos="3850">
          <p15:clr>
            <a:srgbClr val="E46962"/>
          </p15:clr>
        </p15:guide>
        <p15:guide id="21" pos="4226">
          <p15:clr>
            <a:srgbClr val="E46962"/>
          </p15:clr>
        </p15:guide>
        <p15:guide id="22" pos="4313">
          <p15:clr>
            <a:srgbClr val="E46962"/>
          </p15:clr>
        </p15:guide>
        <p15:guide id="23" pos="4690">
          <p15:clr>
            <a:srgbClr val="E46962"/>
          </p15:clr>
        </p15:guide>
        <p15:guide id="24" pos="4777">
          <p15:clr>
            <a:srgbClr val="E46962"/>
          </p15:clr>
        </p15:guide>
        <p15:guide id="25" pos="5153">
          <p15:clr>
            <a:srgbClr val="E46962"/>
          </p15:clr>
        </p15:guide>
        <p15:guide id="26" pos="5240">
          <p15:clr>
            <a:srgbClr val="E46962"/>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2306"/>
        <p:cNvGrpSpPr/>
        <p:nvPr/>
      </p:nvGrpSpPr>
      <p:grpSpPr>
        <a:xfrm>
          <a:off x="0" y="0"/>
          <a:ext cx="0" cy="0"/>
          <a:chOff x="0" y="0"/>
          <a:chExt cx="0" cy="0"/>
        </a:xfrm>
      </p:grpSpPr>
      <p:sp>
        <p:nvSpPr>
          <p:cNvPr id="2307" name="Google Shape;2307;p184"/>
          <p:cNvSpPr txBox="1">
            <a:spLocks noGrp="1"/>
          </p:cNvSpPr>
          <p:nvPr>
            <p:ph type="title"/>
          </p:nvPr>
        </p:nvSpPr>
        <p:spPr>
          <a:xfrm>
            <a:off x="228600" y="620950"/>
            <a:ext cx="8082300" cy="801900"/>
          </a:xfrm>
          <a:prstGeom prst="rect">
            <a:avLst/>
          </a:prstGeom>
          <a:noFill/>
          <a:ln>
            <a:noFill/>
          </a:ln>
        </p:spPr>
        <p:txBody>
          <a:bodyPr spcFirstLastPara="1" wrap="square" lIns="0" tIns="0" rIns="0" bIns="0" anchor="t" anchorCtr="0">
            <a:normAutofit/>
          </a:bodyPr>
          <a:lstStyle>
            <a:lvl1pPr marR="0" lvl="0" algn="l">
              <a:lnSpc>
                <a:spcPct val="100000"/>
              </a:lnSpc>
              <a:spcBef>
                <a:spcPts val="0"/>
              </a:spcBef>
              <a:spcAft>
                <a:spcPts val="0"/>
              </a:spcAft>
              <a:buClr>
                <a:schemeClr val="dk1"/>
              </a:buClr>
              <a:buSzPts val="2400"/>
              <a:buFont typeface="Inter SemiBold"/>
              <a:buNone/>
              <a:defRPr sz="2400" b="0" i="0" u="none" strike="noStrike" cap="none">
                <a:solidFill>
                  <a:schemeClr val="dk1"/>
                </a:solidFill>
                <a:latin typeface="Inter SemiBold"/>
                <a:ea typeface="Inter SemiBold"/>
                <a:cs typeface="Inter SemiBold"/>
                <a:sym typeface="Inter SemiBold"/>
              </a:defRPr>
            </a:lvl1pPr>
            <a:lvl2pPr marR="0" lvl="1"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2308" name="Google Shape;2308;p184"/>
          <p:cNvSpPr txBox="1">
            <a:spLocks noGrp="1"/>
          </p:cNvSpPr>
          <p:nvPr>
            <p:ph type="body" idx="1"/>
          </p:nvPr>
        </p:nvSpPr>
        <p:spPr>
          <a:xfrm>
            <a:off x="228600" y="1770300"/>
            <a:ext cx="8686800" cy="3144600"/>
          </a:xfrm>
          <a:prstGeom prst="rect">
            <a:avLst/>
          </a:prstGeom>
          <a:noFill/>
          <a:ln>
            <a:noFill/>
          </a:ln>
        </p:spPr>
        <p:txBody>
          <a:bodyPr spcFirstLastPara="1" wrap="square" lIns="0" tIns="0" rIns="0" bIns="0" anchor="t" anchorCtr="0">
            <a:normAutofit/>
          </a:bodyPr>
          <a:lstStyle>
            <a:lvl1pPr marL="457200" marR="0" lvl="0" indent="-292100" algn="l">
              <a:lnSpc>
                <a:spcPct val="115000"/>
              </a:lnSpc>
              <a:spcBef>
                <a:spcPts val="0"/>
              </a:spcBef>
              <a:spcAft>
                <a:spcPts val="0"/>
              </a:spcAft>
              <a:buClr>
                <a:schemeClr val="dk1"/>
              </a:buClr>
              <a:buSzPts val="1000"/>
              <a:buFont typeface="Schibsted Grotesk"/>
              <a:buChar char="●"/>
              <a:defRPr sz="1000" b="0" i="0" u="none" strike="noStrike" cap="none">
                <a:solidFill>
                  <a:schemeClr val="dk1"/>
                </a:solidFill>
                <a:latin typeface="Schibsted Grotesk"/>
                <a:ea typeface="Schibsted Grotesk"/>
                <a:cs typeface="Schibsted Grotesk"/>
                <a:sym typeface="Schibsted Grotesk"/>
              </a:defRPr>
            </a:lvl1pPr>
            <a:lvl2pPr marL="914400" marR="0" lvl="1" indent="-292100" algn="l">
              <a:lnSpc>
                <a:spcPct val="115000"/>
              </a:lnSpc>
              <a:spcBef>
                <a:spcPts val="0"/>
              </a:spcBef>
              <a:spcAft>
                <a:spcPts val="0"/>
              </a:spcAft>
              <a:buClr>
                <a:schemeClr val="dk1"/>
              </a:buClr>
              <a:buSzPts val="1000"/>
              <a:buFont typeface="Schibsted Grotesk"/>
              <a:buChar char="○"/>
              <a:defRPr sz="1000" b="0" i="0" u="none" strike="noStrike" cap="none">
                <a:solidFill>
                  <a:schemeClr val="dk1"/>
                </a:solidFill>
                <a:latin typeface="Schibsted Grotesk"/>
                <a:ea typeface="Schibsted Grotesk"/>
                <a:cs typeface="Schibsted Grotesk"/>
                <a:sym typeface="Schibsted Grotesk"/>
              </a:defRPr>
            </a:lvl2pPr>
            <a:lvl3pPr marL="1371600" marR="0" lvl="2" indent="-292100" algn="l">
              <a:lnSpc>
                <a:spcPct val="115000"/>
              </a:lnSpc>
              <a:spcBef>
                <a:spcPts val="0"/>
              </a:spcBef>
              <a:spcAft>
                <a:spcPts val="0"/>
              </a:spcAft>
              <a:buClr>
                <a:schemeClr val="dk1"/>
              </a:buClr>
              <a:buSzPts val="1000"/>
              <a:buFont typeface="Schibsted Grotesk"/>
              <a:buChar char="■"/>
              <a:defRPr sz="1000" b="0" i="0" u="none" strike="noStrike" cap="none">
                <a:solidFill>
                  <a:schemeClr val="dk1"/>
                </a:solidFill>
                <a:latin typeface="Schibsted Grotesk"/>
                <a:ea typeface="Schibsted Grotesk"/>
                <a:cs typeface="Schibsted Grotesk"/>
                <a:sym typeface="Schibsted Grotesk"/>
              </a:defRPr>
            </a:lvl3pPr>
            <a:lvl4pPr marL="1828800" marR="0" lvl="3" indent="-292100" algn="l">
              <a:lnSpc>
                <a:spcPct val="115000"/>
              </a:lnSpc>
              <a:spcBef>
                <a:spcPts val="0"/>
              </a:spcBef>
              <a:spcAft>
                <a:spcPts val="0"/>
              </a:spcAft>
              <a:buClr>
                <a:schemeClr val="dk1"/>
              </a:buClr>
              <a:buSzPts val="1000"/>
              <a:buFont typeface="Schibsted Grotesk"/>
              <a:buChar char="●"/>
              <a:defRPr sz="1000" b="0" i="0" u="none" strike="noStrike" cap="none">
                <a:solidFill>
                  <a:schemeClr val="dk1"/>
                </a:solidFill>
                <a:latin typeface="Schibsted Grotesk"/>
                <a:ea typeface="Schibsted Grotesk"/>
                <a:cs typeface="Schibsted Grotesk"/>
                <a:sym typeface="Schibsted Grotesk"/>
              </a:defRPr>
            </a:lvl4pPr>
            <a:lvl5pPr marL="2286000" marR="0" lvl="4" indent="-292100" algn="l">
              <a:lnSpc>
                <a:spcPct val="115000"/>
              </a:lnSpc>
              <a:spcBef>
                <a:spcPts val="0"/>
              </a:spcBef>
              <a:spcAft>
                <a:spcPts val="0"/>
              </a:spcAft>
              <a:buClr>
                <a:schemeClr val="dk1"/>
              </a:buClr>
              <a:buSzPts val="1000"/>
              <a:buFont typeface="Schibsted Grotesk"/>
              <a:buChar char="○"/>
              <a:defRPr sz="1000" b="0" i="0" u="none" strike="noStrike" cap="none">
                <a:solidFill>
                  <a:schemeClr val="dk1"/>
                </a:solidFill>
                <a:latin typeface="Schibsted Grotesk"/>
                <a:ea typeface="Schibsted Grotesk"/>
                <a:cs typeface="Schibsted Grotesk"/>
                <a:sym typeface="Schibsted Grotesk"/>
              </a:defRPr>
            </a:lvl5pPr>
            <a:lvl6pPr marL="2743200" marR="0" lvl="5" indent="-292100" algn="l">
              <a:lnSpc>
                <a:spcPct val="115000"/>
              </a:lnSpc>
              <a:spcBef>
                <a:spcPts val="0"/>
              </a:spcBef>
              <a:spcAft>
                <a:spcPts val="0"/>
              </a:spcAft>
              <a:buClr>
                <a:schemeClr val="dk1"/>
              </a:buClr>
              <a:buSzPts val="1000"/>
              <a:buFont typeface="Schibsted Grotesk"/>
              <a:buChar char="■"/>
              <a:defRPr sz="1000" b="0" i="0" u="none" strike="noStrike" cap="none">
                <a:solidFill>
                  <a:schemeClr val="dk1"/>
                </a:solidFill>
                <a:latin typeface="Schibsted Grotesk"/>
                <a:ea typeface="Schibsted Grotesk"/>
                <a:cs typeface="Schibsted Grotesk"/>
                <a:sym typeface="Schibsted Grotesk"/>
              </a:defRPr>
            </a:lvl6pPr>
            <a:lvl7pPr marL="3200400" marR="0" lvl="6" indent="-292100" algn="l">
              <a:lnSpc>
                <a:spcPct val="115000"/>
              </a:lnSpc>
              <a:spcBef>
                <a:spcPts val="0"/>
              </a:spcBef>
              <a:spcAft>
                <a:spcPts val="0"/>
              </a:spcAft>
              <a:buClr>
                <a:schemeClr val="dk1"/>
              </a:buClr>
              <a:buSzPts val="1000"/>
              <a:buFont typeface="Schibsted Grotesk"/>
              <a:buChar char="●"/>
              <a:defRPr sz="1000" b="0" i="0" u="none" strike="noStrike" cap="none">
                <a:solidFill>
                  <a:schemeClr val="dk1"/>
                </a:solidFill>
                <a:latin typeface="Schibsted Grotesk"/>
                <a:ea typeface="Schibsted Grotesk"/>
                <a:cs typeface="Schibsted Grotesk"/>
                <a:sym typeface="Schibsted Grotesk"/>
              </a:defRPr>
            </a:lvl7pPr>
            <a:lvl8pPr marL="3657600" marR="0" lvl="7" indent="-292100" algn="l">
              <a:lnSpc>
                <a:spcPct val="115000"/>
              </a:lnSpc>
              <a:spcBef>
                <a:spcPts val="0"/>
              </a:spcBef>
              <a:spcAft>
                <a:spcPts val="0"/>
              </a:spcAft>
              <a:buClr>
                <a:schemeClr val="dk1"/>
              </a:buClr>
              <a:buSzPts val="1000"/>
              <a:buFont typeface="Schibsted Grotesk"/>
              <a:buChar char="○"/>
              <a:defRPr sz="1000" b="0" i="0" u="none" strike="noStrike" cap="none">
                <a:solidFill>
                  <a:schemeClr val="dk1"/>
                </a:solidFill>
                <a:latin typeface="Schibsted Grotesk"/>
                <a:ea typeface="Schibsted Grotesk"/>
                <a:cs typeface="Schibsted Grotesk"/>
                <a:sym typeface="Schibsted Grotesk"/>
              </a:defRPr>
            </a:lvl8pPr>
            <a:lvl9pPr marL="4114800" marR="0" lvl="8" indent="-292100" algn="l">
              <a:lnSpc>
                <a:spcPct val="115000"/>
              </a:lnSpc>
              <a:spcBef>
                <a:spcPts val="0"/>
              </a:spcBef>
              <a:spcAft>
                <a:spcPts val="0"/>
              </a:spcAft>
              <a:buClr>
                <a:schemeClr val="dk1"/>
              </a:buClr>
              <a:buSzPts val="1000"/>
              <a:buFont typeface="Schibsted Grotesk"/>
              <a:buChar char="■"/>
              <a:defRPr sz="1000" b="0" i="0" u="none" strike="noStrike" cap="none">
                <a:solidFill>
                  <a:schemeClr val="dk1"/>
                </a:solidFill>
                <a:latin typeface="Schibsted Grotesk"/>
                <a:ea typeface="Schibsted Grotesk"/>
                <a:cs typeface="Schibsted Grotesk"/>
                <a:sym typeface="Schibsted Grotesk"/>
              </a:defRPr>
            </a:lvl9pPr>
          </a:lstStyle>
          <a:p>
            <a:endParaRPr/>
          </a:p>
        </p:txBody>
      </p:sp>
      <p:sp>
        <p:nvSpPr>
          <p:cNvPr id="2309" name="Google Shape;2309;p184"/>
          <p:cNvSpPr txBox="1">
            <a:spLocks noGrp="1"/>
          </p:cNvSpPr>
          <p:nvPr>
            <p:ph type="sldNum" idx="12"/>
          </p:nvPr>
        </p:nvSpPr>
        <p:spPr>
          <a:xfrm>
            <a:off x="8318400" y="98125"/>
            <a:ext cx="597000" cy="3282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Schibsted Grotesk"/>
                <a:ea typeface="Schibsted Grotesk"/>
                <a:cs typeface="Schibsted Grotesk"/>
                <a:sym typeface="Schibsted Grotesk"/>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 id="2147483858" r:id="rId31"/>
    <p:sldLayoutId id="2147483859" r:id="rId32"/>
    <p:sldLayoutId id="2147483860" r:id="rId33"/>
    <p:sldLayoutId id="2147483861" r:id="rId34"/>
    <p:sldLayoutId id="2147483862" r:id="rId35"/>
    <p:sldLayoutId id="2147483863" r:id="rId36"/>
    <p:sldLayoutId id="2147483864" r:id="rId37"/>
    <p:sldLayoutId id="2147483865" r:id="rId38"/>
    <p:sldLayoutId id="2147483866" r:id="rId39"/>
    <p:sldLayoutId id="2147483867" r:id="rId40"/>
    <p:sldLayoutId id="2147483868" r:id="rId41"/>
    <p:sldLayoutId id="2147483869" r:id="rId42"/>
    <p:sldLayoutId id="2147483870" r:id="rId43"/>
    <p:sldLayoutId id="2147483871" r:id="rId44"/>
    <p:sldLayoutId id="2147483872" r:id="rId45"/>
    <p:sldLayoutId id="2147483873" r:id="rId46"/>
    <p:sldLayoutId id="2147483874" r:id="rId47"/>
    <p:sldLayoutId id="2147483875" r:id="rId48"/>
    <p:sldLayoutId id="2147483876" r:id="rId49"/>
    <p:sldLayoutId id="2147483877" r:id="rId50"/>
    <p:sldLayoutId id="2147483878" r:id="rId51"/>
    <p:sldLayoutId id="2147483879" r:id="rId52"/>
    <p:sldLayoutId id="2147483880" r:id="rId53"/>
    <p:sldLayoutId id="2147483881" r:id="rId54"/>
    <p:sldLayoutId id="2147483882" r:id="rId55"/>
    <p:sldLayoutId id="2147483883" r:id="rId56"/>
    <p:sldLayoutId id="2147483884" r:id="rId57"/>
    <p:sldLayoutId id="2147483885" r:id="rId58"/>
    <p:sldLayoutId id="2147483886" r:id="rId59"/>
    <p:sldLayoutId id="2147483887" r:id="rId60"/>
    <p:sldLayoutId id="2147483888" r:id="rId61"/>
    <p:sldLayoutId id="2147483889" r:id="rId62"/>
    <p:sldLayoutId id="2147483890" r:id="rId6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44">
          <p15:clr>
            <a:srgbClr val="E46962"/>
          </p15:clr>
        </p15:guide>
        <p15:guide id="2" orient="horz" pos="144">
          <p15:clr>
            <a:srgbClr val="E46962"/>
          </p15:clr>
        </p15:guide>
        <p15:guide id="3" orient="horz" pos="3096">
          <p15:clr>
            <a:srgbClr val="E46962"/>
          </p15:clr>
        </p15:guide>
        <p15:guide id="4" pos="5616">
          <p15:clr>
            <a:srgbClr val="E46962"/>
          </p15:clr>
        </p15:guide>
        <p15:guide id="5" pos="520">
          <p15:clr>
            <a:srgbClr val="E46962"/>
          </p15:clr>
        </p15:guide>
        <p15:guide id="6" pos="607">
          <p15:clr>
            <a:srgbClr val="E46962"/>
          </p15:clr>
        </p15:guide>
        <p15:guide id="7" pos="983">
          <p15:clr>
            <a:srgbClr val="E46962"/>
          </p15:clr>
        </p15:guide>
        <p15:guide id="8" pos="1071">
          <p15:clr>
            <a:srgbClr val="E46962"/>
          </p15:clr>
        </p15:guide>
        <p15:guide id="9" pos="1447">
          <p15:clr>
            <a:srgbClr val="E46962"/>
          </p15:clr>
        </p15:guide>
        <p15:guide id="10" pos="1534">
          <p15:clr>
            <a:srgbClr val="E46962"/>
          </p15:clr>
        </p15:guide>
        <p15:guide id="11" pos="1910">
          <p15:clr>
            <a:srgbClr val="E46962"/>
          </p15:clr>
        </p15:guide>
        <p15:guide id="12" pos="1997">
          <p15:clr>
            <a:srgbClr val="E46962"/>
          </p15:clr>
        </p15:guide>
        <p15:guide id="13" pos="2373">
          <p15:clr>
            <a:srgbClr val="E46962"/>
          </p15:clr>
        </p15:guide>
        <p15:guide id="14" pos="2460">
          <p15:clr>
            <a:srgbClr val="E46962"/>
          </p15:clr>
        </p15:guide>
        <p15:guide id="15" pos="2854">
          <p15:clr>
            <a:srgbClr val="E46962"/>
          </p15:clr>
        </p15:guide>
        <p15:guide id="16" pos="2924">
          <p15:clr>
            <a:srgbClr val="E46962"/>
          </p15:clr>
        </p15:guide>
        <p15:guide id="17" pos="3300">
          <p15:clr>
            <a:srgbClr val="E46962"/>
          </p15:clr>
        </p15:guide>
        <p15:guide id="18" pos="3387">
          <p15:clr>
            <a:srgbClr val="E46962"/>
          </p15:clr>
        </p15:guide>
        <p15:guide id="19" pos="3763">
          <p15:clr>
            <a:srgbClr val="E46962"/>
          </p15:clr>
        </p15:guide>
        <p15:guide id="20" pos="3850">
          <p15:clr>
            <a:srgbClr val="E46962"/>
          </p15:clr>
        </p15:guide>
        <p15:guide id="21" pos="4226">
          <p15:clr>
            <a:srgbClr val="E46962"/>
          </p15:clr>
        </p15:guide>
        <p15:guide id="22" pos="4313">
          <p15:clr>
            <a:srgbClr val="E46962"/>
          </p15:clr>
        </p15:guide>
        <p15:guide id="23" pos="4690">
          <p15:clr>
            <a:srgbClr val="E46962"/>
          </p15:clr>
        </p15:guide>
        <p15:guide id="24" pos="4777">
          <p15:clr>
            <a:srgbClr val="E46962"/>
          </p15:clr>
        </p15:guide>
        <p15:guide id="25" pos="5153">
          <p15:clr>
            <a:srgbClr val="E46962"/>
          </p15:clr>
        </p15:guide>
        <p15:guide id="26" pos="5240">
          <p15:clr>
            <a:srgbClr val="E46962"/>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196"/>
        <p:cNvGrpSpPr/>
        <p:nvPr/>
      </p:nvGrpSpPr>
      <p:grpSpPr>
        <a:xfrm>
          <a:off x="0" y="0"/>
          <a:ext cx="0" cy="0"/>
          <a:chOff x="0" y="0"/>
          <a:chExt cx="0" cy="0"/>
        </a:xfrm>
      </p:grpSpPr>
      <p:sp>
        <p:nvSpPr>
          <p:cNvPr id="3197" name="Google Shape;3197;p2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3198" name="Google Shape;3198;p2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3199" name="Google Shape;3199;p2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255"/>
        <p:cNvGrpSpPr/>
        <p:nvPr/>
      </p:nvGrpSpPr>
      <p:grpSpPr>
        <a:xfrm>
          <a:off x="0" y="0"/>
          <a:ext cx="0" cy="0"/>
          <a:chOff x="0" y="0"/>
          <a:chExt cx="0" cy="0"/>
        </a:xfrm>
      </p:grpSpPr>
      <p:sp>
        <p:nvSpPr>
          <p:cNvPr id="3256" name="Google Shape;3256;p26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3257" name="Google Shape;3257;p26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3258" name="Google Shape;3258;p2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905227" y="2222500"/>
            <a:ext cx="2236394" cy="2406650"/>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13159" y="3365499"/>
            <a:ext cx="6400800" cy="11303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3159" y="514351"/>
            <a:ext cx="6400800" cy="271145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28309" y="4629150"/>
            <a:ext cx="1200150" cy="273844"/>
          </a:xfrm>
          <a:prstGeom prst="rect">
            <a:avLst/>
          </a:prstGeom>
        </p:spPr>
        <p:txBody>
          <a:bodyPr vert="horz" lIns="91440" tIns="45720" rIns="91440" bIns="45720" rtlCol="0" anchor="t"/>
          <a:lstStyle>
            <a:lvl1pPr algn="r">
              <a:defRPr sz="750" b="0" i="0">
                <a:solidFill>
                  <a:schemeClr val="bg2">
                    <a:lumMod val="50000"/>
                  </a:schemeClr>
                </a:solidFill>
                <a:effectLst/>
                <a:latin typeface="+mn-lt"/>
              </a:defRPr>
            </a:lvl1pPr>
          </a:lstStyle>
          <a:p>
            <a:fld id="{45AB812F-B657-45A9-B1B8-B7FCF1B8D9FE}" type="datetimeFigureOut">
              <a:rPr lang="en-US" smtClean="0"/>
              <a:t>4/7/2026</a:t>
            </a:fld>
            <a:endParaRPr lang="en-US"/>
          </a:p>
        </p:txBody>
      </p:sp>
      <p:sp>
        <p:nvSpPr>
          <p:cNvPr id="5" name="Footer Placeholder 4"/>
          <p:cNvSpPr>
            <a:spLocks noGrp="1"/>
          </p:cNvSpPr>
          <p:nvPr>
            <p:ph type="ftr" sz="quarter" idx="3"/>
          </p:nvPr>
        </p:nvSpPr>
        <p:spPr>
          <a:xfrm>
            <a:off x="513159" y="4629150"/>
            <a:ext cx="5657850" cy="273844"/>
          </a:xfrm>
          <a:prstGeom prst="rect">
            <a:avLst/>
          </a:prstGeom>
        </p:spPr>
        <p:txBody>
          <a:bodyPr vert="horz" lIns="91440" tIns="45720" rIns="91440" bIns="45720" rtlCol="0" anchor="t"/>
          <a:lstStyle>
            <a:lvl1pPr algn="l">
              <a:defRPr sz="75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7772400" y="4183857"/>
            <a:ext cx="856684" cy="502444"/>
          </a:xfrm>
          <a:prstGeom prst="rect">
            <a:avLst/>
          </a:prstGeom>
        </p:spPr>
        <p:txBody>
          <a:bodyPr vert="horz" lIns="91440" tIns="45720" rIns="91440" bIns="45720" rtlCol="0" anchor="b"/>
          <a:lstStyle>
            <a:lvl1pPr algn="r">
              <a:defRPr sz="2400" b="0" i="0">
                <a:solidFill>
                  <a:schemeClr val="bg2">
                    <a:lumMod val="50000"/>
                  </a:schemeClr>
                </a:solidFill>
                <a:effectLst/>
                <a:latin typeface="+mn-lt"/>
              </a:defRPr>
            </a:lvl1pPr>
          </a:lstStyle>
          <a:p>
            <a:fld id="{5E577B07-8B77-43D7-AFC2-7C7CB81CE090}" type="slidenum">
              <a:rPr lang="en-US" smtClean="0"/>
              <a:t>‹#›</a:t>
            </a:fld>
            <a:endParaRPr lang="en-US"/>
          </a:p>
        </p:txBody>
      </p:sp>
    </p:spTree>
    <p:extLst>
      <p:ext uri="{BB962C8B-B14F-4D97-AF65-F5344CB8AC3E}">
        <p14:creationId xmlns:p14="http://schemas.microsoft.com/office/powerpoint/2010/main" val="653636354"/>
      </p:ext>
    </p:extLst>
  </p:cSld>
  <p:clrMap bg1="dk1" tx1="lt1" bg2="dk2"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Lst>
  <p:txStyles>
    <p:titleStyle>
      <a:lvl1pPr algn="l" defTabSz="342900" rtl="0" eaLnBrk="1" latinLnBrk="0" hangingPunct="1">
        <a:spcBef>
          <a:spcPct val="0"/>
        </a:spcBef>
        <a:buNone/>
        <a:defRPr sz="27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500" kern="1200" cap="none">
          <a:solidFill>
            <a:schemeClr val="bg2">
              <a:lumMod val="7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350" kern="1200" cap="none">
          <a:solidFill>
            <a:schemeClr val="bg2">
              <a:lumMod val="7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200" kern="1200" cap="none">
          <a:solidFill>
            <a:schemeClr val="bg2">
              <a:lumMod val="7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244.xml"/><Relationship Id="rId4" Type="http://schemas.openxmlformats.org/officeDocument/2006/relationships/image" Target="../media/image51.png"/></Relationships>
</file>

<file path=ppt/slides/_rels/slide1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0.xml"/><Relationship Id="rId1" Type="http://schemas.openxmlformats.org/officeDocument/2006/relationships/slideLayout" Target="../slideLayouts/slideLayout259.xml"/><Relationship Id="rId5" Type="http://schemas.openxmlformats.org/officeDocument/2006/relationships/image" Target="../media/image14.png"/><Relationship Id="rId4" Type="http://schemas.openxmlformats.org/officeDocument/2006/relationships/image" Target="../media/image62.jp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44.xml"/><Relationship Id="rId6" Type="http://schemas.openxmlformats.org/officeDocument/2006/relationships/image" Target="../media/image50.png"/><Relationship Id="rId5" Type="http://schemas.openxmlformats.org/officeDocument/2006/relationships/image" Target="../media/image63.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73.xml"/></Relationships>
</file>

<file path=ppt/slides/_rels/slide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73.xml"/></Relationships>
</file>

<file path=ppt/slides/_rels/slide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73.xml"/></Relationships>
</file>

<file path=ppt/slides/_rels/slide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73.xml"/></Relationships>
</file>

<file path=ppt/slides/_rels/slide1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73.xml"/></Relationships>
</file>

<file path=ppt/slides/_rels/slide1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73.xml"/></Relationships>
</file>

<file path=ppt/slides/_rels/slide1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73.xml"/></Relationships>
</file>

<file path=ppt/slides/_rels/slide1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73.xml"/></Relationships>
</file>

<file path=ppt/slides/_rels/slide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xml"/><Relationship Id="rId1" Type="http://schemas.openxmlformats.org/officeDocument/2006/relationships/slideLayout" Target="../slideLayouts/slideLayout259.xml"/></Relationships>
</file>

<file path=ppt/slides/_rels/slide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73.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73.xml"/></Relationships>
</file>

<file path=ppt/slides/_rels/slide2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2.xml"/><Relationship Id="rId1" Type="http://schemas.openxmlformats.org/officeDocument/2006/relationships/slideLayout" Target="../slideLayouts/slideLayout259.xml"/><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44.xml"/><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59.xml"/><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81.jpg"/><Relationship Id="rId7" Type="http://schemas.openxmlformats.org/officeDocument/2006/relationships/image" Target="../media/image84.jpg"/><Relationship Id="rId2" Type="http://schemas.openxmlformats.org/officeDocument/2006/relationships/notesSlide" Target="../notesSlides/notesSlide15.xml"/><Relationship Id="rId1" Type="http://schemas.openxmlformats.org/officeDocument/2006/relationships/slideLayout" Target="../slideLayouts/slideLayout116.xml"/><Relationship Id="rId6" Type="http://schemas.openxmlformats.org/officeDocument/2006/relationships/image" Target="../media/image83.jpg"/><Relationship Id="rId5" Type="http://schemas.openxmlformats.org/officeDocument/2006/relationships/image" Target="../media/image62.jpg"/><Relationship Id="rId4" Type="http://schemas.openxmlformats.org/officeDocument/2006/relationships/image" Target="../media/image82.jpg"/></Relationships>
</file>

<file path=ppt/slides/_rels/slide2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6.xml"/><Relationship Id="rId1" Type="http://schemas.openxmlformats.org/officeDocument/2006/relationships/slideLayout" Target="../slideLayouts/slideLayout259.xml"/><Relationship Id="rId5" Type="http://schemas.openxmlformats.org/officeDocument/2006/relationships/image" Target="../media/image86.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24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259.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9.xml"/></Relationships>
</file>

<file path=ppt/slides/_rels/slide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xml"/><Relationship Id="rId1" Type="http://schemas.openxmlformats.org/officeDocument/2006/relationships/slideLayout" Target="../slideLayouts/slideLayout243.xml"/><Relationship Id="rId5" Type="http://schemas.openxmlformats.org/officeDocument/2006/relationships/hyperlink" Target="https://news.gallup.com/poll/544415/personal-safety-fears-three-decade-high.aspx" TargetMode="External"/><Relationship Id="rId4" Type="http://schemas.openxmlformats.org/officeDocument/2006/relationships/hyperlink" Target="https://www.policeforum.org/staffing2023"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cdn.americanprogress.org/wp-content/uploads/issues/2012/06/pdf/violent_crime.pdf" TargetMode="External"/><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44.xml"/><Relationship Id="rId6" Type="http://schemas.openxmlformats.org/officeDocument/2006/relationships/image" Target="../media/image92.jpg"/><Relationship Id="rId5" Type="http://schemas.openxmlformats.org/officeDocument/2006/relationships/hyperlink" Target="https://ssrosent.expressions.syr.edu/wp-content/uploads/Crime-Retail-12-1-2023.pdf" TargetMode="External"/><Relationship Id="rId4" Type="http://schemas.openxmlformats.org/officeDocument/2006/relationships/hyperlink" Target="https://doi.org/10.1007/s11146-025-10012-z"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8.xml"/></Relationships>
</file>

<file path=ppt/slides/_rels/slide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68.xml"/></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44.xml"/><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44.xml"/><Relationship Id="rId6" Type="http://schemas.openxmlformats.org/officeDocument/2006/relationships/image" Target="../media/image47.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4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7F4"/>
        </a:solidFill>
        <a:effectLst/>
      </p:bgPr>
    </p:bg>
    <p:spTree>
      <p:nvGrpSpPr>
        <p:cNvPr id="1" name="Shape 3316"/>
        <p:cNvGrpSpPr/>
        <p:nvPr/>
      </p:nvGrpSpPr>
      <p:grpSpPr>
        <a:xfrm>
          <a:off x="0" y="0"/>
          <a:ext cx="0" cy="0"/>
          <a:chOff x="0" y="0"/>
          <a:chExt cx="0" cy="0"/>
        </a:xfrm>
      </p:grpSpPr>
      <p:sp>
        <p:nvSpPr>
          <p:cNvPr id="3317" name="Google Shape;3317;p279"/>
          <p:cNvSpPr txBox="1"/>
          <p:nvPr/>
        </p:nvSpPr>
        <p:spPr>
          <a:xfrm>
            <a:off x="202464" y="451825"/>
            <a:ext cx="8857800" cy="657000"/>
          </a:xfrm>
          <a:prstGeom prst="rect">
            <a:avLst/>
          </a:prstGeom>
          <a:noFill/>
          <a:ln>
            <a:noFill/>
          </a:ln>
        </p:spPr>
        <p:txBody>
          <a:bodyPr spcFirstLastPara="1" wrap="square" lIns="131250" tIns="131250" rIns="131250" bIns="131250" anchor="t" anchorCtr="0">
            <a:noAutofit/>
          </a:bodyPr>
          <a:lstStyle/>
          <a:p>
            <a:pPr marL="0" lvl="0" indent="0" algn="l" rtl="0">
              <a:lnSpc>
                <a:spcPct val="80000"/>
              </a:lnSpc>
              <a:spcBef>
                <a:spcPts val="0"/>
              </a:spcBef>
              <a:spcAft>
                <a:spcPts val="0"/>
              </a:spcAft>
              <a:buNone/>
            </a:pPr>
            <a:r>
              <a:rPr lang="en" sz="4330">
                <a:solidFill>
                  <a:srgbClr val="023328"/>
                </a:solidFill>
                <a:latin typeface="Merriweather Medium"/>
                <a:ea typeface="Merriweather Medium"/>
                <a:cs typeface="Merriweather Medium"/>
                <a:sym typeface="Merriweather Medium"/>
              </a:rPr>
              <a:t>Shape a safer future, together</a:t>
            </a:r>
            <a:endParaRPr sz="4330">
              <a:solidFill>
                <a:srgbClr val="023328"/>
              </a:solidFill>
              <a:latin typeface="Merriweather Medium"/>
              <a:ea typeface="Merriweather Medium"/>
              <a:cs typeface="Merriweather Medium"/>
              <a:sym typeface="Merriweather Medium"/>
            </a:endParaRPr>
          </a:p>
          <a:p>
            <a:pPr marL="0" lvl="0" indent="0" algn="l" rtl="0">
              <a:lnSpc>
                <a:spcPct val="80000"/>
              </a:lnSpc>
              <a:spcBef>
                <a:spcPts val="0"/>
              </a:spcBef>
              <a:spcAft>
                <a:spcPts val="0"/>
              </a:spcAft>
              <a:buNone/>
            </a:pPr>
            <a:endParaRPr sz="4330">
              <a:solidFill>
                <a:srgbClr val="023328"/>
              </a:solidFill>
              <a:latin typeface="Merriweather Medium"/>
              <a:ea typeface="Merriweather Medium"/>
              <a:cs typeface="Merriweather Medium"/>
              <a:sym typeface="Merriweather Medium"/>
            </a:endParaRPr>
          </a:p>
          <a:p>
            <a:pPr marL="0" lvl="0" indent="0" algn="l" rtl="0">
              <a:lnSpc>
                <a:spcPct val="80000"/>
              </a:lnSpc>
              <a:spcBef>
                <a:spcPts val="0"/>
              </a:spcBef>
              <a:spcAft>
                <a:spcPts val="0"/>
              </a:spcAft>
              <a:buNone/>
            </a:pPr>
            <a:endParaRPr sz="4330">
              <a:solidFill>
                <a:srgbClr val="023328"/>
              </a:solidFill>
              <a:latin typeface="Merriweather Medium"/>
              <a:ea typeface="Merriweather Medium"/>
              <a:cs typeface="Merriweather Medium"/>
              <a:sym typeface="Merriweather Medium"/>
            </a:endParaRPr>
          </a:p>
        </p:txBody>
      </p:sp>
      <p:sp>
        <p:nvSpPr>
          <p:cNvPr id="3319" name="Google Shape;3319;p279"/>
          <p:cNvSpPr txBox="1"/>
          <p:nvPr/>
        </p:nvSpPr>
        <p:spPr>
          <a:xfrm>
            <a:off x="286205" y="1159835"/>
            <a:ext cx="33735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50">
                <a:solidFill>
                  <a:srgbClr val="023328"/>
                </a:solidFill>
                <a:latin typeface="Archivo"/>
                <a:ea typeface="Archivo"/>
                <a:cs typeface="Archivo"/>
                <a:sym typeface="Archivo"/>
              </a:rPr>
              <a:t>Manchester, CT</a:t>
            </a:r>
            <a:endParaRPr sz="1750">
              <a:solidFill>
                <a:srgbClr val="023328"/>
              </a:solidFill>
              <a:latin typeface="Archivo"/>
              <a:ea typeface="Archivo"/>
              <a:cs typeface="Archivo"/>
              <a:sym typeface="Archivo"/>
            </a:endParaRPr>
          </a:p>
          <a:p>
            <a:pPr marL="0" lvl="0" indent="0" algn="l" rtl="0">
              <a:spcBef>
                <a:spcPts val="0"/>
              </a:spcBef>
              <a:spcAft>
                <a:spcPts val="0"/>
              </a:spcAft>
              <a:buNone/>
            </a:pPr>
            <a:endParaRPr sz="1750">
              <a:solidFill>
                <a:srgbClr val="03332A"/>
              </a:solidFill>
              <a:latin typeface="Archivo"/>
              <a:ea typeface="Archivo"/>
              <a:cs typeface="Archivo"/>
              <a:sym typeface="Archivo"/>
            </a:endParaRPr>
          </a:p>
        </p:txBody>
      </p:sp>
      <p:sp>
        <p:nvSpPr>
          <p:cNvPr id="3320" name="Google Shape;3320;p279"/>
          <p:cNvSpPr txBox="1"/>
          <p:nvPr/>
        </p:nvSpPr>
        <p:spPr>
          <a:xfrm>
            <a:off x="7226350" y="4653650"/>
            <a:ext cx="1466100" cy="3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rgbClr val="023328"/>
                </a:solidFill>
                <a:latin typeface="Archivo"/>
                <a:ea typeface="Archivo"/>
                <a:cs typeface="Archivo"/>
                <a:sym typeface="Archivo"/>
              </a:rPr>
              <a:t>April 7, 2026</a:t>
            </a:r>
            <a:endParaRPr sz="1350">
              <a:solidFill>
                <a:srgbClr val="023328"/>
              </a:solidFill>
              <a:latin typeface="Archivo"/>
              <a:ea typeface="Archivo"/>
              <a:cs typeface="Archivo"/>
              <a:sym typeface="Archivo"/>
            </a:endParaRPr>
          </a:p>
          <a:p>
            <a:pPr marL="0" lvl="0" indent="0" algn="l" rtl="0">
              <a:spcBef>
                <a:spcPts val="0"/>
              </a:spcBef>
              <a:spcAft>
                <a:spcPts val="0"/>
              </a:spcAft>
              <a:buNone/>
            </a:pPr>
            <a:endParaRPr sz="1750">
              <a:solidFill>
                <a:srgbClr val="03332A"/>
              </a:solidFill>
              <a:latin typeface="Archivo"/>
              <a:ea typeface="Archivo"/>
              <a:cs typeface="Archivo"/>
              <a:sym typeface="Archivo"/>
            </a:endParaRPr>
          </a:p>
        </p:txBody>
      </p:sp>
      <p:pic>
        <p:nvPicPr>
          <p:cNvPr id="3321" name="Google Shape;3321;p279" title="Flock Logodark.png"/>
          <p:cNvPicPr preferRelativeResize="0"/>
          <p:nvPr/>
        </p:nvPicPr>
        <p:blipFill>
          <a:blip r:embed="rId3">
            <a:alphaModFix/>
          </a:blip>
          <a:stretch>
            <a:fillRect/>
          </a:stretch>
        </p:blipFill>
        <p:spPr>
          <a:xfrm>
            <a:off x="286201" y="4706292"/>
            <a:ext cx="1466074" cy="228600"/>
          </a:xfrm>
          <a:prstGeom prst="rect">
            <a:avLst/>
          </a:prstGeom>
          <a:noFill/>
          <a:ln>
            <a:noFill/>
          </a:ln>
        </p:spPr>
      </p:pic>
      <p:pic>
        <p:nvPicPr>
          <p:cNvPr id="6" name="Picture 5">
            <a:extLst>
              <a:ext uri="{FF2B5EF4-FFF2-40B4-BE49-F238E27FC236}">
                <a16:creationId xmlns:a16="http://schemas.microsoft.com/office/drawing/2014/main" id="{121F14A7-4ADD-DA56-4F37-450410067E7B}"/>
              </a:ext>
            </a:extLst>
          </p:cNvPr>
          <p:cNvPicPr>
            <a:picLocks noChangeAspect="1"/>
          </p:cNvPicPr>
          <p:nvPr/>
        </p:nvPicPr>
        <p:blipFill>
          <a:blip r:embed="rId4"/>
          <a:stretch>
            <a:fillRect/>
          </a:stretch>
        </p:blipFill>
        <p:spPr>
          <a:xfrm>
            <a:off x="617415" y="1702451"/>
            <a:ext cx="7831015" cy="26497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1110D"/>
        </a:solidFill>
        <a:effectLst/>
      </p:bgPr>
    </p:bg>
    <p:spTree>
      <p:nvGrpSpPr>
        <p:cNvPr id="1" name="Shape 3491"/>
        <p:cNvGrpSpPr/>
        <p:nvPr/>
      </p:nvGrpSpPr>
      <p:grpSpPr>
        <a:xfrm>
          <a:off x="0" y="0"/>
          <a:ext cx="0" cy="0"/>
          <a:chOff x="0" y="0"/>
          <a:chExt cx="0" cy="0"/>
        </a:xfrm>
      </p:grpSpPr>
      <p:pic>
        <p:nvPicPr>
          <p:cNvPr id="3492" name="Google Shape;3492;p289" title="getty-images-ErG6uxOe-Ig-unsplash.jpg"/>
          <p:cNvPicPr preferRelativeResize="0"/>
          <p:nvPr/>
        </p:nvPicPr>
        <p:blipFill rotWithShape="1">
          <a:blip r:embed="rId3">
            <a:alphaModFix amt="60000"/>
          </a:blip>
          <a:srcRect t="7770" b="7770"/>
          <a:stretch/>
        </p:blipFill>
        <p:spPr>
          <a:xfrm>
            <a:off x="0" y="0"/>
            <a:ext cx="9144000" cy="5143500"/>
          </a:xfrm>
          <a:prstGeom prst="rect">
            <a:avLst/>
          </a:prstGeom>
          <a:noFill/>
          <a:ln>
            <a:noFill/>
          </a:ln>
        </p:spPr>
      </p:pic>
      <p:sp>
        <p:nvSpPr>
          <p:cNvPr id="3493" name="Google Shape;3493;p289"/>
          <p:cNvSpPr txBox="1"/>
          <p:nvPr/>
        </p:nvSpPr>
        <p:spPr>
          <a:xfrm>
            <a:off x="2136298" y="1974614"/>
            <a:ext cx="4871400" cy="1556700"/>
          </a:xfrm>
          <a:prstGeom prst="rect">
            <a:avLst/>
          </a:prstGeom>
          <a:noFill/>
          <a:ln>
            <a:noFill/>
          </a:ln>
        </p:spPr>
        <p:txBody>
          <a:bodyPr spcFirstLastPara="1" wrap="square" lIns="131250" tIns="131250" rIns="131250" bIns="131250" anchor="t" anchorCtr="0">
            <a:noAutofit/>
          </a:bodyPr>
          <a:lstStyle/>
          <a:p>
            <a:pPr marL="0" lvl="0" indent="0" algn="ctr" rtl="0">
              <a:lnSpc>
                <a:spcPct val="80000"/>
              </a:lnSpc>
              <a:spcBef>
                <a:spcPts val="0"/>
              </a:spcBef>
              <a:spcAft>
                <a:spcPts val="0"/>
              </a:spcAft>
              <a:buNone/>
            </a:pPr>
            <a:r>
              <a:rPr lang="en" sz="5330" i="1">
                <a:solidFill>
                  <a:srgbClr val="F7F7F4"/>
                </a:solidFill>
                <a:latin typeface="Merriweather Medium"/>
                <a:ea typeface="Merriweather Medium"/>
                <a:cs typeface="Merriweather Medium"/>
                <a:sym typeface="Merriweather Medium"/>
              </a:rPr>
              <a:t>Vision</a:t>
            </a:r>
            <a:endParaRPr sz="5330" i="1">
              <a:solidFill>
                <a:srgbClr val="F7F7F4"/>
              </a:solidFill>
              <a:latin typeface="Merriweather Medium"/>
              <a:ea typeface="Merriweather Medium"/>
              <a:cs typeface="Merriweather Medium"/>
              <a:sym typeface="Merriweather Medium"/>
            </a:endParaRPr>
          </a:p>
        </p:txBody>
      </p:sp>
      <p:sp>
        <p:nvSpPr>
          <p:cNvPr id="3494" name="Google Shape;3494;p289"/>
          <p:cNvSpPr/>
          <p:nvPr/>
        </p:nvSpPr>
        <p:spPr>
          <a:xfrm>
            <a:off x="2071400" y="926346"/>
            <a:ext cx="5019600" cy="33576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495" name="Google Shape;3495;p289" title="thais-barros-SvI0YN8Z0KI-unsplash.jpg"/>
          <p:cNvPicPr preferRelativeResize="0"/>
          <p:nvPr/>
        </p:nvPicPr>
        <p:blipFill>
          <a:blip r:embed="rId4">
            <a:alphaModFix amt="62000"/>
          </a:blip>
          <a:stretch>
            <a:fillRect/>
          </a:stretch>
        </p:blipFill>
        <p:spPr>
          <a:xfrm>
            <a:off x="2071275" y="926346"/>
            <a:ext cx="5019602" cy="3357675"/>
          </a:xfrm>
          <a:prstGeom prst="rect">
            <a:avLst/>
          </a:prstGeom>
          <a:noFill/>
          <a:ln>
            <a:noFill/>
          </a:ln>
        </p:spPr>
      </p:pic>
      <p:sp>
        <p:nvSpPr>
          <p:cNvPr id="3496" name="Google Shape;3496;p289"/>
          <p:cNvSpPr txBox="1"/>
          <p:nvPr/>
        </p:nvSpPr>
        <p:spPr>
          <a:xfrm>
            <a:off x="2102879" y="2066949"/>
            <a:ext cx="4871400" cy="619200"/>
          </a:xfrm>
          <a:prstGeom prst="rect">
            <a:avLst/>
          </a:prstGeom>
          <a:noFill/>
          <a:ln>
            <a:noFill/>
          </a:ln>
          <a:effectLst>
            <a:outerShdw blurRad="914400" dist="19050" dir="5400000" algn="bl" rotWithShape="0">
              <a:srgbClr val="000000">
                <a:alpha val="54000"/>
              </a:srgbClr>
            </a:outerShdw>
          </a:effectLst>
        </p:spPr>
        <p:txBody>
          <a:bodyPr spcFirstLastPara="1" wrap="square" lIns="131250" tIns="131250" rIns="131250" bIns="131250" anchor="t" anchorCtr="0">
            <a:noAutofit/>
          </a:bodyPr>
          <a:lstStyle/>
          <a:p>
            <a:pPr marL="0" lvl="0" indent="0" algn="ctr" rtl="0">
              <a:lnSpc>
                <a:spcPct val="80000"/>
              </a:lnSpc>
              <a:spcBef>
                <a:spcPts val="0"/>
              </a:spcBef>
              <a:spcAft>
                <a:spcPts val="0"/>
              </a:spcAft>
              <a:buNone/>
            </a:pPr>
            <a:r>
              <a:rPr lang="en" sz="4330" i="1">
                <a:solidFill>
                  <a:srgbClr val="F7F7F4"/>
                </a:solidFill>
                <a:latin typeface="Merriweather"/>
                <a:ea typeface="Merriweather"/>
                <a:cs typeface="Merriweather"/>
                <a:sym typeface="Merriweather"/>
              </a:rPr>
              <a:t>Success and Impact</a:t>
            </a:r>
            <a:endParaRPr sz="4330" i="1">
              <a:solidFill>
                <a:srgbClr val="F7F7F4"/>
              </a:solidFill>
              <a:latin typeface="Merriweather"/>
              <a:ea typeface="Merriweather"/>
              <a:cs typeface="Merriweather"/>
              <a:sym typeface="Merriweather"/>
            </a:endParaRPr>
          </a:p>
        </p:txBody>
      </p:sp>
      <p:pic>
        <p:nvPicPr>
          <p:cNvPr id="3497" name="Google Shape;3497;p289"/>
          <p:cNvPicPr preferRelativeResize="0"/>
          <p:nvPr/>
        </p:nvPicPr>
        <p:blipFill rotWithShape="1">
          <a:blip r:embed="rId5">
            <a:alphaModFix/>
          </a:blip>
          <a:srcRect t="554" b="554"/>
          <a:stretch/>
        </p:blipFill>
        <p:spPr>
          <a:xfrm>
            <a:off x="7887366" y="124629"/>
            <a:ext cx="1087650" cy="168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7F4"/>
        </a:solidFill>
        <a:effectLst/>
      </p:bgPr>
    </p:bg>
    <p:spTree>
      <p:nvGrpSpPr>
        <p:cNvPr id="1" name="Shape 3501"/>
        <p:cNvGrpSpPr/>
        <p:nvPr/>
      </p:nvGrpSpPr>
      <p:grpSpPr>
        <a:xfrm>
          <a:off x="0" y="0"/>
          <a:ext cx="0" cy="0"/>
          <a:chOff x="0" y="0"/>
          <a:chExt cx="0" cy="0"/>
        </a:xfrm>
      </p:grpSpPr>
      <p:sp>
        <p:nvSpPr>
          <p:cNvPr id="3502" name="Google Shape;3502;p290"/>
          <p:cNvSpPr txBox="1"/>
          <p:nvPr/>
        </p:nvSpPr>
        <p:spPr>
          <a:xfrm>
            <a:off x="2474619" y="1037212"/>
            <a:ext cx="2985600" cy="4002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dirty="0">
                <a:solidFill>
                  <a:srgbClr val="023328"/>
                </a:solidFill>
                <a:latin typeface="Archivo SemiBold"/>
                <a:ea typeface="Archivo SemiBold"/>
                <a:cs typeface="Archivo SemiBold"/>
                <a:sym typeface="Archivo SemiBold"/>
              </a:rPr>
              <a:t>Crime hurts communities</a:t>
            </a:r>
            <a:endParaRPr dirty="0">
              <a:solidFill>
                <a:srgbClr val="023328"/>
              </a:solidFill>
              <a:latin typeface="Archivo SemiBold"/>
              <a:ea typeface="Archivo SemiBold"/>
              <a:cs typeface="Archivo SemiBold"/>
              <a:sym typeface="Archivo SemiBold"/>
            </a:endParaRPr>
          </a:p>
        </p:txBody>
      </p:sp>
      <p:sp>
        <p:nvSpPr>
          <p:cNvPr id="3503" name="Google Shape;3503;p290"/>
          <p:cNvSpPr txBox="1"/>
          <p:nvPr/>
        </p:nvSpPr>
        <p:spPr>
          <a:xfrm>
            <a:off x="2513954" y="1639254"/>
            <a:ext cx="2097373" cy="282129"/>
          </a:xfrm>
          <a:prstGeom prst="rect">
            <a:avLst/>
          </a:prstGeom>
          <a:noFill/>
          <a:ln>
            <a:noFill/>
          </a:ln>
        </p:spPr>
        <p:txBody>
          <a:bodyPr spcFirstLastPara="1" wrap="square" lIns="91425" tIns="0" rIns="91425" bIns="0" anchor="t" anchorCtr="0">
            <a:spAutoFit/>
          </a:bodyPr>
          <a:lstStyle/>
          <a:p>
            <a:pPr marL="0" lvl="0" indent="0" algn="l" rtl="0">
              <a:spcBef>
                <a:spcPts val="1000"/>
              </a:spcBef>
              <a:spcAft>
                <a:spcPts val="0"/>
              </a:spcAft>
              <a:buNone/>
            </a:pPr>
            <a:r>
              <a:rPr lang="en" sz="1000" dirty="0">
                <a:solidFill>
                  <a:schemeClr val="tx1"/>
                </a:solidFill>
                <a:latin typeface="Archivo Medium"/>
                <a:ea typeface="Archivo Medium"/>
                <a:cs typeface="Archivo Medium"/>
                <a:sym typeface="Archivo Medium"/>
              </a:rPr>
              <a:t>10/4/22 Armed Robbery</a:t>
            </a:r>
            <a:endParaRPr sz="1000" dirty="0">
              <a:solidFill>
                <a:schemeClr val="tx1"/>
              </a:solidFill>
              <a:latin typeface="Archivo Medium"/>
              <a:ea typeface="Archivo Medium"/>
              <a:cs typeface="Archivo Medium"/>
              <a:sym typeface="Archivo Medium"/>
            </a:endParaRPr>
          </a:p>
        </p:txBody>
      </p:sp>
      <p:sp>
        <p:nvSpPr>
          <p:cNvPr id="3504" name="Google Shape;3504;p290"/>
          <p:cNvSpPr txBox="1"/>
          <p:nvPr/>
        </p:nvSpPr>
        <p:spPr>
          <a:xfrm>
            <a:off x="5888774" y="1061833"/>
            <a:ext cx="2985600" cy="4002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dirty="0">
                <a:solidFill>
                  <a:srgbClr val="023328"/>
                </a:solidFill>
                <a:latin typeface="Archivo SemiBold"/>
                <a:ea typeface="Archivo SemiBold"/>
                <a:cs typeface="Archivo SemiBold"/>
                <a:sym typeface="Archivo SemiBold"/>
              </a:rPr>
              <a:t>Real results</a:t>
            </a:r>
            <a:endParaRPr dirty="0">
              <a:solidFill>
                <a:srgbClr val="023328"/>
              </a:solidFill>
              <a:latin typeface="Archivo SemiBold"/>
              <a:ea typeface="Archivo SemiBold"/>
              <a:cs typeface="Archivo SemiBold"/>
              <a:sym typeface="Archivo SemiBold"/>
            </a:endParaRPr>
          </a:p>
        </p:txBody>
      </p:sp>
      <p:grpSp>
        <p:nvGrpSpPr>
          <p:cNvPr id="3505" name="Google Shape;3505;p290"/>
          <p:cNvGrpSpPr/>
          <p:nvPr/>
        </p:nvGrpSpPr>
        <p:grpSpPr>
          <a:xfrm>
            <a:off x="5979142" y="1779351"/>
            <a:ext cx="145500" cy="145500"/>
            <a:chOff x="306508" y="2980011"/>
            <a:chExt cx="145500" cy="145500"/>
          </a:xfrm>
        </p:grpSpPr>
        <p:sp>
          <p:nvSpPr>
            <p:cNvPr id="3506" name="Google Shape;3506;p290"/>
            <p:cNvSpPr/>
            <p:nvPr/>
          </p:nvSpPr>
          <p:spPr>
            <a:xfrm>
              <a:off x="306508" y="2980011"/>
              <a:ext cx="145500" cy="145500"/>
            </a:xfrm>
            <a:prstGeom prst="ellipse">
              <a:avLst/>
            </a:prstGeom>
            <a:solidFill>
              <a:srgbClr val="E1F1C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507" name="Google Shape;3507;p290"/>
            <p:cNvPicPr preferRelativeResize="0"/>
            <p:nvPr/>
          </p:nvPicPr>
          <p:blipFill>
            <a:blip r:embed="rId3">
              <a:alphaModFix/>
            </a:blip>
            <a:stretch>
              <a:fillRect/>
            </a:stretch>
          </p:blipFill>
          <p:spPr>
            <a:xfrm>
              <a:off x="343923" y="3023350"/>
              <a:ext cx="70531" cy="58696"/>
            </a:xfrm>
            <a:prstGeom prst="rect">
              <a:avLst/>
            </a:prstGeom>
            <a:noFill/>
            <a:ln>
              <a:noFill/>
            </a:ln>
          </p:spPr>
        </p:pic>
      </p:grpSp>
      <p:sp>
        <p:nvSpPr>
          <p:cNvPr id="3508" name="Google Shape;3508;p290"/>
          <p:cNvSpPr txBox="1"/>
          <p:nvPr/>
        </p:nvSpPr>
        <p:spPr>
          <a:xfrm>
            <a:off x="6096113" y="1672564"/>
            <a:ext cx="2338767" cy="436017"/>
          </a:xfrm>
          <a:prstGeom prst="rect">
            <a:avLst/>
          </a:prstGeom>
          <a:noFill/>
          <a:ln>
            <a:noFill/>
          </a:ln>
        </p:spPr>
        <p:txBody>
          <a:bodyPr spcFirstLastPara="1" wrap="square" lIns="91425" tIns="0" rIns="91425" bIns="0" anchor="t" anchorCtr="0">
            <a:spAutoFit/>
          </a:bodyPr>
          <a:lstStyle/>
          <a:p>
            <a:pPr marL="0" lvl="0" indent="0" algn="l" rtl="0">
              <a:spcBef>
                <a:spcPts val="1000"/>
              </a:spcBef>
              <a:spcAft>
                <a:spcPts val="0"/>
              </a:spcAft>
              <a:buNone/>
            </a:pPr>
            <a:r>
              <a:rPr lang="en" sz="1000" dirty="0">
                <a:solidFill>
                  <a:schemeClr val="tx1"/>
                </a:solidFill>
                <a:latin typeface="Archivo Medium"/>
                <a:ea typeface="Archivo Medium"/>
                <a:cs typeface="Archivo Medium"/>
                <a:sym typeface="Archivo Medium"/>
              </a:rPr>
              <a:t>Vehicle identified by FLOCK reader.  Several arrests made</a:t>
            </a:r>
            <a:endParaRPr sz="1000" dirty="0">
              <a:solidFill>
                <a:schemeClr val="tx1"/>
              </a:solidFill>
              <a:latin typeface="Archivo Medium"/>
              <a:ea typeface="Archivo Medium"/>
              <a:cs typeface="Archivo Medium"/>
              <a:sym typeface="Archivo Medium"/>
            </a:endParaRPr>
          </a:p>
        </p:txBody>
      </p:sp>
      <p:sp>
        <p:nvSpPr>
          <p:cNvPr id="3509" name="Google Shape;3509;p290"/>
          <p:cNvSpPr txBox="1"/>
          <p:nvPr/>
        </p:nvSpPr>
        <p:spPr>
          <a:xfrm>
            <a:off x="-8534619" y="2487713"/>
            <a:ext cx="1722600" cy="2168400"/>
          </a:xfrm>
          <a:prstGeom prst="rect">
            <a:avLst/>
          </a:prstGeom>
          <a:noFill/>
          <a:ln>
            <a:noFill/>
          </a:ln>
        </p:spPr>
        <p:txBody>
          <a:bodyPr spcFirstLastPara="1" wrap="square" lIns="121900" tIns="121900" rIns="121900" bIns="121900" anchor="t" anchorCtr="0">
            <a:spAutoFit/>
          </a:bodyPr>
          <a:lstStyle/>
          <a:p>
            <a:pPr marL="0" lvl="0" indent="0" algn="ctr" rtl="0">
              <a:spcBef>
                <a:spcPts val="1300"/>
              </a:spcBef>
              <a:spcAft>
                <a:spcPts val="0"/>
              </a:spcAft>
              <a:buNone/>
            </a:pPr>
            <a:r>
              <a:rPr lang="en" sz="1600">
                <a:solidFill>
                  <a:srgbClr val="023328"/>
                </a:solidFill>
                <a:latin typeface="Archivo Medium"/>
                <a:ea typeface="Archivo Medium"/>
                <a:cs typeface="Archivo Medium"/>
                <a:sym typeface="Archivo Medium"/>
              </a:rPr>
              <a:t>Detect</a:t>
            </a:r>
            <a:endParaRPr sz="1600">
              <a:solidFill>
                <a:srgbClr val="023328"/>
              </a:solidFill>
              <a:latin typeface="Archivo Medium"/>
              <a:ea typeface="Archivo Medium"/>
              <a:cs typeface="Archivo Medium"/>
              <a:sym typeface="Archivo Medium"/>
            </a:endParaRPr>
          </a:p>
          <a:p>
            <a:pPr marL="0" lvl="0" indent="0" algn="ctr" rtl="0">
              <a:spcBef>
                <a:spcPts val="0"/>
              </a:spcBef>
              <a:spcAft>
                <a:spcPts val="0"/>
              </a:spcAft>
              <a:buNone/>
            </a:pPr>
            <a:endParaRPr sz="1360">
              <a:solidFill>
                <a:schemeClr val="dk1"/>
              </a:solidFill>
              <a:latin typeface="Archivo Medium"/>
              <a:ea typeface="Archivo Medium"/>
              <a:cs typeface="Archivo Medium"/>
              <a:sym typeface="Archivo Medium"/>
            </a:endParaRPr>
          </a:p>
          <a:p>
            <a:pPr marL="0" lvl="0" indent="0" algn="ctr" rtl="0">
              <a:spcBef>
                <a:spcPts val="0"/>
              </a:spcBef>
              <a:spcAft>
                <a:spcPts val="0"/>
              </a:spcAft>
              <a:buNone/>
            </a:pPr>
            <a:r>
              <a:rPr lang="en" sz="1360">
                <a:solidFill>
                  <a:srgbClr val="023328"/>
                </a:solidFill>
                <a:latin typeface="Archivo"/>
                <a:ea typeface="Archivo"/>
                <a:cs typeface="Archivo"/>
                <a:sym typeface="Archivo"/>
              </a:rPr>
              <a:t>LPR</a:t>
            </a:r>
            <a:endParaRPr sz="1360">
              <a:solidFill>
                <a:srgbClr val="023328"/>
              </a:solidFill>
              <a:latin typeface="Archivo"/>
              <a:ea typeface="Archivo"/>
              <a:cs typeface="Archivo"/>
              <a:sym typeface="Archivo"/>
            </a:endParaRPr>
          </a:p>
          <a:p>
            <a:pPr marL="0" lvl="0" indent="0" algn="ctr" rtl="0">
              <a:spcBef>
                <a:spcPts val="0"/>
              </a:spcBef>
              <a:spcAft>
                <a:spcPts val="0"/>
              </a:spcAft>
              <a:buNone/>
            </a:pPr>
            <a:r>
              <a:rPr lang="en" sz="1360">
                <a:solidFill>
                  <a:srgbClr val="023328"/>
                </a:solidFill>
                <a:latin typeface="Archivo"/>
                <a:ea typeface="Archivo"/>
                <a:cs typeface="Archivo"/>
                <a:sym typeface="Archivo"/>
              </a:rPr>
              <a:t>Live Video</a:t>
            </a:r>
            <a:endParaRPr sz="1360">
              <a:solidFill>
                <a:srgbClr val="023328"/>
              </a:solidFill>
              <a:latin typeface="Archivo"/>
              <a:ea typeface="Archivo"/>
              <a:cs typeface="Archivo"/>
              <a:sym typeface="Archivo"/>
            </a:endParaRPr>
          </a:p>
          <a:p>
            <a:pPr marL="0" lvl="0" indent="0" algn="ctr" rtl="0">
              <a:spcBef>
                <a:spcPts val="0"/>
              </a:spcBef>
              <a:spcAft>
                <a:spcPts val="0"/>
              </a:spcAft>
              <a:buNone/>
            </a:pPr>
            <a:r>
              <a:rPr lang="en" sz="1360">
                <a:solidFill>
                  <a:srgbClr val="023328"/>
                </a:solidFill>
                <a:latin typeface="Archivo"/>
                <a:ea typeface="Archivo"/>
                <a:cs typeface="Archivo"/>
                <a:sym typeface="Archivo"/>
              </a:rPr>
              <a:t>Community Cameras</a:t>
            </a:r>
            <a:endParaRPr sz="1360">
              <a:solidFill>
                <a:srgbClr val="023328"/>
              </a:solidFill>
              <a:latin typeface="Archivo"/>
              <a:ea typeface="Archivo"/>
              <a:cs typeface="Archivo"/>
              <a:sym typeface="Archivo"/>
            </a:endParaRPr>
          </a:p>
          <a:p>
            <a:pPr marL="0" lvl="0" indent="0" algn="ctr" rtl="0">
              <a:spcBef>
                <a:spcPts val="0"/>
              </a:spcBef>
              <a:spcAft>
                <a:spcPts val="0"/>
              </a:spcAft>
              <a:buNone/>
            </a:pPr>
            <a:r>
              <a:rPr lang="en" sz="1360">
                <a:solidFill>
                  <a:srgbClr val="023328"/>
                </a:solidFill>
                <a:latin typeface="Archivo"/>
                <a:ea typeface="Archivo"/>
                <a:cs typeface="Archivo"/>
                <a:sym typeface="Archivo"/>
              </a:rPr>
              <a:t>Mobile Security Trailer</a:t>
            </a:r>
            <a:endParaRPr sz="1360">
              <a:solidFill>
                <a:srgbClr val="023328"/>
              </a:solidFill>
              <a:latin typeface="Archivo"/>
              <a:ea typeface="Archivo"/>
              <a:cs typeface="Archivo"/>
              <a:sym typeface="Archivo"/>
            </a:endParaRPr>
          </a:p>
          <a:p>
            <a:pPr marL="0" lvl="0" indent="0" algn="ctr" rtl="0">
              <a:spcBef>
                <a:spcPts val="0"/>
              </a:spcBef>
              <a:spcAft>
                <a:spcPts val="0"/>
              </a:spcAft>
              <a:buNone/>
            </a:pPr>
            <a:r>
              <a:rPr lang="en" sz="1360">
                <a:solidFill>
                  <a:srgbClr val="023328"/>
                </a:solidFill>
                <a:latin typeface="Archivo"/>
                <a:ea typeface="Archivo"/>
                <a:cs typeface="Archivo"/>
                <a:sym typeface="Archivo"/>
              </a:rPr>
              <a:t>FlockOS</a:t>
            </a:r>
            <a:endParaRPr sz="1600">
              <a:solidFill>
                <a:srgbClr val="023328"/>
              </a:solidFill>
              <a:latin typeface="Archivo"/>
              <a:ea typeface="Archivo"/>
              <a:cs typeface="Archivo"/>
              <a:sym typeface="Archivo"/>
            </a:endParaRPr>
          </a:p>
        </p:txBody>
      </p:sp>
      <p:sp>
        <p:nvSpPr>
          <p:cNvPr id="3510" name="Google Shape;3510;p290"/>
          <p:cNvSpPr txBox="1"/>
          <p:nvPr/>
        </p:nvSpPr>
        <p:spPr>
          <a:xfrm>
            <a:off x="-5392098" y="2487713"/>
            <a:ext cx="1468500" cy="1782600"/>
          </a:xfrm>
          <a:prstGeom prst="rect">
            <a:avLst/>
          </a:prstGeom>
          <a:noFill/>
          <a:ln>
            <a:noFill/>
          </a:ln>
        </p:spPr>
        <p:txBody>
          <a:bodyPr spcFirstLastPara="1" wrap="square" lIns="121900" tIns="121900" rIns="121900" bIns="121900" anchor="t" anchorCtr="0">
            <a:spAutoFit/>
          </a:bodyPr>
          <a:lstStyle/>
          <a:p>
            <a:pPr marL="0" lvl="0" indent="0" algn="ctr" rtl="0">
              <a:spcBef>
                <a:spcPts val="1300"/>
              </a:spcBef>
              <a:spcAft>
                <a:spcPts val="0"/>
              </a:spcAft>
              <a:buNone/>
            </a:pPr>
            <a:r>
              <a:rPr lang="en" sz="1600">
                <a:solidFill>
                  <a:srgbClr val="023328"/>
                </a:solidFill>
                <a:latin typeface="Archivo Medium"/>
                <a:ea typeface="Archivo Medium"/>
                <a:cs typeface="Archivo Medium"/>
                <a:sym typeface="Archivo Medium"/>
              </a:rPr>
              <a:t>Investigate</a:t>
            </a:r>
            <a:endParaRPr sz="1600">
              <a:solidFill>
                <a:srgbClr val="023328"/>
              </a:solidFill>
              <a:latin typeface="Archivo Medium"/>
              <a:ea typeface="Archivo Medium"/>
              <a:cs typeface="Archivo Medium"/>
              <a:sym typeface="Archivo Medium"/>
            </a:endParaRPr>
          </a:p>
          <a:p>
            <a:pPr marL="0" lvl="0" indent="0" algn="ctr" rtl="0">
              <a:spcBef>
                <a:spcPts val="0"/>
              </a:spcBef>
              <a:spcAft>
                <a:spcPts val="0"/>
              </a:spcAft>
              <a:buNone/>
            </a:pPr>
            <a:endParaRPr sz="1397">
              <a:solidFill>
                <a:srgbClr val="023328"/>
              </a:solidFill>
              <a:latin typeface="Archivo"/>
              <a:ea typeface="Archivo"/>
              <a:cs typeface="Archivo"/>
              <a:sym typeface="Archivo"/>
            </a:endParaRPr>
          </a:p>
          <a:p>
            <a:pPr marL="0" lvl="0" indent="0" algn="ctr" rtl="0">
              <a:spcBef>
                <a:spcPts val="0"/>
              </a:spcBef>
              <a:spcAft>
                <a:spcPts val="0"/>
              </a:spcAft>
              <a:buNone/>
            </a:pPr>
            <a:r>
              <a:rPr lang="en" sz="1397">
                <a:solidFill>
                  <a:srgbClr val="023328"/>
                </a:solidFill>
                <a:latin typeface="Archivo"/>
                <a:ea typeface="Archivo"/>
                <a:cs typeface="Archivo"/>
                <a:sym typeface="Archivo"/>
              </a:rPr>
              <a:t>Flock Nova</a:t>
            </a:r>
            <a:endParaRPr sz="1397">
              <a:solidFill>
                <a:srgbClr val="023328"/>
              </a:solidFill>
              <a:latin typeface="Archivo"/>
              <a:ea typeface="Archivo"/>
              <a:cs typeface="Archivo"/>
              <a:sym typeface="Archivo"/>
            </a:endParaRPr>
          </a:p>
          <a:p>
            <a:pPr marL="0" lvl="0" indent="0" algn="ctr" rtl="0">
              <a:spcBef>
                <a:spcPts val="0"/>
              </a:spcBef>
              <a:spcAft>
                <a:spcPts val="0"/>
              </a:spcAft>
              <a:buNone/>
            </a:pPr>
            <a:r>
              <a:rPr lang="en" sz="1397">
                <a:solidFill>
                  <a:srgbClr val="023328"/>
                </a:solidFill>
                <a:latin typeface="Archivo"/>
                <a:ea typeface="Archivo"/>
                <a:cs typeface="Archivo"/>
                <a:sym typeface="Archivo"/>
              </a:rPr>
              <a:t>Enhanced LPR</a:t>
            </a:r>
            <a:endParaRPr sz="1397">
              <a:solidFill>
                <a:srgbClr val="023328"/>
              </a:solidFill>
              <a:latin typeface="Archivo"/>
              <a:ea typeface="Archivo"/>
              <a:cs typeface="Archivo"/>
              <a:sym typeface="Archivo"/>
            </a:endParaRPr>
          </a:p>
          <a:p>
            <a:pPr marL="0" lvl="0" indent="0" algn="ctr" rtl="0">
              <a:spcBef>
                <a:spcPts val="0"/>
              </a:spcBef>
              <a:spcAft>
                <a:spcPts val="0"/>
              </a:spcAft>
              <a:buNone/>
            </a:pPr>
            <a:r>
              <a:rPr lang="en" sz="1397">
                <a:solidFill>
                  <a:srgbClr val="023328"/>
                </a:solidFill>
                <a:latin typeface="Archivo"/>
                <a:ea typeface="Archivo"/>
                <a:cs typeface="Archivo"/>
                <a:sym typeface="Archivo"/>
              </a:rPr>
              <a:t>FreeForm</a:t>
            </a:r>
            <a:endParaRPr sz="1397">
              <a:solidFill>
                <a:srgbClr val="023328"/>
              </a:solidFill>
              <a:latin typeface="Archivo"/>
              <a:ea typeface="Archivo"/>
              <a:cs typeface="Archivo"/>
              <a:sym typeface="Archivo"/>
            </a:endParaRPr>
          </a:p>
          <a:p>
            <a:pPr marL="0" lvl="0" indent="0" algn="ctr" rtl="0">
              <a:spcBef>
                <a:spcPts val="0"/>
              </a:spcBef>
              <a:spcAft>
                <a:spcPts val="0"/>
              </a:spcAft>
              <a:buNone/>
            </a:pPr>
            <a:r>
              <a:rPr lang="en" sz="1397">
                <a:solidFill>
                  <a:srgbClr val="023328"/>
                </a:solidFill>
                <a:latin typeface="Archivo"/>
                <a:ea typeface="Archivo"/>
                <a:cs typeface="Archivo"/>
                <a:sym typeface="Archivo"/>
              </a:rPr>
              <a:t>Traffic Analytics</a:t>
            </a:r>
            <a:endParaRPr sz="1600">
              <a:solidFill>
                <a:srgbClr val="023328"/>
              </a:solidFill>
              <a:latin typeface="Archivo Medium"/>
              <a:ea typeface="Archivo Medium"/>
              <a:cs typeface="Archivo Medium"/>
              <a:sym typeface="Archivo Medium"/>
            </a:endParaRPr>
          </a:p>
        </p:txBody>
      </p:sp>
      <p:pic>
        <p:nvPicPr>
          <p:cNvPr id="3511" name="Google Shape;3511;p290" title="greenarrow.png"/>
          <p:cNvPicPr preferRelativeResize="0"/>
          <p:nvPr/>
        </p:nvPicPr>
        <p:blipFill>
          <a:blip r:embed="rId4">
            <a:alphaModFix/>
          </a:blip>
          <a:stretch>
            <a:fillRect/>
          </a:stretch>
        </p:blipFill>
        <p:spPr>
          <a:xfrm rot="10800000" flipH="1">
            <a:off x="-6710425" y="3504575"/>
            <a:ext cx="1036974" cy="134675"/>
          </a:xfrm>
          <a:prstGeom prst="rect">
            <a:avLst/>
          </a:prstGeom>
          <a:noFill/>
          <a:ln>
            <a:noFill/>
          </a:ln>
        </p:spPr>
      </p:pic>
      <p:pic>
        <p:nvPicPr>
          <p:cNvPr id="3512" name="Google Shape;3512;p290" title="greenarrow.png"/>
          <p:cNvPicPr preferRelativeResize="0"/>
          <p:nvPr/>
        </p:nvPicPr>
        <p:blipFill>
          <a:blip r:embed="rId4">
            <a:alphaModFix/>
          </a:blip>
          <a:stretch>
            <a:fillRect/>
          </a:stretch>
        </p:blipFill>
        <p:spPr>
          <a:xfrm rot="10800000" flipH="1">
            <a:off x="-3567925" y="3504575"/>
            <a:ext cx="1036974" cy="134675"/>
          </a:xfrm>
          <a:prstGeom prst="rect">
            <a:avLst/>
          </a:prstGeom>
          <a:noFill/>
          <a:ln>
            <a:noFill/>
          </a:ln>
        </p:spPr>
      </p:pic>
      <p:pic>
        <p:nvPicPr>
          <p:cNvPr id="3513" name="Google Shape;3513;p290" title="Screenshot 2025-11-19 at 10.33.35 PM.png"/>
          <p:cNvPicPr preferRelativeResize="0"/>
          <p:nvPr/>
        </p:nvPicPr>
        <p:blipFill>
          <a:blip r:embed="rId5">
            <a:alphaModFix/>
          </a:blip>
          <a:stretch>
            <a:fillRect/>
          </a:stretch>
        </p:blipFill>
        <p:spPr>
          <a:xfrm>
            <a:off x="-8787475" y="1084679"/>
            <a:ext cx="4170125" cy="1109150"/>
          </a:xfrm>
          <a:prstGeom prst="rect">
            <a:avLst/>
          </a:prstGeom>
          <a:noFill/>
          <a:ln>
            <a:noFill/>
          </a:ln>
        </p:spPr>
      </p:pic>
      <p:sp>
        <p:nvSpPr>
          <p:cNvPr id="3514" name="Google Shape;3514;p290"/>
          <p:cNvSpPr txBox="1"/>
          <p:nvPr/>
        </p:nvSpPr>
        <p:spPr>
          <a:xfrm>
            <a:off x="2462715" y="83052"/>
            <a:ext cx="4005900" cy="8151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605"/>
              <a:buNone/>
            </a:pPr>
            <a:r>
              <a:rPr lang="en" sz="2940">
                <a:solidFill>
                  <a:srgbClr val="03332A"/>
                </a:solidFill>
                <a:latin typeface="Archivo Medium"/>
                <a:ea typeface="Archivo Medium"/>
                <a:cs typeface="Archivo Medium"/>
                <a:sym typeface="Archivo Medium"/>
              </a:rPr>
              <a:t>Local Success</a:t>
            </a:r>
            <a:endParaRPr sz="2940">
              <a:solidFill>
                <a:srgbClr val="03332A"/>
              </a:solidFill>
              <a:latin typeface="Archivo Medium"/>
              <a:ea typeface="Archivo Medium"/>
              <a:cs typeface="Archivo Medium"/>
              <a:sym typeface="Archivo Medium"/>
            </a:endParaRPr>
          </a:p>
        </p:txBody>
      </p:sp>
      <p:cxnSp>
        <p:nvCxnSpPr>
          <p:cNvPr id="3515" name="Google Shape;3515;p290"/>
          <p:cNvCxnSpPr/>
          <p:nvPr/>
        </p:nvCxnSpPr>
        <p:spPr>
          <a:xfrm>
            <a:off x="-12" y="4793225"/>
            <a:ext cx="9144300" cy="0"/>
          </a:xfrm>
          <a:prstGeom prst="straightConnector1">
            <a:avLst/>
          </a:prstGeom>
          <a:noFill/>
          <a:ln w="9525" cap="flat" cmpd="sng">
            <a:solidFill>
              <a:srgbClr val="B1B0AA"/>
            </a:solidFill>
            <a:prstDash val="solid"/>
            <a:round/>
            <a:headEnd type="none" w="med" len="med"/>
            <a:tailEnd type="none" w="med" len="med"/>
          </a:ln>
        </p:spPr>
      </p:cxnSp>
      <p:cxnSp>
        <p:nvCxnSpPr>
          <p:cNvPr id="3516" name="Google Shape;3516;p290"/>
          <p:cNvCxnSpPr/>
          <p:nvPr/>
        </p:nvCxnSpPr>
        <p:spPr>
          <a:xfrm rot="10800000">
            <a:off x="7718744" y="4793050"/>
            <a:ext cx="0" cy="348900"/>
          </a:xfrm>
          <a:prstGeom prst="straightConnector1">
            <a:avLst/>
          </a:prstGeom>
          <a:noFill/>
          <a:ln w="9525" cap="flat" cmpd="sng">
            <a:solidFill>
              <a:srgbClr val="B1B0AA"/>
            </a:solidFill>
            <a:prstDash val="solid"/>
            <a:round/>
            <a:headEnd type="none" w="med" len="med"/>
            <a:tailEnd type="none" w="med" len="med"/>
          </a:ln>
        </p:spPr>
      </p:cxnSp>
      <p:cxnSp>
        <p:nvCxnSpPr>
          <p:cNvPr id="3517" name="Google Shape;3517;p290"/>
          <p:cNvCxnSpPr/>
          <p:nvPr/>
        </p:nvCxnSpPr>
        <p:spPr>
          <a:xfrm rot="10800000">
            <a:off x="5685250" y="976350"/>
            <a:ext cx="0" cy="3817200"/>
          </a:xfrm>
          <a:prstGeom prst="straightConnector1">
            <a:avLst/>
          </a:prstGeom>
          <a:noFill/>
          <a:ln w="9525" cap="flat" cmpd="sng">
            <a:solidFill>
              <a:srgbClr val="B1B0AA"/>
            </a:solidFill>
            <a:prstDash val="solid"/>
            <a:round/>
            <a:headEnd type="none" w="med" len="med"/>
            <a:tailEnd type="none" w="med" len="med"/>
          </a:ln>
        </p:spPr>
      </p:cxnSp>
      <p:pic>
        <p:nvPicPr>
          <p:cNvPr id="3518" name="Google Shape;3518;p290" title="Flock Logodark.png"/>
          <p:cNvPicPr preferRelativeResize="0"/>
          <p:nvPr/>
        </p:nvPicPr>
        <p:blipFill>
          <a:blip r:embed="rId6">
            <a:alphaModFix/>
          </a:blip>
          <a:stretch>
            <a:fillRect/>
          </a:stretch>
        </p:blipFill>
        <p:spPr>
          <a:xfrm>
            <a:off x="7996470" y="4917793"/>
            <a:ext cx="863711" cy="134675"/>
          </a:xfrm>
          <a:prstGeom prst="rect">
            <a:avLst/>
          </a:prstGeom>
          <a:noFill/>
          <a:ln>
            <a:noFill/>
          </a:ln>
        </p:spPr>
      </p:pic>
      <p:cxnSp>
        <p:nvCxnSpPr>
          <p:cNvPr id="3519" name="Google Shape;3519;p290"/>
          <p:cNvCxnSpPr/>
          <p:nvPr/>
        </p:nvCxnSpPr>
        <p:spPr>
          <a:xfrm>
            <a:off x="-12" y="968925"/>
            <a:ext cx="9144300" cy="0"/>
          </a:xfrm>
          <a:prstGeom prst="straightConnector1">
            <a:avLst/>
          </a:prstGeom>
          <a:noFill/>
          <a:ln w="9525" cap="flat" cmpd="sng">
            <a:solidFill>
              <a:srgbClr val="B1B0AA"/>
            </a:solidFill>
            <a:prstDash val="solid"/>
            <a:round/>
            <a:headEnd type="none" w="med" len="med"/>
            <a:tailEnd type="none" w="med" len="med"/>
          </a:ln>
        </p:spPr>
      </p:cxnSp>
      <p:pic>
        <p:nvPicPr>
          <p:cNvPr id="3520" name="Google Shape;3520;p290" title="Present.png"/>
          <p:cNvPicPr preferRelativeResize="0"/>
          <p:nvPr/>
        </p:nvPicPr>
        <p:blipFill rotWithShape="1">
          <a:blip r:embed="rId7">
            <a:alphaModFix/>
          </a:blip>
          <a:srcRect l="15360" r="59328"/>
          <a:stretch/>
        </p:blipFill>
        <p:spPr>
          <a:xfrm>
            <a:off x="-90400" y="0"/>
            <a:ext cx="2310600" cy="5143502"/>
          </a:xfrm>
          <a:prstGeom prst="rect">
            <a:avLst/>
          </a:prstGeom>
          <a:noFill/>
          <a:ln>
            <a:noFill/>
          </a:ln>
        </p:spPr>
      </p:pic>
      <p:sp>
        <p:nvSpPr>
          <p:cNvPr id="3526" name="Google Shape;3526;p290"/>
          <p:cNvSpPr txBox="1"/>
          <p:nvPr/>
        </p:nvSpPr>
        <p:spPr>
          <a:xfrm>
            <a:off x="2474619" y="2220943"/>
            <a:ext cx="2097378" cy="282129"/>
          </a:xfrm>
          <a:prstGeom prst="rect">
            <a:avLst/>
          </a:prstGeom>
          <a:noFill/>
          <a:ln>
            <a:noFill/>
          </a:ln>
        </p:spPr>
        <p:txBody>
          <a:bodyPr spcFirstLastPara="1" wrap="square" lIns="91425" tIns="0" rIns="91425" bIns="0" anchor="t" anchorCtr="0">
            <a:spAutoFit/>
          </a:bodyPr>
          <a:lstStyle/>
          <a:p>
            <a:pPr marL="0" lvl="0" indent="0" algn="l" rtl="0">
              <a:spcBef>
                <a:spcPts val="1000"/>
              </a:spcBef>
              <a:spcAft>
                <a:spcPts val="0"/>
              </a:spcAft>
              <a:buNone/>
            </a:pPr>
            <a:r>
              <a:rPr lang="en" sz="1000" dirty="0">
                <a:solidFill>
                  <a:schemeClr val="tx1"/>
                </a:solidFill>
                <a:latin typeface="Archivo Medium"/>
                <a:ea typeface="Archivo Medium"/>
                <a:cs typeface="Archivo Medium"/>
                <a:sym typeface="Archivo Medium"/>
              </a:rPr>
              <a:t>8/9/23</a:t>
            </a:r>
            <a:r>
              <a:rPr lang="en" sz="1000" dirty="0">
                <a:solidFill>
                  <a:schemeClr val="accent3"/>
                </a:solidFill>
                <a:latin typeface="Archivo Medium"/>
                <a:ea typeface="Archivo Medium"/>
                <a:cs typeface="Archivo Medium"/>
                <a:sym typeface="Archivo Medium"/>
              </a:rPr>
              <a:t> </a:t>
            </a:r>
            <a:r>
              <a:rPr lang="en" sz="1000" dirty="0">
                <a:solidFill>
                  <a:schemeClr val="tx1"/>
                </a:solidFill>
                <a:latin typeface="Archivo Medium"/>
                <a:ea typeface="Archivo Medium"/>
                <a:cs typeface="Archivo Medium"/>
                <a:sym typeface="Archivo Medium"/>
              </a:rPr>
              <a:t>Evading</a:t>
            </a:r>
            <a:r>
              <a:rPr lang="en" sz="1000" dirty="0">
                <a:solidFill>
                  <a:schemeClr val="accent3"/>
                </a:solidFill>
                <a:latin typeface="Archivo Medium"/>
                <a:ea typeface="Archivo Medium"/>
                <a:cs typeface="Archivo Medium"/>
                <a:sym typeface="Archivo Medium"/>
              </a:rPr>
              <a:t> </a:t>
            </a:r>
            <a:r>
              <a:rPr lang="en" sz="1000" dirty="0">
                <a:solidFill>
                  <a:schemeClr val="tx1"/>
                </a:solidFill>
                <a:latin typeface="Archivo Medium"/>
                <a:ea typeface="Archivo Medium"/>
                <a:cs typeface="Archivo Medium"/>
                <a:sym typeface="Archivo Medium"/>
              </a:rPr>
              <a:t>responsibility</a:t>
            </a:r>
            <a:endParaRPr sz="1000" dirty="0">
              <a:solidFill>
                <a:schemeClr val="tx1"/>
              </a:solidFill>
              <a:latin typeface="Archivo Medium"/>
              <a:ea typeface="Archivo Medium"/>
              <a:cs typeface="Archivo Medium"/>
              <a:sym typeface="Archivo Medium"/>
            </a:endParaRPr>
          </a:p>
        </p:txBody>
      </p:sp>
      <p:grpSp>
        <p:nvGrpSpPr>
          <p:cNvPr id="3527" name="Google Shape;3527;p290"/>
          <p:cNvGrpSpPr/>
          <p:nvPr/>
        </p:nvGrpSpPr>
        <p:grpSpPr>
          <a:xfrm>
            <a:off x="5964807" y="2359399"/>
            <a:ext cx="145500" cy="145500"/>
            <a:chOff x="306508" y="2980011"/>
            <a:chExt cx="145500" cy="145500"/>
          </a:xfrm>
        </p:grpSpPr>
        <p:sp>
          <p:nvSpPr>
            <p:cNvPr id="3528" name="Google Shape;3528;p290"/>
            <p:cNvSpPr/>
            <p:nvPr/>
          </p:nvSpPr>
          <p:spPr>
            <a:xfrm>
              <a:off x="306508" y="2980011"/>
              <a:ext cx="145500" cy="145500"/>
            </a:xfrm>
            <a:prstGeom prst="ellipse">
              <a:avLst/>
            </a:prstGeom>
            <a:solidFill>
              <a:srgbClr val="E1F1C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529" name="Google Shape;3529;p290"/>
            <p:cNvPicPr preferRelativeResize="0"/>
            <p:nvPr/>
          </p:nvPicPr>
          <p:blipFill>
            <a:blip r:embed="rId3">
              <a:alphaModFix/>
            </a:blip>
            <a:stretch>
              <a:fillRect/>
            </a:stretch>
          </p:blipFill>
          <p:spPr>
            <a:xfrm>
              <a:off x="343923" y="3023350"/>
              <a:ext cx="70531" cy="58696"/>
            </a:xfrm>
            <a:prstGeom prst="rect">
              <a:avLst/>
            </a:prstGeom>
            <a:noFill/>
            <a:ln>
              <a:noFill/>
            </a:ln>
          </p:spPr>
        </p:pic>
      </p:grpSp>
      <p:sp>
        <p:nvSpPr>
          <p:cNvPr id="3530" name="Google Shape;3530;p290"/>
          <p:cNvSpPr txBox="1"/>
          <p:nvPr/>
        </p:nvSpPr>
        <p:spPr>
          <a:xfrm>
            <a:off x="6110307" y="2232089"/>
            <a:ext cx="2764067" cy="743793"/>
          </a:xfrm>
          <a:prstGeom prst="rect">
            <a:avLst/>
          </a:prstGeom>
          <a:noFill/>
          <a:ln>
            <a:noFill/>
          </a:ln>
        </p:spPr>
        <p:txBody>
          <a:bodyPr spcFirstLastPara="1" wrap="square" lIns="91425" tIns="0" rIns="91425" bIns="0" anchor="t" anchorCtr="0">
            <a:spAutoFit/>
          </a:bodyPr>
          <a:lstStyle/>
          <a:p>
            <a:pPr marL="0" lvl="0" indent="0" algn="l" rtl="0">
              <a:spcBef>
                <a:spcPts val="1000"/>
              </a:spcBef>
              <a:spcAft>
                <a:spcPts val="0"/>
              </a:spcAft>
              <a:buNone/>
            </a:pPr>
            <a:r>
              <a:rPr lang="en-US" sz="1000" dirty="0">
                <a:solidFill>
                  <a:schemeClr val="tx1"/>
                </a:solidFill>
                <a:latin typeface="Archivo Medium"/>
                <a:ea typeface="Archivo Medium"/>
                <a:cs typeface="Archivo Medium"/>
                <a:sym typeface="Archivo Medium"/>
              </a:rPr>
              <a:t>Vehicle identified as suspect in Evading accident shown to not have been involved due to FLOCK License plate showing it in different area of town than the accident.</a:t>
            </a:r>
            <a:endParaRPr sz="1000" dirty="0">
              <a:solidFill>
                <a:schemeClr val="tx1"/>
              </a:solidFill>
              <a:latin typeface="Archivo Medium"/>
              <a:ea typeface="Archivo Medium"/>
              <a:cs typeface="Archivo Medium"/>
              <a:sym typeface="Archivo Medium"/>
            </a:endParaRPr>
          </a:p>
        </p:txBody>
      </p:sp>
      <p:sp>
        <p:nvSpPr>
          <p:cNvPr id="2" name="TextBox 1">
            <a:extLst>
              <a:ext uri="{FF2B5EF4-FFF2-40B4-BE49-F238E27FC236}">
                <a16:creationId xmlns:a16="http://schemas.microsoft.com/office/drawing/2014/main" id="{3898DBCB-75FB-2CF4-846D-DA7C607B8043}"/>
              </a:ext>
            </a:extLst>
          </p:cNvPr>
          <p:cNvSpPr txBox="1"/>
          <p:nvPr/>
        </p:nvSpPr>
        <p:spPr>
          <a:xfrm>
            <a:off x="2513954" y="3068284"/>
            <a:ext cx="1783075" cy="246221"/>
          </a:xfrm>
          <a:prstGeom prst="rect">
            <a:avLst/>
          </a:prstGeom>
          <a:noFill/>
        </p:spPr>
        <p:txBody>
          <a:bodyPr wrap="square" rtlCol="0">
            <a:spAutoFit/>
          </a:bodyPr>
          <a:lstStyle/>
          <a:p>
            <a:r>
              <a:rPr lang="en-US" sz="1000" dirty="0">
                <a:solidFill>
                  <a:schemeClr val="tx1"/>
                </a:solidFill>
                <a:latin typeface="Archivo Medium" panose="020B0604020202020204" charset="0"/>
                <a:cs typeface="Archivo Medium" panose="020B0604020202020204" charset="0"/>
              </a:rPr>
              <a:t>9/25/23</a:t>
            </a:r>
            <a:r>
              <a:rPr lang="en-US" sz="1000" dirty="0">
                <a:solidFill>
                  <a:schemeClr val="accent3"/>
                </a:solidFill>
                <a:latin typeface="Archivo Medium" panose="020B0604020202020204" charset="0"/>
                <a:cs typeface="Archivo Medium" panose="020B0604020202020204" charset="0"/>
              </a:rPr>
              <a:t> </a:t>
            </a:r>
            <a:r>
              <a:rPr lang="en-US" sz="1000" dirty="0">
                <a:solidFill>
                  <a:schemeClr val="tx1"/>
                </a:solidFill>
                <a:latin typeface="Archivo Medium" panose="020B0604020202020204" charset="0"/>
                <a:cs typeface="Archivo Medium" panose="020B0604020202020204" charset="0"/>
              </a:rPr>
              <a:t>Indecent</a:t>
            </a:r>
            <a:r>
              <a:rPr lang="en-US" sz="1000" dirty="0">
                <a:solidFill>
                  <a:schemeClr val="accent3"/>
                </a:solidFill>
                <a:latin typeface="Archivo Medium" panose="020B0604020202020204" charset="0"/>
                <a:cs typeface="Archivo Medium" panose="020B0604020202020204" charset="0"/>
              </a:rPr>
              <a:t> </a:t>
            </a:r>
            <a:r>
              <a:rPr lang="en-US" sz="1000" dirty="0">
                <a:solidFill>
                  <a:schemeClr val="tx1"/>
                </a:solidFill>
                <a:latin typeface="Archivo Medium" panose="020B0604020202020204" charset="0"/>
                <a:cs typeface="Archivo Medium" panose="020B0604020202020204" charset="0"/>
              </a:rPr>
              <a:t>exposure</a:t>
            </a:r>
          </a:p>
        </p:txBody>
      </p:sp>
      <p:grpSp>
        <p:nvGrpSpPr>
          <p:cNvPr id="3" name="Google Shape;3527;p290">
            <a:extLst>
              <a:ext uri="{FF2B5EF4-FFF2-40B4-BE49-F238E27FC236}">
                <a16:creationId xmlns:a16="http://schemas.microsoft.com/office/drawing/2014/main" id="{82887E9D-5A39-0C31-839C-74E0393B5260}"/>
              </a:ext>
            </a:extLst>
          </p:cNvPr>
          <p:cNvGrpSpPr/>
          <p:nvPr/>
        </p:nvGrpSpPr>
        <p:grpSpPr>
          <a:xfrm>
            <a:off x="5979004" y="3153950"/>
            <a:ext cx="145500" cy="145500"/>
            <a:chOff x="306508" y="2980011"/>
            <a:chExt cx="145500" cy="145500"/>
          </a:xfrm>
        </p:grpSpPr>
        <p:sp>
          <p:nvSpPr>
            <p:cNvPr id="4" name="Google Shape;3528;p290">
              <a:extLst>
                <a:ext uri="{FF2B5EF4-FFF2-40B4-BE49-F238E27FC236}">
                  <a16:creationId xmlns:a16="http://schemas.microsoft.com/office/drawing/2014/main" id="{A332CECC-6D21-54CB-5608-C67A0A8C1BA4}"/>
                </a:ext>
              </a:extLst>
            </p:cNvPr>
            <p:cNvSpPr/>
            <p:nvPr/>
          </p:nvSpPr>
          <p:spPr>
            <a:xfrm>
              <a:off x="306508" y="2980011"/>
              <a:ext cx="145500" cy="145500"/>
            </a:xfrm>
            <a:prstGeom prst="ellipse">
              <a:avLst/>
            </a:prstGeom>
            <a:solidFill>
              <a:srgbClr val="E1F1C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 name="Google Shape;3529;p290">
              <a:extLst>
                <a:ext uri="{FF2B5EF4-FFF2-40B4-BE49-F238E27FC236}">
                  <a16:creationId xmlns:a16="http://schemas.microsoft.com/office/drawing/2014/main" id="{DDA76B6D-9D96-4910-AABA-8D94A0EBD486}"/>
                </a:ext>
              </a:extLst>
            </p:cNvPr>
            <p:cNvPicPr preferRelativeResize="0"/>
            <p:nvPr/>
          </p:nvPicPr>
          <p:blipFill>
            <a:blip r:embed="rId3">
              <a:alphaModFix/>
            </a:blip>
            <a:stretch>
              <a:fillRect/>
            </a:stretch>
          </p:blipFill>
          <p:spPr>
            <a:xfrm>
              <a:off x="343923" y="3023350"/>
              <a:ext cx="70531" cy="58696"/>
            </a:xfrm>
            <a:prstGeom prst="rect">
              <a:avLst/>
            </a:prstGeom>
            <a:noFill/>
            <a:ln>
              <a:noFill/>
            </a:ln>
          </p:spPr>
        </p:pic>
      </p:grpSp>
      <p:sp>
        <p:nvSpPr>
          <p:cNvPr id="7" name="TextBox 6">
            <a:extLst>
              <a:ext uri="{FF2B5EF4-FFF2-40B4-BE49-F238E27FC236}">
                <a16:creationId xmlns:a16="http://schemas.microsoft.com/office/drawing/2014/main" id="{2D834683-0C02-BD91-519B-355F81F2205E}"/>
              </a:ext>
            </a:extLst>
          </p:cNvPr>
          <p:cNvSpPr txBox="1"/>
          <p:nvPr/>
        </p:nvSpPr>
        <p:spPr>
          <a:xfrm>
            <a:off x="6110307" y="3111465"/>
            <a:ext cx="2735674" cy="553998"/>
          </a:xfrm>
          <a:prstGeom prst="rect">
            <a:avLst/>
          </a:prstGeom>
          <a:noFill/>
        </p:spPr>
        <p:txBody>
          <a:bodyPr wrap="square" rtlCol="0">
            <a:spAutoFit/>
          </a:bodyPr>
          <a:lstStyle/>
          <a:p>
            <a:r>
              <a:rPr lang="en-US" sz="1000" dirty="0">
                <a:solidFill>
                  <a:schemeClr val="tx1"/>
                </a:solidFill>
                <a:latin typeface="Archivo Medium" panose="020B0604020202020204" charset="0"/>
                <a:cs typeface="Archivo Medium" panose="020B0604020202020204" charset="0"/>
              </a:rPr>
              <a:t>Vehicle involved in indecent exposure located by FLOCK in area of occurrence.  Arrest made.</a:t>
            </a:r>
          </a:p>
        </p:txBody>
      </p:sp>
      <p:sp>
        <p:nvSpPr>
          <p:cNvPr id="9" name="TextBox 8">
            <a:extLst>
              <a:ext uri="{FF2B5EF4-FFF2-40B4-BE49-F238E27FC236}">
                <a16:creationId xmlns:a16="http://schemas.microsoft.com/office/drawing/2014/main" id="{2E585588-F315-C671-DDBB-C9312554CED8}"/>
              </a:ext>
            </a:extLst>
          </p:cNvPr>
          <p:cNvSpPr txBox="1"/>
          <p:nvPr/>
        </p:nvSpPr>
        <p:spPr>
          <a:xfrm>
            <a:off x="2513954" y="3746389"/>
            <a:ext cx="1733362" cy="246221"/>
          </a:xfrm>
          <a:prstGeom prst="rect">
            <a:avLst/>
          </a:prstGeom>
          <a:noFill/>
        </p:spPr>
        <p:txBody>
          <a:bodyPr wrap="square" rtlCol="0">
            <a:spAutoFit/>
          </a:bodyPr>
          <a:lstStyle/>
          <a:p>
            <a:r>
              <a:rPr lang="en-US" sz="1000" dirty="0">
                <a:solidFill>
                  <a:schemeClr val="tx1"/>
                </a:solidFill>
                <a:latin typeface="Archivo Medium" panose="020B0604020202020204" charset="0"/>
                <a:cs typeface="Archivo Medium" panose="020B0604020202020204" charset="0"/>
              </a:rPr>
              <a:t>5/23/24</a:t>
            </a:r>
            <a:r>
              <a:rPr lang="en-US" sz="1000" dirty="0">
                <a:solidFill>
                  <a:schemeClr val="accent3"/>
                </a:solidFill>
                <a:latin typeface="Archivo Medium" panose="020B0604020202020204" charset="0"/>
                <a:cs typeface="Archivo Medium" panose="020B0604020202020204" charset="0"/>
              </a:rPr>
              <a:t>  </a:t>
            </a:r>
            <a:r>
              <a:rPr lang="en-US" sz="1000" dirty="0">
                <a:solidFill>
                  <a:schemeClr val="tx1"/>
                </a:solidFill>
                <a:latin typeface="Archivo Medium" panose="020B0604020202020204" charset="0"/>
                <a:cs typeface="Archivo Medium" panose="020B0604020202020204" charset="0"/>
              </a:rPr>
              <a:t>Missing</a:t>
            </a:r>
            <a:r>
              <a:rPr lang="en-US" sz="1000" dirty="0">
                <a:solidFill>
                  <a:schemeClr val="accent3"/>
                </a:solidFill>
                <a:latin typeface="Archivo Medium" panose="020B0604020202020204" charset="0"/>
                <a:cs typeface="Archivo Medium" panose="020B0604020202020204" charset="0"/>
              </a:rPr>
              <a:t> </a:t>
            </a:r>
            <a:r>
              <a:rPr lang="en-US" sz="1000" dirty="0">
                <a:solidFill>
                  <a:schemeClr val="tx1"/>
                </a:solidFill>
                <a:latin typeface="Archivo Medium" panose="020B0604020202020204" charset="0"/>
                <a:cs typeface="Archivo Medium" panose="020B0604020202020204" charset="0"/>
              </a:rPr>
              <a:t>person</a:t>
            </a:r>
          </a:p>
        </p:txBody>
      </p:sp>
      <p:grpSp>
        <p:nvGrpSpPr>
          <p:cNvPr id="10" name="Google Shape;3527;p290">
            <a:extLst>
              <a:ext uri="{FF2B5EF4-FFF2-40B4-BE49-F238E27FC236}">
                <a16:creationId xmlns:a16="http://schemas.microsoft.com/office/drawing/2014/main" id="{B35C8F91-A92E-D632-EF65-E83DE4066D31}"/>
              </a:ext>
            </a:extLst>
          </p:cNvPr>
          <p:cNvGrpSpPr/>
          <p:nvPr/>
        </p:nvGrpSpPr>
        <p:grpSpPr>
          <a:xfrm>
            <a:off x="5979004" y="3895022"/>
            <a:ext cx="145500" cy="145500"/>
            <a:chOff x="306508" y="2980011"/>
            <a:chExt cx="145500" cy="145500"/>
          </a:xfrm>
        </p:grpSpPr>
        <p:sp>
          <p:nvSpPr>
            <p:cNvPr id="11" name="Google Shape;3528;p290">
              <a:extLst>
                <a:ext uri="{FF2B5EF4-FFF2-40B4-BE49-F238E27FC236}">
                  <a16:creationId xmlns:a16="http://schemas.microsoft.com/office/drawing/2014/main" id="{299743D4-E0AD-D7C3-F38F-D29B0E9A6236}"/>
                </a:ext>
              </a:extLst>
            </p:cNvPr>
            <p:cNvSpPr/>
            <p:nvPr/>
          </p:nvSpPr>
          <p:spPr>
            <a:xfrm>
              <a:off x="306508" y="2980011"/>
              <a:ext cx="145500" cy="145500"/>
            </a:xfrm>
            <a:prstGeom prst="ellipse">
              <a:avLst/>
            </a:prstGeom>
            <a:solidFill>
              <a:srgbClr val="E1F1C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2" name="Google Shape;3529;p290">
              <a:extLst>
                <a:ext uri="{FF2B5EF4-FFF2-40B4-BE49-F238E27FC236}">
                  <a16:creationId xmlns:a16="http://schemas.microsoft.com/office/drawing/2014/main" id="{66504979-1054-0D21-EA80-61113670A21B}"/>
                </a:ext>
              </a:extLst>
            </p:cNvPr>
            <p:cNvPicPr preferRelativeResize="0"/>
            <p:nvPr/>
          </p:nvPicPr>
          <p:blipFill>
            <a:blip r:embed="rId3">
              <a:alphaModFix/>
            </a:blip>
            <a:stretch>
              <a:fillRect/>
            </a:stretch>
          </p:blipFill>
          <p:spPr>
            <a:xfrm>
              <a:off x="343923" y="3023350"/>
              <a:ext cx="70531" cy="58696"/>
            </a:xfrm>
            <a:prstGeom prst="rect">
              <a:avLst/>
            </a:prstGeom>
            <a:noFill/>
            <a:ln>
              <a:noFill/>
            </a:ln>
          </p:spPr>
        </p:pic>
      </p:grpSp>
      <p:sp>
        <p:nvSpPr>
          <p:cNvPr id="13" name="TextBox 12">
            <a:extLst>
              <a:ext uri="{FF2B5EF4-FFF2-40B4-BE49-F238E27FC236}">
                <a16:creationId xmlns:a16="http://schemas.microsoft.com/office/drawing/2014/main" id="{E1DCB9C2-FD21-8E72-2651-D8633A8B875E}"/>
              </a:ext>
            </a:extLst>
          </p:cNvPr>
          <p:cNvSpPr txBox="1"/>
          <p:nvPr/>
        </p:nvSpPr>
        <p:spPr>
          <a:xfrm>
            <a:off x="6161919" y="3819323"/>
            <a:ext cx="2817315" cy="400110"/>
          </a:xfrm>
          <a:prstGeom prst="rect">
            <a:avLst/>
          </a:prstGeom>
          <a:noFill/>
        </p:spPr>
        <p:txBody>
          <a:bodyPr wrap="square" rtlCol="0">
            <a:spAutoFit/>
          </a:bodyPr>
          <a:lstStyle/>
          <a:p>
            <a:r>
              <a:rPr lang="en-US" sz="1000" dirty="0">
                <a:solidFill>
                  <a:schemeClr val="tx1"/>
                </a:solidFill>
                <a:latin typeface="Archivo Medium" panose="020B0604020202020204" charset="0"/>
                <a:cs typeface="Archivo Medium" panose="020B0604020202020204" charset="0"/>
              </a:rPr>
              <a:t>Reported adult missing.  Located vehicle on FLOCK and located individual who was safe.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70B93C-3E46-4E12-767C-4414B6953DD0}"/>
              </a:ext>
            </a:extLst>
          </p:cNvPr>
          <p:cNvSpPr/>
          <p:nvPr/>
        </p:nvSpPr>
        <p:spPr>
          <a:xfrm>
            <a:off x="596646" y="1227582"/>
            <a:ext cx="8017002" cy="331927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342900">
              <a:buClrTx/>
            </a:pPr>
            <a:endParaRPr lang="en-US" sz="1350" kern="1200">
              <a:solidFill>
                <a:prstClr val="black"/>
              </a:solidFill>
              <a:latin typeface="Century Gothic" panose="020B0502020202020204"/>
            </a:endParaRPr>
          </a:p>
        </p:txBody>
      </p:sp>
      <p:pic>
        <p:nvPicPr>
          <p:cNvPr id="6" name="Picture 5">
            <a:extLst>
              <a:ext uri="{FF2B5EF4-FFF2-40B4-BE49-F238E27FC236}">
                <a16:creationId xmlns:a16="http://schemas.microsoft.com/office/drawing/2014/main" id="{6E31A5BA-6272-717B-EF93-3DA571765D36}"/>
              </a:ext>
            </a:extLst>
          </p:cNvPr>
          <p:cNvPicPr>
            <a:picLocks noChangeAspect="1"/>
          </p:cNvPicPr>
          <p:nvPr/>
        </p:nvPicPr>
        <p:blipFill>
          <a:blip r:embed="rId2"/>
          <a:stretch>
            <a:fillRect/>
          </a:stretch>
        </p:blipFill>
        <p:spPr>
          <a:xfrm>
            <a:off x="760810" y="1402420"/>
            <a:ext cx="7622381" cy="2934095"/>
          </a:xfrm>
          <a:prstGeom prst="rect">
            <a:avLst/>
          </a:prstGeom>
        </p:spPr>
      </p:pic>
      <p:sp>
        <p:nvSpPr>
          <p:cNvPr id="7" name="TextBox 6">
            <a:extLst>
              <a:ext uri="{FF2B5EF4-FFF2-40B4-BE49-F238E27FC236}">
                <a16:creationId xmlns:a16="http://schemas.microsoft.com/office/drawing/2014/main" id="{B67DAC0B-863F-1DE2-198A-1D6BDCA8DFF5}"/>
              </a:ext>
            </a:extLst>
          </p:cNvPr>
          <p:cNvSpPr txBox="1"/>
          <p:nvPr/>
        </p:nvSpPr>
        <p:spPr>
          <a:xfrm>
            <a:off x="1255014" y="596647"/>
            <a:ext cx="6844284" cy="507831"/>
          </a:xfrm>
          <a:prstGeom prst="rect">
            <a:avLst/>
          </a:prstGeom>
          <a:noFill/>
        </p:spPr>
        <p:txBody>
          <a:bodyPr wrap="square" rtlCol="0">
            <a:spAutoFit/>
          </a:bodyPr>
          <a:lstStyle/>
          <a:p>
            <a:pPr algn="ctr" defTabSz="342900">
              <a:buClrTx/>
            </a:pPr>
            <a:r>
              <a:rPr lang="en-US" sz="1350" kern="1200" dirty="0">
                <a:solidFill>
                  <a:prstClr val="white"/>
                </a:solidFill>
                <a:latin typeface="Arial" panose="020B0604020202020204" pitchFamily="34" charset="0"/>
                <a:ea typeface="+mn-ea"/>
                <a:cs typeface="Arial" panose="020B0604020202020204" pitchFamily="34" charset="0"/>
              </a:rPr>
              <a:t>Following an evading accident where a building was struck, causing significant damage, the suspect vehicle’s rear windshield was left behind on scene depicted below.</a:t>
            </a:r>
          </a:p>
        </p:txBody>
      </p:sp>
    </p:spTree>
    <p:extLst>
      <p:ext uri="{BB962C8B-B14F-4D97-AF65-F5344CB8AC3E}">
        <p14:creationId xmlns:p14="http://schemas.microsoft.com/office/powerpoint/2010/main" val="2380106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5B761B-1C86-90A1-7ADA-AEDDD52D907D}"/>
              </a:ext>
            </a:extLst>
          </p:cNvPr>
          <p:cNvSpPr/>
          <p:nvPr/>
        </p:nvSpPr>
        <p:spPr>
          <a:xfrm>
            <a:off x="3543300" y="400050"/>
            <a:ext cx="5434679" cy="40862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342900">
              <a:buClrTx/>
            </a:pPr>
            <a:endParaRPr lang="en-US" sz="1350" kern="1200">
              <a:solidFill>
                <a:prstClr val="black"/>
              </a:solidFill>
              <a:latin typeface="Century Gothic" panose="020B0502020202020204"/>
            </a:endParaRPr>
          </a:p>
        </p:txBody>
      </p:sp>
      <p:sp>
        <p:nvSpPr>
          <p:cNvPr id="6" name="TextBox 5">
            <a:extLst>
              <a:ext uri="{FF2B5EF4-FFF2-40B4-BE49-F238E27FC236}">
                <a16:creationId xmlns:a16="http://schemas.microsoft.com/office/drawing/2014/main" id="{5885861C-09F0-A784-6BCE-5992C1530ABE}"/>
              </a:ext>
            </a:extLst>
          </p:cNvPr>
          <p:cNvSpPr txBox="1"/>
          <p:nvPr/>
        </p:nvSpPr>
        <p:spPr>
          <a:xfrm>
            <a:off x="313310" y="1806226"/>
            <a:ext cx="3156634" cy="715581"/>
          </a:xfrm>
          <a:prstGeom prst="rect">
            <a:avLst/>
          </a:prstGeom>
          <a:noFill/>
        </p:spPr>
        <p:txBody>
          <a:bodyPr wrap="none" rtlCol="0">
            <a:spAutoFit/>
          </a:bodyPr>
          <a:lstStyle/>
          <a:p>
            <a:pPr algn="ctr" defTabSz="342900">
              <a:buClrTx/>
            </a:pPr>
            <a:r>
              <a:rPr lang="en-US" sz="1350" kern="1200" dirty="0">
                <a:solidFill>
                  <a:prstClr val="white"/>
                </a:solidFill>
                <a:latin typeface="Arial" panose="020B0604020202020204" pitchFamily="34" charset="0"/>
                <a:ea typeface="+mn-ea"/>
                <a:cs typeface="Arial" panose="020B0604020202020204" pitchFamily="34" charset="0"/>
              </a:rPr>
              <a:t>A Flock query was conducted for </a:t>
            </a:r>
          </a:p>
          <a:p>
            <a:pPr algn="ctr" defTabSz="342900">
              <a:buClrTx/>
            </a:pPr>
            <a:r>
              <a:rPr lang="en-US" sz="1350" kern="1200" dirty="0">
                <a:solidFill>
                  <a:prstClr val="white"/>
                </a:solidFill>
                <a:latin typeface="Arial" panose="020B0604020202020204" pitchFamily="34" charset="0"/>
                <a:ea typeface="+mn-ea"/>
                <a:cs typeface="Arial" panose="020B0604020202020204" pitchFamily="34" charset="0"/>
              </a:rPr>
              <a:t>“window stickers” which resulted</a:t>
            </a:r>
          </a:p>
          <a:p>
            <a:pPr algn="ctr" defTabSz="342900">
              <a:buClrTx/>
            </a:pPr>
            <a:r>
              <a:rPr lang="en-US" sz="1350" kern="1200" dirty="0">
                <a:solidFill>
                  <a:prstClr val="white"/>
                </a:solidFill>
                <a:latin typeface="Arial" panose="020B0604020202020204" pitchFamily="34" charset="0"/>
                <a:ea typeface="+mn-ea"/>
                <a:cs typeface="Arial" panose="020B0604020202020204" pitchFamily="34" charset="0"/>
              </a:rPr>
              <a:t>in the depicted vehicle being identified.</a:t>
            </a:r>
          </a:p>
        </p:txBody>
      </p:sp>
      <p:pic>
        <p:nvPicPr>
          <p:cNvPr id="8" name="Picture 7">
            <a:extLst>
              <a:ext uri="{FF2B5EF4-FFF2-40B4-BE49-F238E27FC236}">
                <a16:creationId xmlns:a16="http://schemas.microsoft.com/office/drawing/2014/main" id="{C11BD7D1-2BFC-3D7D-B59E-8364A7432096}"/>
              </a:ext>
            </a:extLst>
          </p:cNvPr>
          <p:cNvPicPr>
            <a:picLocks noChangeAspect="1"/>
          </p:cNvPicPr>
          <p:nvPr/>
        </p:nvPicPr>
        <p:blipFill>
          <a:blip r:embed="rId2"/>
          <a:stretch>
            <a:fillRect/>
          </a:stretch>
        </p:blipFill>
        <p:spPr>
          <a:xfrm>
            <a:off x="3686240" y="523823"/>
            <a:ext cx="5156883" cy="3865297"/>
          </a:xfrm>
          <a:prstGeom prst="rect">
            <a:avLst/>
          </a:prstGeom>
        </p:spPr>
      </p:pic>
    </p:spTree>
    <p:extLst>
      <p:ext uri="{BB962C8B-B14F-4D97-AF65-F5344CB8AC3E}">
        <p14:creationId xmlns:p14="http://schemas.microsoft.com/office/powerpoint/2010/main" val="803030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5AB97BB-7872-AE6D-1E1D-8427887DB700}"/>
              </a:ext>
            </a:extLst>
          </p:cNvPr>
          <p:cNvSpPr/>
          <p:nvPr/>
        </p:nvSpPr>
        <p:spPr>
          <a:xfrm>
            <a:off x="1659801" y="1314821"/>
            <a:ext cx="5403939" cy="314579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342900">
              <a:buClrTx/>
            </a:pPr>
            <a:endParaRPr lang="en-US" sz="1350" kern="1200">
              <a:solidFill>
                <a:prstClr val="black"/>
              </a:solidFill>
              <a:latin typeface="Century Gothic" panose="020B0502020202020204"/>
            </a:endParaRPr>
          </a:p>
        </p:txBody>
      </p:sp>
      <p:pic>
        <p:nvPicPr>
          <p:cNvPr id="6" name="Picture 5">
            <a:extLst>
              <a:ext uri="{FF2B5EF4-FFF2-40B4-BE49-F238E27FC236}">
                <a16:creationId xmlns:a16="http://schemas.microsoft.com/office/drawing/2014/main" id="{29C89A17-D436-9A02-5673-FDBF2CA4189D}"/>
              </a:ext>
            </a:extLst>
          </p:cNvPr>
          <p:cNvPicPr>
            <a:picLocks noChangeAspect="1"/>
          </p:cNvPicPr>
          <p:nvPr/>
        </p:nvPicPr>
        <p:blipFill>
          <a:blip r:embed="rId2"/>
          <a:stretch>
            <a:fillRect/>
          </a:stretch>
        </p:blipFill>
        <p:spPr>
          <a:xfrm>
            <a:off x="1925295" y="1519241"/>
            <a:ext cx="4872952" cy="2736953"/>
          </a:xfrm>
          <a:prstGeom prst="rect">
            <a:avLst/>
          </a:prstGeom>
        </p:spPr>
      </p:pic>
      <p:sp>
        <p:nvSpPr>
          <p:cNvPr id="8" name="TextBox 7">
            <a:extLst>
              <a:ext uri="{FF2B5EF4-FFF2-40B4-BE49-F238E27FC236}">
                <a16:creationId xmlns:a16="http://schemas.microsoft.com/office/drawing/2014/main" id="{670F68CF-18DD-36A4-CB03-1A2AFA2DE02C}"/>
              </a:ext>
            </a:extLst>
          </p:cNvPr>
          <p:cNvSpPr txBox="1"/>
          <p:nvPr/>
        </p:nvSpPr>
        <p:spPr>
          <a:xfrm>
            <a:off x="2317386" y="4526533"/>
            <a:ext cx="4272323" cy="300082"/>
          </a:xfrm>
          <a:prstGeom prst="rect">
            <a:avLst/>
          </a:prstGeom>
          <a:noFill/>
        </p:spPr>
        <p:txBody>
          <a:bodyPr wrap="none" rtlCol="0">
            <a:spAutoFit/>
          </a:bodyPr>
          <a:lstStyle/>
          <a:p>
            <a:pPr defTabSz="342900">
              <a:buClrTx/>
            </a:pPr>
            <a:r>
              <a:rPr lang="en-US" sz="1350" b="1" kern="1200" dirty="0">
                <a:solidFill>
                  <a:prstClr val="white"/>
                </a:solidFill>
                <a:latin typeface="Arial" panose="020B0604020202020204" pitchFamily="34" charset="0"/>
                <a:ea typeface="+mn-ea"/>
                <a:cs typeface="Arial" panose="020B0604020202020204" pitchFamily="34" charset="0"/>
              </a:rPr>
              <a:t>Suspect vehicle from video surveillance on scene</a:t>
            </a:r>
          </a:p>
        </p:txBody>
      </p:sp>
      <p:sp>
        <p:nvSpPr>
          <p:cNvPr id="15" name="TextBox 14">
            <a:extLst>
              <a:ext uri="{FF2B5EF4-FFF2-40B4-BE49-F238E27FC236}">
                <a16:creationId xmlns:a16="http://schemas.microsoft.com/office/drawing/2014/main" id="{024D6200-41F2-3E52-54A8-BF7CF492AE3C}"/>
              </a:ext>
            </a:extLst>
          </p:cNvPr>
          <p:cNvSpPr txBox="1"/>
          <p:nvPr/>
        </p:nvSpPr>
        <p:spPr>
          <a:xfrm>
            <a:off x="307207" y="564366"/>
            <a:ext cx="8342525" cy="507831"/>
          </a:xfrm>
          <a:prstGeom prst="rect">
            <a:avLst/>
          </a:prstGeom>
          <a:noFill/>
        </p:spPr>
        <p:txBody>
          <a:bodyPr wrap="square" rtlCol="0">
            <a:spAutoFit/>
          </a:bodyPr>
          <a:lstStyle/>
          <a:p>
            <a:pPr algn="ctr" defTabSz="342900">
              <a:buClrTx/>
            </a:pPr>
            <a:r>
              <a:rPr lang="en-US" sz="1350" kern="1200" dirty="0">
                <a:solidFill>
                  <a:prstClr val="white"/>
                </a:solidFill>
                <a:latin typeface="Arial" panose="020B0604020202020204" pitchFamily="34" charset="0"/>
                <a:ea typeface="+mn-ea"/>
                <a:cs typeface="Arial" panose="020B0604020202020204" pitchFamily="34" charset="0"/>
              </a:rPr>
              <a:t>The below suspect vehicle was captured on video surveillance arriving/leaving the scene of a shots fired incident in Manchester.  A Flock search was conducted for “Chrysler sedans”.</a:t>
            </a:r>
          </a:p>
        </p:txBody>
      </p:sp>
    </p:spTree>
    <p:extLst>
      <p:ext uri="{BB962C8B-B14F-4D97-AF65-F5344CB8AC3E}">
        <p14:creationId xmlns:p14="http://schemas.microsoft.com/office/powerpoint/2010/main" val="1118247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74E3ECA-263A-5F1D-76F0-813B3BAF19C5}"/>
              </a:ext>
            </a:extLst>
          </p:cNvPr>
          <p:cNvSpPr/>
          <p:nvPr/>
        </p:nvSpPr>
        <p:spPr>
          <a:xfrm>
            <a:off x="102583" y="1068921"/>
            <a:ext cx="8896255" cy="350678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342900">
              <a:buClrTx/>
            </a:pPr>
            <a:endParaRPr lang="en-US" sz="1350" kern="1200">
              <a:solidFill>
                <a:prstClr val="black"/>
              </a:solidFill>
              <a:latin typeface="Century Gothic" panose="020B0502020202020204"/>
            </a:endParaRPr>
          </a:p>
        </p:txBody>
      </p:sp>
      <p:sp>
        <p:nvSpPr>
          <p:cNvPr id="11" name="TextBox 10">
            <a:extLst>
              <a:ext uri="{FF2B5EF4-FFF2-40B4-BE49-F238E27FC236}">
                <a16:creationId xmlns:a16="http://schemas.microsoft.com/office/drawing/2014/main" id="{01ADD4DE-8F3E-CEFC-F0CD-EB03FAE159D1}"/>
              </a:ext>
            </a:extLst>
          </p:cNvPr>
          <p:cNvSpPr txBox="1"/>
          <p:nvPr/>
        </p:nvSpPr>
        <p:spPr>
          <a:xfrm>
            <a:off x="706377" y="4601028"/>
            <a:ext cx="3348994" cy="300082"/>
          </a:xfrm>
          <a:prstGeom prst="rect">
            <a:avLst/>
          </a:prstGeom>
          <a:noFill/>
        </p:spPr>
        <p:txBody>
          <a:bodyPr wrap="none" rtlCol="0">
            <a:spAutoFit/>
          </a:bodyPr>
          <a:lstStyle/>
          <a:p>
            <a:pPr defTabSz="342900">
              <a:buClrTx/>
            </a:pPr>
            <a:r>
              <a:rPr lang="en-US" sz="1350" b="1" kern="1200" dirty="0">
                <a:solidFill>
                  <a:prstClr val="white"/>
                </a:solidFill>
                <a:latin typeface="Arial" panose="020B0604020202020204" pitchFamily="34" charset="0"/>
                <a:ea typeface="+mn-ea"/>
                <a:cs typeface="Arial" panose="020B0604020202020204" pitchFamily="34" charset="0"/>
              </a:rPr>
              <a:t>LPR capture prior to shooting incident</a:t>
            </a:r>
          </a:p>
        </p:txBody>
      </p:sp>
      <p:sp>
        <p:nvSpPr>
          <p:cNvPr id="12" name="TextBox 11">
            <a:extLst>
              <a:ext uri="{FF2B5EF4-FFF2-40B4-BE49-F238E27FC236}">
                <a16:creationId xmlns:a16="http://schemas.microsoft.com/office/drawing/2014/main" id="{E474A9C4-40E7-CC71-E9A7-8ABCAA9DB02F}"/>
              </a:ext>
            </a:extLst>
          </p:cNvPr>
          <p:cNvSpPr txBox="1"/>
          <p:nvPr/>
        </p:nvSpPr>
        <p:spPr>
          <a:xfrm>
            <a:off x="5288498" y="4601028"/>
            <a:ext cx="3118161" cy="300082"/>
          </a:xfrm>
          <a:prstGeom prst="rect">
            <a:avLst/>
          </a:prstGeom>
          <a:noFill/>
        </p:spPr>
        <p:txBody>
          <a:bodyPr wrap="none" rtlCol="0">
            <a:spAutoFit/>
          </a:bodyPr>
          <a:lstStyle/>
          <a:p>
            <a:pPr defTabSz="342900">
              <a:buClrTx/>
            </a:pPr>
            <a:r>
              <a:rPr lang="en-US" sz="1350" b="1" kern="1200" dirty="0">
                <a:solidFill>
                  <a:prstClr val="white"/>
                </a:solidFill>
                <a:latin typeface="Arial" panose="020B0604020202020204" pitchFamily="34" charset="0"/>
                <a:ea typeface="+mn-ea"/>
                <a:cs typeface="Arial" panose="020B0604020202020204" pitchFamily="34" charset="0"/>
              </a:rPr>
              <a:t>LPR capture after shooting incident</a:t>
            </a:r>
          </a:p>
        </p:txBody>
      </p:sp>
      <p:sp>
        <p:nvSpPr>
          <p:cNvPr id="4" name="TextBox 3">
            <a:extLst>
              <a:ext uri="{FF2B5EF4-FFF2-40B4-BE49-F238E27FC236}">
                <a16:creationId xmlns:a16="http://schemas.microsoft.com/office/drawing/2014/main" id="{5A7A51F6-B39B-AD68-EFCD-345DC57AD48C}"/>
              </a:ext>
            </a:extLst>
          </p:cNvPr>
          <p:cNvSpPr txBox="1"/>
          <p:nvPr/>
        </p:nvSpPr>
        <p:spPr>
          <a:xfrm>
            <a:off x="57784" y="155300"/>
            <a:ext cx="9028434" cy="680956"/>
          </a:xfrm>
          <a:prstGeom prst="rect">
            <a:avLst/>
          </a:prstGeom>
          <a:noFill/>
        </p:spPr>
        <p:txBody>
          <a:bodyPr wrap="none" rtlCol="0">
            <a:spAutoFit/>
          </a:bodyPr>
          <a:lstStyle/>
          <a:p>
            <a:pPr algn="ctr" defTabSz="342900">
              <a:buClrTx/>
            </a:pPr>
            <a:r>
              <a:rPr lang="en-US" sz="1275" kern="1200" dirty="0">
                <a:solidFill>
                  <a:prstClr val="white"/>
                </a:solidFill>
                <a:latin typeface="Arial" panose="020B0604020202020204" pitchFamily="34" charset="0"/>
                <a:ea typeface="+mn-ea"/>
                <a:cs typeface="Arial" panose="020B0604020202020204" pitchFamily="34" charset="0"/>
              </a:rPr>
              <a:t>Roughly a half hour prior to the incident, the image on the left was captured of the Chrysler entering Manchester.  When a </a:t>
            </a:r>
          </a:p>
          <a:p>
            <a:pPr algn="ctr" defTabSz="342900">
              <a:buClrTx/>
            </a:pPr>
            <a:r>
              <a:rPr lang="en-US" sz="1275" kern="1200" dirty="0">
                <a:solidFill>
                  <a:prstClr val="white"/>
                </a:solidFill>
                <a:latin typeface="Arial" panose="020B0604020202020204" pitchFamily="34" charset="0"/>
                <a:ea typeface="+mn-ea"/>
                <a:cs typeface="Arial" panose="020B0604020202020204" pitchFamily="34" charset="0"/>
              </a:rPr>
              <a:t>secondary query was conducted on this particular registration in the time following the incident, an apparent projectile hole</a:t>
            </a:r>
          </a:p>
          <a:p>
            <a:pPr algn="ctr" defTabSz="342900">
              <a:buClrTx/>
            </a:pPr>
            <a:r>
              <a:rPr lang="en-US" sz="1275" kern="1200" dirty="0">
                <a:solidFill>
                  <a:prstClr val="white"/>
                </a:solidFill>
                <a:latin typeface="Arial" panose="020B0604020202020204" pitchFamily="34" charset="0"/>
                <a:ea typeface="+mn-ea"/>
                <a:cs typeface="Arial" panose="020B0604020202020204" pitchFamily="34" charset="0"/>
              </a:rPr>
              <a:t>was observed in its trunk – confirming the vehicle’s suspicion of its involvement.</a:t>
            </a:r>
          </a:p>
        </p:txBody>
      </p:sp>
      <p:pic>
        <p:nvPicPr>
          <p:cNvPr id="6" name="Picture 5">
            <a:extLst>
              <a:ext uri="{FF2B5EF4-FFF2-40B4-BE49-F238E27FC236}">
                <a16:creationId xmlns:a16="http://schemas.microsoft.com/office/drawing/2014/main" id="{A8C939FA-28EB-2E29-F3EB-BF0EE208717D}"/>
              </a:ext>
            </a:extLst>
          </p:cNvPr>
          <p:cNvPicPr>
            <a:picLocks noChangeAspect="1"/>
          </p:cNvPicPr>
          <p:nvPr/>
        </p:nvPicPr>
        <p:blipFill>
          <a:blip r:embed="rId2"/>
          <a:stretch>
            <a:fillRect/>
          </a:stretch>
        </p:blipFill>
        <p:spPr>
          <a:xfrm>
            <a:off x="254029" y="1215294"/>
            <a:ext cx="8593361" cy="3214035"/>
          </a:xfrm>
          <a:prstGeom prst="rect">
            <a:avLst/>
          </a:prstGeom>
        </p:spPr>
      </p:pic>
    </p:spTree>
    <p:extLst>
      <p:ext uri="{BB962C8B-B14F-4D97-AF65-F5344CB8AC3E}">
        <p14:creationId xmlns:p14="http://schemas.microsoft.com/office/powerpoint/2010/main" val="3950285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9ECC3C-2325-1E91-A4F0-4310199E051C}"/>
              </a:ext>
            </a:extLst>
          </p:cNvPr>
          <p:cNvSpPr/>
          <p:nvPr/>
        </p:nvSpPr>
        <p:spPr>
          <a:xfrm>
            <a:off x="2843784" y="324612"/>
            <a:ext cx="6153912" cy="426339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342900">
              <a:buClrTx/>
            </a:pPr>
            <a:endParaRPr lang="en-US" sz="1350" kern="1200">
              <a:solidFill>
                <a:prstClr val="black"/>
              </a:solidFill>
              <a:latin typeface="Century Gothic" panose="020B0502020202020204"/>
            </a:endParaRPr>
          </a:p>
        </p:txBody>
      </p:sp>
      <p:pic>
        <p:nvPicPr>
          <p:cNvPr id="5" name="Picture 4">
            <a:extLst>
              <a:ext uri="{FF2B5EF4-FFF2-40B4-BE49-F238E27FC236}">
                <a16:creationId xmlns:a16="http://schemas.microsoft.com/office/drawing/2014/main" id="{E17B0425-25D9-D5C0-CFB0-2A30E1091AF2}"/>
              </a:ext>
            </a:extLst>
          </p:cNvPr>
          <p:cNvPicPr>
            <a:picLocks noChangeAspect="1"/>
          </p:cNvPicPr>
          <p:nvPr/>
        </p:nvPicPr>
        <p:blipFill>
          <a:blip r:embed="rId2"/>
          <a:stretch>
            <a:fillRect/>
          </a:stretch>
        </p:blipFill>
        <p:spPr>
          <a:xfrm>
            <a:off x="2995505" y="459487"/>
            <a:ext cx="5869234" cy="4000592"/>
          </a:xfrm>
          <a:prstGeom prst="rect">
            <a:avLst/>
          </a:prstGeom>
        </p:spPr>
      </p:pic>
      <p:sp>
        <p:nvSpPr>
          <p:cNvPr id="7" name="TextBox 6">
            <a:extLst>
              <a:ext uri="{FF2B5EF4-FFF2-40B4-BE49-F238E27FC236}">
                <a16:creationId xmlns:a16="http://schemas.microsoft.com/office/drawing/2014/main" id="{62875105-78F9-26C6-A96E-5A4FD13314E3}"/>
              </a:ext>
            </a:extLst>
          </p:cNvPr>
          <p:cNvSpPr txBox="1"/>
          <p:nvPr/>
        </p:nvSpPr>
        <p:spPr>
          <a:xfrm>
            <a:off x="466344" y="1309878"/>
            <a:ext cx="2167128" cy="2169825"/>
          </a:xfrm>
          <a:prstGeom prst="rect">
            <a:avLst/>
          </a:prstGeom>
          <a:noFill/>
        </p:spPr>
        <p:txBody>
          <a:bodyPr wrap="square" rtlCol="0">
            <a:spAutoFit/>
          </a:bodyPr>
          <a:lstStyle/>
          <a:p>
            <a:pPr algn="ctr" defTabSz="342900">
              <a:buClrTx/>
            </a:pPr>
            <a:r>
              <a:rPr lang="en-US" sz="1350" kern="1200" dirty="0">
                <a:solidFill>
                  <a:prstClr val="white"/>
                </a:solidFill>
                <a:latin typeface="Arial" panose="020B0604020202020204" pitchFamily="34" charset="0"/>
                <a:ea typeface="+mn-ea"/>
                <a:cs typeface="Arial" panose="020B0604020202020204" pitchFamily="34" charset="0"/>
              </a:rPr>
              <a:t>Several suspects involved in a smash and grab where $250k~ in gold was stolen had arrived/fled in the vehicle parked outside of the mall – this was the only camera view available of the suspect vehicle involved in this incident.</a:t>
            </a:r>
          </a:p>
        </p:txBody>
      </p:sp>
    </p:spTree>
    <p:extLst>
      <p:ext uri="{BB962C8B-B14F-4D97-AF65-F5344CB8AC3E}">
        <p14:creationId xmlns:p14="http://schemas.microsoft.com/office/powerpoint/2010/main" val="1338261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6906EE6-92F5-3EC5-FA76-38918EE1A1EE}"/>
              </a:ext>
            </a:extLst>
          </p:cNvPr>
          <p:cNvSpPr/>
          <p:nvPr/>
        </p:nvSpPr>
        <p:spPr>
          <a:xfrm>
            <a:off x="3136106" y="485775"/>
            <a:ext cx="5850732" cy="399876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342900">
              <a:buClrTx/>
            </a:pPr>
            <a:endParaRPr lang="en-US" sz="1350" kern="1200">
              <a:solidFill>
                <a:prstClr val="black"/>
              </a:solidFill>
              <a:latin typeface="Century Gothic" panose="020B0502020202020204"/>
            </a:endParaRPr>
          </a:p>
        </p:txBody>
      </p:sp>
      <p:pic>
        <p:nvPicPr>
          <p:cNvPr id="5" name="Picture 4">
            <a:extLst>
              <a:ext uri="{FF2B5EF4-FFF2-40B4-BE49-F238E27FC236}">
                <a16:creationId xmlns:a16="http://schemas.microsoft.com/office/drawing/2014/main" id="{7EB20A5D-AEFD-1021-0795-C80C313E942F}"/>
              </a:ext>
            </a:extLst>
          </p:cNvPr>
          <p:cNvPicPr>
            <a:picLocks noChangeAspect="1"/>
          </p:cNvPicPr>
          <p:nvPr/>
        </p:nvPicPr>
        <p:blipFill>
          <a:blip r:embed="rId2"/>
          <a:stretch>
            <a:fillRect/>
          </a:stretch>
        </p:blipFill>
        <p:spPr>
          <a:xfrm>
            <a:off x="3270736" y="658965"/>
            <a:ext cx="5551469" cy="3729558"/>
          </a:xfrm>
          <a:prstGeom prst="rect">
            <a:avLst/>
          </a:prstGeom>
        </p:spPr>
      </p:pic>
      <p:sp>
        <p:nvSpPr>
          <p:cNvPr id="7" name="TextBox 6">
            <a:extLst>
              <a:ext uri="{FF2B5EF4-FFF2-40B4-BE49-F238E27FC236}">
                <a16:creationId xmlns:a16="http://schemas.microsoft.com/office/drawing/2014/main" id="{DA3FCC6F-7CEB-8973-5175-0FE5D6B22E9D}"/>
              </a:ext>
            </a:extLst>
          </p:cNvPr>
          <p:cNvSpPr txBox="1"/>
          <p:nvPr/>
        </p:nvSpPr>
        <p:spPr>
          <a:xfrm>
            <a:off x="465814" y="1104735"/>
            <a:ext cx="2449979" cy="3208571"/>
          </a:xfrm>
          <a:prstGeom prst="rect">
            <a:avLst/>
          </a:prstGeom>
          <a:noFill/>
        </p:spPr>
        <p:txBody>
          <a:bodyPr wrap="square" rtlCol="0">
            <a:spAutoFit/>
          </a:bodyPr>
          <a:lstStyle/>
          <a:p>
            <a:pPr algn="ctr" defTabSz="342900">
              <a:buClrTx/>
            </a:pPr>
            <a:r>
              <a:rPr lang="en-US" sz="1350" kern="1200" dirty="0">
                <a:solidFill>
                  <a:prstClr val="white"/>
                </a:solidFill>
                <a:latin typeface="Arial" panose="020B0604020202020204" pitchFamily="34" charset="0"/>
                <a:ea typeface="+mn-ea"/>
                <a:cs typeface="Arial" panose="020B0604020202020204" pitchFamily="34" charset="0"/>
              </a:rPr>
              <a:t>A Flock search of an LPR fixed nearby the mall captured the depicted suspect Honda, which was determined through additional Flock queries to be the arriving vehicle 5 days prior to the incident when the victim’s jewelry store was cased by the suspects. The vehicle identification and additional video obtainment ultimately led to arrest warrants being granted for 2 individuals involved.</a:t>
            </a:r>
          </a:p>
        </p:txBody>
      </p:sp>
    </p:spTree>
    <p:extLst>
      <p:ext uri="{BB962C8B-B14F-4D97-AF65-F5344CB8AC3E}">
        <p14:creationId xmlns:p14="http://schemas.microsoft.com/office/powerpoint/2010/main" val="1219011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192BD1-CC1C-FD1B-7F35-F2BB5588A089}"/>
              </a:ext>
            </a:extLst>
          </p:cNvPr>
          <p:cNvSpPr/>
          <p:nvPr/>
        </p:nvSpPr>
        <p:spPr>
          <a:xfrm>
            <a:off x="3525012" y="1117854"/>
            <a:ext cx="5461826" cy="233857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342900">
              <a:buClrTx/>
            </a:pPr>
            <a:endParaRPr lang="en-US" sz="1350" kern="1200">
              <a:solidFill>
                <a:prstClr val="black"/>
              </a:solidFill>
              <a:latin typeface="Century Gothic" panose="020B0502020202020204"/>
            </a:endParaRPr>
          </a:p>
        </p:txBody>
      </p:sp>
      <p:pic>
        <p:nvPicPr>
          <p:cNvPr id="7" name="Picture 6">
            <a:extLst>
              <a:ext uri="{FF2B5EF4-FFF2-40B4-BE49-F238E27FC236}">
                <a16:creationId xmlns:a16="http://schemas.microsoft.com/office/drawing/2014/main" id="{F742528C-CCC3-6ECD-F845-DD5C47D5B82A}"/>
              </a:ext>
            </a:extLst>
          </p:cNvPr>
          <p:cNvPicPr>
            <a:picLocks noChangeAspect="1"/>
          </p:cNvPicPr>
          <p:nvPr/>
        </p:nvPicPr>
        <p:blipFill>
          <a:blip r:embed="rId2"/>
          <a:stretch>
            <a:fillRect/>
          </a:stretch>
        </p:blipFill>
        <p:spPr>
          <a:xfrm>
            <a:off x="3665549" y="1271588"/>
            <a:ext cx="5160830" cy="2071798"/>
          </a:xfrm>
          <a:prstGeom prst="rect">
            <a:avLst/>
          </a:prstGeom>
        </p:spPr>
      </p:pic>
      <p:sp>
        <p:nvSpPr>
          <p:cNvPr id="8" name="TextBox 7">
            <a:extLst>
              <a:ext uri="{FF2B5EF4-FFF2-40B4-BE49-F238E27FC236}">
                <a16:creationId xmlns:a16="http://schemas.microsoft.com/office/drawing/2014/main" id="{6B8285BF-E36E-7268-DC30-57F65357406E}"/>
              </a:ext>
            </a:extLst>
          </p:cNvPr>
          <p:cNvSpPr txBox="1"/>
          <p:nvPr/>
        </p:nvSpPr>
        <p:spPr>
          <a:xfrm>
            <a:off x="317622" y="1563877"/>
            <a:ext cx="3136106" cy="1338828"/>
          </a:xfrm>
          <a:prstGeom prst="rect">
            <a:avLst/>
          </a:prstGeom>
          <a:noFill/>
        </p:spPr>
        <p:txBody>
          <a:bodyPr wrap="square" rtlCol="0">
            <a:spAutoFit/>
          </a:bodyPr>
          <a:lstStyle/>
          <a:p>
            <a:pPr algn="ctr" defTabSz="342900">
              <a:buClrTx/>
            </a:pPr>
            <a:r>
              <a:rPr lang="en-US" sz="1350" kern="1200" dirty="0">
                <a:solidFill>
                  <a:prstClr val="white"/>
                </a:solidFill>
                <a:latin typeface="Century Gothic" panose="020B0502020202020204"/>
                <a:ea typeface="+mn-ea"/>
                <a:cs typeface="+mn-cs"/>
              </a:rPr>
              <a:t>The depicted sedan was identified as the arriving suspect vehicle in a scheme where an elderly victim was deceived into giving over $600k~ to the suspects involved in the form of gold bars.</a:t>
            </a:r>
          </a:p>
        </p:txBody>
      </p:sp>
    </p:spTree>
    <p:extLst>
      <p:ext uri="{BB962C8B-B14F-4D97-AF65-F5344CB8AC3E}">
        <p14:creationId xmlns:p14="http://schemas.microsoft.com/office/powerpoint/2010/main" val="3002475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DE562-D0BA-41D0-1D1A-17993D45429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033BBDD-29C9-810C-4AAA-A1C39BB15D29}"/>
              </a:ext>
            </a:extLst>
          </p:cNvPr>
          <p:cNvSpPr/>
          <p:nvPr/>
        </p:nvSpPr>
        <p:spPr>
          <a:xfrm>
            <a:off x="3586734" y="877824"/>
            <a:ext cx="5493258" cy="285978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342900">
              <a:buClrTx/>
            </a:pPr>
            <a:endParaRPr lang="en-US" sz="1350" kern="1200">
              <a:solidFill>
                <a:prstClr val="black"/>
              </a:solidFill>
              <a:latin typeface="Century Gothic" panose="020B0502020202020204"/>
            </a:endParaRPr>
          </a:p>
        </p:txBody>
      </p:sp>
      <p:pic>
        <p:nvPicPr>
          <p:cNvPr id="3" name="Picture 2">
            <a:extLst>
              <a:ext uri="{FF2B5EF4-FFF2-40B4-BE49-F238E27FC236}">
                <a16:creationId xmlns:a16="http://schemas.microsoft.com/office/drawing/2014/main" id="{5AC4670C-7327-989C-808B-14739A205E5D}"/>
              </a:ext>
            </a:extLst>
          </p:cNvPr>
          <p:cNvPicPr>
            <a:picLocks noChangeAspect="1"/>
          </p:cNvPicPr>
          <p:nvPr/>
        </p:nvPicPr>
        <p:blipFill>
          <a:blip r:embed="rId2"/>
          <a:stretch>
            <a:fillRect/>
          </a:stretch>
        </p:blipFill>
        <p:spPr>
          <a:xfrm>
            <a:off x="3731995" y="1008126"/>
            <a:ext cx="5254271" cy="2613663"/>
          </a:xfrm>
          <a:prstGeom prst="rect">
            <a:avLst/>
          </a:prstGeom>
        </p:spPr>
      </p:pic>
      <p:sp>
        <p:nvSpPr>
          <p:cNvPr id="4" name="TextBox 3">
            <a:extLst>
              <a:ext uri="{FF2B5EF4-FFF2-40B4-BE49-F238E27FC236}">
                <a16:creationId xmlns:a16="http://schemas.microsoft.com/office/drawing/2014/main" id="{F86094E2-A109-5F57-E6BB-4DC27F1E5EEA}"/>
              </a:ext>
            </a:extLst>
          </p:cNvPr>
          <p:cNvSpPr txBox="1"/>
          <p:nvPr/>
        </p:nvSpPr>
        <p:spPr>
          <a:xfrm>
            <a:off x="89154" y="1385316"/>
            <a:ext cx="3497580" cy="2377574"/>
          </a:xfrm>
          <a:prstGeom prst="rect">
            <a:avLst/>
          </a:prstGeom>
          <a:noFill/>
        </p:spPr>
        <p:txBody>
          <a:bodyPr wrap="square" rtlCol="0">
            <a:spAutoFit/>
          </a:bodyPr>
          <a:lstStyle/>
          <a:p>
            <a:pPr algn="ctr" defTabSz="342900">
              <a:buClrTx/>
            </a:pPr>
            <a:r>
              <a:rPr lang="en-US" sz="1350" kern="1200" dirty="0">
                <a:solidFill>
                  <a:prstClr val="white"/>
                </a:solidFill>
                <a:latin typeface="Century Gothic" panose="020B0502020202020204"/>
                <a:ea typeface="+mn-ea"/>
                <a:cs typeface="+mn-cs"/>
              </a:rPr>
              <a:t>A Flock query was conducted for “black sedans” with an “out-of-state registration” which resulted in the depicted vehicle being captured in the minutes leading up to the incident. The vehicle’s identification led to its seizure in New Jersey and its owner being subsequently identified – who was determined through investigative efforts to be involved in the incident and an arrest warrant being granted.</a:t>
            </a:r>
          </a:p>
        </p:txBody>
      </p:sp>
    </p:spTree>
    <p:extLst>
      <p:ext uri="{BB962C8B-B14F-4D97-AF65-F5344CB8AC3E}">
        <p14:creationId xmlns:p14="http://schemas.microsoft.com/office/powerpoint/2010/main" val="3894581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25"/>
        <p:cNvGrpSpPr/>
        <p:nvPr/>
      </p:nvGrpSpPr>
      <p:grpSpPr>
        <a:xfrm>
          <a:off x="0" y="0"/>
          <a:ext cx="0" cy="0"/>
          <a:chOff x="0" y="0"/>
          <a:chExt cx="0" cy="0"/>
        </a:xfrm>
      </p:grpSpPr>
      <p:sp>
        <p:nvSpPr>
          <p:cNvPr id="3326" name="Google Shape;3326;p280"/>
          <p:cNvSpPr/>
          <p:nvPr/>
        </p:nvSpPr>
        <p:spPr>
          <a:xfrm>
            <a:off x="4571800" y="0"/>
            <a:ext cx="4632900" cy="5143500"/>
          </a:xfrm>
          <a:prstGeom prst="rect">
            <a:avLst/>
          </a:prstGeom>
          <a:solidFill>
            <a:srgbClr val="F7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327" name="Google Shape;3327;p280" title="AdobeStock_312983834.jpeg"/>
          <p:cNvPicPr preferRelativeResize="0"/>
          <p:nvPr/>
        </p:nvPicPr>
        <p:blipFill rotWithShape="1">
          <a:blip r:embed="rId3">
            <a:alphaModFix amt="60000"/>
          </a:blip>
          <a:srcRect l="6275" r="34581"/>
          <a:stretch/>
        </p:blipFill>
        <p:spPr>
          <a:xfrm>
            <a:off x="2200" y="-2550"/>
            <a:ext cx="4570501" cy="5158200"/>
          </a:xfrm>
          <a:prstGeom prst="rect">
            <a:avLst/>
          </a:prstGeom>
          <a:noFill/>
          <a:ln>
            <a:noFill/>
          </a:ln>
        </p:spPr>
      </p:pic>
      <p:sp>
        <p:nvSpPr>
          <p:cNvPr id="3328" name="Google Shape;3328;p280"/>
          <p:cNvSpPr txBox="1"/>
          <p:nvPr/>
        </p:nvSpPr>
        <p:spPr>
          <a:xfrm>
            <a:off x="349075" y="3707425"/>
            <a:ext cx="3450300" cy="133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rgbClr val="F7F7F4"/>
              </a:solidFill>
              <a:latin typeface="Archivo"/>
              <a:ea typeface="Archivo"/>
              <a:cs typeface="Archivo"/>
              <a:sym typeface="Archivo"/>
            </a:endParaRPr>
          </a:p>
          <a:p>
            <a:pPr marL="0" lvl="0" indent="0" algn="l" rtl="0">
              <a:lnSpc>
                <a:spcPct val="100000"/>
              </a:lnSpc>
              <a:spcBef>
                <a:spcPts val="0"/>
              </a:spcBef>
              <a:spcAft>
                <a:spcPts val="0"/>
              </a:spcAft>
              <a:buNone/>
            </a:pPr>
            <a:r>
              <a:rPr lang="en" sz="1600">
                <a:solidFill>
                  <a:srgbClr val="F7F7F4"/>
                </a:solidFill>
                <a:latin typeface="Archivo"/>
                <a:ea typeface="Archivo"/>
                <a:cs typeface="Archivo"/>
                <a:sym typeface="Archivo"/>
              </a:rPr>
              <a:t>Eliminate crime and shape a safer future, together.</a:t>
            </a:r>
            <a:endParaRPr sz="1600">
              <a:solidFill>
                <a:srgbClr val="F7F7F4"/>
              </a:solidFill>
              <a:latin typeface="Archivo"/>
              <a:ea typeface="Archivo"/>
              <a:cs typeface="Archivo"/>
              <a:sym typeface="Archivo"/>
            </a:endParaRPr>
          </a:p>
          <a:p>
            <a:pPr marL="0" lvl="0" indent="0" algn="l" rtl="0">
              <a:lnSpc>
                <a:spcPct val="100000"/>
              </a:lnSpc>
              <a:spcBef>
                <a:spcPts val="0"/>
              </a:spcBef>
              <a:spcAft>
                <a:spcPts val="0"/>
              </a:spcAft>
              <a:buNone/>
            </a:pPr>
            <a:endParaRPr sz="1200">
              <a:solidFill>
                <a:srgbClr val="F7F7F4"/>
              </a:solidFill>
              <a:latin typeface="Archivo"/>
              <a:ea typeface="Archivo"/>
              <a:cs typeface="Archivo"/>
              <a:sym typeface="Archivo"/>
            </a:endParaRPr>
          </a:p>
        </p:txBody>
      </p:sp>
      <p:sp>
        <p:nvSpPr>
          <p:cNvPr id="3329" name="Google Shape;3329;p280"/>
          <p:cNvSpPr txBox="1"/>
          <p:nvPr/>
        </p:nvSpPr>
        <p:spPr>
          <a:xfrm>
            <a:off x="287566" y="2929064"/>
            <a:ext cx="4263900" cy="7800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3700">
                <a:solidFill>
                  <a:srgbClr val="F7F7F4"/>
                </a:solidFill>
                <a:latin typeface="Merriweather Medium"/>
                <a:ea typeface="Merriweather Medium"/>
                <a:cs typeface="Merriweather Medium"/>
                <a:sym typeface="Merriweather Medium"/>
              </a:rPr>
              <a:t>Driven by a </a:t>
            </a:r>
            <a:endParaRPr sz="3700">
              <a:solidFill>
                <a:srgbClr val="F7F7F4"/>
              </a:solidFill>
              <a:latin typeface="Merriweather Medium"/>
              <a:ea typeface="Merriweather Medium"/>
              <a:cs typeface="Merriweather Medium"/>
              <a:sym typeface="Merriweather Medium"/>
            </a:endParaRPr>
          </a:p>
          <a:p>
            <a:pPr marL="0" lvl="0" indent="0" algn="l" rtl="0">
              <a:lnSpc>
                <a:spcPct val="80000"/>
              </a:lnSpc>
              <a:spcBef>
                <a:spcPts val="0"/>
              </a:spcBef>
              <a:spcAft>
                <a:spcPts val="0"/>
              </a:spcAft>
              <a:buNone/>
            </a:pPr>
            <a:r>
              <a:rPr lang="en" sz="3700">
                <a:solidFill>
                  <a:srgbClr val="F7F7F4"/>
                </a:solidFill>
                <a:latin typeface="Merriweather Medium"/>
                <a:ea typeface="Merriweather Medium"/>
                <a:cs typeface="Merriweather Medium"/>
                <a:sym typeface="Merriweather Medium"/>
              </a:rPr>
              <a:t>shared mission</a:t>
            </a:r>
            <a:endParaRPr sz="3700">
              <a:solidFill>
                <a:srgbClr val="F7F7F4"/>
              </a:solidFill>
              <a:latin typeface="Merriweather Medium"/>
              <a:ea typeface="Merriweather Medium"/>
              <a:cs typeface="Merriweather Medium"/>
              <a:sym typeface="Merriweather Medium"/>
            </a:endParaRPr>
          </a:p>
        </p:txBody>
      </p:sp>
      <p:cxnSp>
        <p:nvCxnSpPr>
          <p:cNvPr id="3330" name="Google Shape;3330;p280"/>
          <p:cNvCxnSpPr/>
          <p:nvPr/>
        </p:nvCxnSpPr>
        <p:spPr>
          <a:xfrm>
            <a:off x="4572000" y="-2540"/>
            <a:ext cx="0" cy="5158200"/>
          </a:xfrm>
          <a:prstGeom prst="straightConnector1">
            <a:avLst/>
          </a:prstGeom>
          <a:noFill/>
          <a:ln w="9525" cap="flat" cmpd="sng">
            <a:solidFill>
              <a:srgbClr val="B1B0AA"/>
            </a:solidFill>
            <a:prstDash val="solid"/>
            <a:round/>
            <a:headEnd type="none" w="med" len="med"/>
            <a:tailEnd type="none" w="med" len="med"/>
          </a:ln>
        </p:spPr>
      </p:cxnSp>
      <p:cxnSp>
        <p:nvCxnSpPr>
          <p:cNvPr id="3331" name="Google Shape;3331;p280"/>
          <p:cNvCxnSpPr/>
          <p:nvPr/>
        </p:nvCxnSpPr>
        <p:spPr>
          <a:xfrm rot="10800000" flipH="1">
            <a:off x="4572707" y="1251650"/>
            <a:ext cx="4570500" cy="300"/>
          </a:xfrm>
          <a:prstGeom prst="straightConnector1">
            <a:avLst/>
          </a:prstGeom>
          <a:noFill/>
          <a:ln w="9525" cap="flat" cmpd="sng">
            <a:solidFill>
              <a:srgbClr val="B1B0AA"/>
            </a:solidFill>
            <a:prstDash val="solid"/>
            <a:round/>
            <a:headEnd type="none" w="med" len="med"/>
            <a:tailEnd type="none" w="med" len="med"/>
          </a:ln>
        </p:spPr>
      </p:cxnSp>
      <p:cxnSp>
        <p:nvCxnSpPr>
          <p:cNvPr id="3332" name="Google Shape;3332;p280"/>
          <p:cNvCxnSpPr/>
          <p:nvPr/>
        </p:nvCxnSpPr>
        <p:spPr>
          <a:xfrm rot="10800000" flipH="1">
            <a:off x="4571682" y="2571563"/>
            <a:ext cx="4570500" cy="300"/>
          </a:xfrm>
          <a:prstGeom prst="straightConnector1">
            <a:avLst/>
          </a:prstGeom>
          <a:noFill/>
          <a:ln w="9525" cap="flat" cmpd="sng">
            <a:solidFill>
              <a:srgbClr val="B1B0AA"/>
            </a:solidFill>
            <a:prstDash val="solid"/>
            <a:round/>
            <a:headEnd type="none" w="med" len="med"/>
            <a:tailEnd type="none" w="med" len="med"/>
          </a:ln>
        </p:spPr>
      </p:cxnSp>
      <p:cxnSp>
        <p:nvCxnSpPr>
          <p:cNvPr id="3333" name="Google Shape;3333;p280"/>
          <p:cNvCxnSpPr/>
          <p:nvPr/>
        </p:nvCxnSpPr>
        <p:spPr>
          <a:xfrm rot="10800000" flipH="1">
            <a:off x="4569867" y="3857638"/>
            <a:ext cx="4570500" cy="300"/>
          </a:xfrm>
          <a:prstGeom prst="straightConnector1">
            <a:avLst/>
          </a:prstGeom>
          <a:noFill/>
          <a:ln w="9525" cap="flat" cmpd="sng">
            <a:solidFill>
              <a:srgbClr val="B1B0AA"/>
            </a:solidFill>
            <a:prstDash val="solid"/>
            <a:round/>
            <a:headEnd type="none" w="med" len="med"/>
            <a:tailEnd type="none" w="med" len="med"/>
          </a:ln>
        </p:spPr>
      </p:cxnSp>
      <p:sp>
        <p:nvSpPr>
          <p:cNvPr id="3334" name="Google Shape;3334;p280"/>
          <p:cNvSpPr txBox="1">
            <a:spLocks noGrp="1"/>
          </p:cNvSpPr>
          <p:nvPr>
            <p:ph type="subTitle" idx="1"/>
          </p:nvPr>
        </p:nvSpPr>
        <p:spPr>
          <a:xfrm>
            <a:off x="7316900" y="399303"/>
            <a:ext cx="1468800" cy="508800"/>
          </a:xfrm>
          <a:prstGeom prst="rect">
            <a:avLst/>
          </a:prstGeom>
        </p:spPr>
        <p:txBody>
          <a:bodyPr spcFirstLastPara="1" wrap="square" lIns="78150" tIns="78150" rIns="78150" bIns="78150" anchor="t" anchorCtr="0">
            <a:noAutofit/>
          </a:bodyPr>
          <a:lstStyle/>
          <a:p>
            <a:pPr marL="0" lvl="0" indent="0" algn="r" rtl="0">
              <a:lnSpc>
                <a:spcPct val="90000"/>
              </a:lnSpc>
              <a:spcBef>
                <a:spcPts val="0"/>
              </a:spcBef>
              <a:spcAft>
                <a:spcPts val="0"/>
              </a:spcAft>
              <a:buSzPts val="940"/>
              <a:buNone/>
            </a:pPr>
            <a:r>
              <a:rPr lang="en" sz="1140">
                <a:solidFill>
                  <a:srgbClr val="034435"/>
                </a:solidFill>
                <a:latin typeface="Archivo"/>
                <a:ea typeface="Archivo"/>
                <a:cs typeface="Archivo"/>
                <a:sym typeface="Archivo"/>
              </a:rPr>
              <a:t>Total customers protected by Flock</a:t>
            </a:r>
            <a:endParaRPr sz="1140">
              <a:solidFill>
                <a:srgbClr val="034435"/>
              </a:solidFill>
              <a:latin typeface="Archivo"/>
              <a:ea typeface="Archivo"/>
              <a:cs typeface="Archivo"/>
              <a:sym typeface="Archivo"/>
            </a:endParaRPr>
          </a:p>
          <a:p>
            <a:pPr marL="0" lvl="0" indent="0" algn="r" rtl="0">
              <a:lnSpc>
                <a:spcPct val="90000"/>
              </a:lnSpc>
              <a:spcBef>
                <a:spcPts val="0"/>
              </a:spcBef>
              <a:spcAft>
                <a:spcPts val="0"/>
              </a:spcAft>
              <a:buSzPts val="940"/>
              <a:buNone/>
            </a:pPr>
            <a:endParaRPr sz="1140">
              <a:solidFill>
                <a:srgbClr val="034435"/>
              </a:solidFill>
              <a:latin typeface="Archivo"/>
              <a:ea typeface="Archivo"/>
              <a:cs typeface="Archivo"/>
              <a:sym typeface="Archivo"/>
            </a:endParaRPr>
          </a:p>
          <a:p>
            <a:pPr marL="0" lvl="0" indent="0" algn="r" rtl="0">
              <a:lnSpc>
                <a:spcPct val="80000"/>
              </a:lnSpc>
              <a:spcBef>
                <a:spcPts val="0"/>
              </a:spcBef>
              <a:spcAft>
                <a:spcPts val="0"/>
              </a:spcAft>
              <a:buSzPts val="940"/>
              <a:buNone/>
            </a:pPr>
            <a:endParaRPr sz="6097">
              <a:solidFill>
                <a:srgbClr val="034435"/>
              </a:solidFill>
              <a:latin typeface="Archivo"/>
              <a:ea typeface="Archivo"/>
              <a:cs typeface="Archivo"/>
              <a:sym typeface="Archivo"/>
            </a:endParaRPr>
          </a:p>
        </p:txBody>
      </p:sp>
      <p:sp>
        <p:nvSpPr>
          <p:cNvPr id="3335" name="Google Shape;3335;p280"/>
          <p:cNvSpPr txBox="1"/>
          <p:nvPr/>
        </p:nvSpPr>
        <p:spPr>
          <a:xfrm>
            <a:off x="4979689" y="414725"/>
            <a:ext cx="2862600" cy="418200"/>
          </a:xfrm>
          <a:prstGeom prst="rect">
            <a:avLst/>
          </a:prstGeom>
          <a:noFill/>
          <a:ln>
            <a:noFill/>
          </a:ln>
        </p:spPr>
        <p:txBody>
          <a:bodyPr spcFirstLastPara="1" wrap="square" lIns="64250" tIns="64250" rIns="64250" bIns="64250" anchor="ctr" anchorCtr="0">
            <a:noAutofit/>
          </a:bodyPr>
          <a:lstStyle/>
          <a:p>
            <a:pPr marL="0" lvl="0" indent="0" algn="l" rtl="0">
              <a:lnSpc>
                <a:spcPct val="80000"/>
              </a:lnSpc>
              <a:spcBef>
                <a:spcPts val="0"/>
              </a:spcBef>
              <a:spcAft>
                <a:spcPts val="703"/>
              </a:spcAft>
              <a:buNone/>
            </a:pPr>
            <a:r>
              <a:rPr lang="en" sz="4243" dirty="0">
                <a:solidFill>
                  <a:srgbClr val="034435"/>
                </a:solidFill>
                <a:latin typeface="Archivo"/>
                <a:ea typeface="Archivo"/>
                <a:cs typeface="Archivo"/>
                <a:sym typeface="Archivo"/>
              </a:rPr>
              <a:t>12,000+</a:t>
            </a:r>
            <a:endParaRPr sz="4243" dirty="0">
              <a:solidFill>
                <a:srgbClr val="034435"/>
              </a:solidFill>
              <a:latin typeface="Archivo"/>
              <a:ea typeface="Archivo"/>
              <a:cs typeface="Archivo"/>
              <a:sym typeface="Archivo"/>
            </a:endParaRPr>
          </a:p>
        </p:txBody>
      </p:sp>
      <p:sp>
        <p:nvSpPr>
          <p:cNvPr id="3336" name="Google Shape;3336;p280"/>
          <p:cNvSpPr txBox="1">
            <a:spLocks noGrp="1"/>
          </p:cNvSpPr>
          <p:nvPr>
            <p:ph type="subTitle" idx="1"/>
          </p:nvPr>
        </p:nvSpPr>
        <p:spPr>
          <a:xfrm>
            <a:off x="7317050" y="1713803"/>
            <a:ext cx="1468800" cy="418200"/>
          </a:xfrm>
          <a:prstGeom prst="rect">
            <a:avLst/>
          </a:prstGeom>
        </p:spPr>
        <p:txBody>
          <a:bodyPr spcFirstLastPara="1" wrap="square" lIns="78150" tIns="78150" rIns="78150" bIns="78150" anchor="t" anchorCtr="0">
            <a:noAutofit/>
          </a:bodyPr>
          <a:lstStyle/>
          <a:p>
            <a:pPr marL="0" lvl="0" indent="0" algn="r" rtl="0">
              <a:lnSpc>
                <a:spcPct val="80000"/>
              </a:lnSpc>
              <a:spcBef>
                <a:spcPts val="0"/>
              </a:spcBef>
              <a:spcAft>
                <a:spcPts val="0"/>
              </a:spcAft>
              <a:buSzPts val="940"/>
              <a:buNone/>
            </a:pPr>
            <a:r>
              <a:rPr lang="en" sz="1140">
                <a:solidFill>
                  <a:srgbClr val="034435"/>
                </a:solidFill>
                <a:latin typeface="Archivo"/>
                <a:ea typeface="Archivo"/>
                <a:cs typeface="Archivo"/>
                <a:sym typeface="Archivo"/>
              </a:rPr>
              <a:t>Crimes solved per day using Flock</a:t>
            </a:r>
            <a:endParaRPr sz="1140">
              <a:solidFill>
                <a:srgbClr val="034435"/>
              </a:solidFill>
              <a:latin typeface="Archivo"/>
              <a:ea typeface="Archivo"/>
              <a:cs typeface="Archivo"/>
              <a:sym typeface="Archivo"/>
            </a:endParaRPr>
          </a:p>
          <a:p>
            <a:pPr marL="0" lvl="0" indent="0" algn="r" rtl="0">
              <a:lnSpc>
                <a:spcPct val="80000"/>
              </a:lnSpc>
              <a:spcBef>
                <a:spcPts val="0"/>
              </a:spcBef>
              <a:spcAft>
                <a:spcPts val="0"/>
              </a:spcAft>
              <a:buSzPts val="940"/>
              <a:buNone/>
            </a:pPr>
            <a:endParaRPr sz="940">
              <a:solidFill>
                <a:srgbClr val="034435"/>
              </a:solidFill>
              <a:latin typeface="Archivo"/>
              <a:ea typeface="Archivo"/>
              <a:cs typeface="Archivo"/>
              <a:sym typeface="Archivo"/>
            </a:endParaRPr>
          </a:p>
        </p:txBody>
      </p:sp>
      <p:sp>
        <p:nvSpPr>
          <p:cNvPr id="3337" name="Google Shape;3337;p280"/>
          <p:cNvSpPr txBox="1"/>
          <p:nvPr/>
        </p:nvSpPr>
        <p:spPr>
          <a:xfrm>
            <a:off x="4979678" y="1738325"/>
            <a:ext cx="2299800" cy="380700"/>
          </a:xfrm>
          <a:prstGeom prst="rect">
            <a:avLst/>
          </a:prstGeom>
          <a:noFill/>
          <a:ln>
            <a:noFill/>
          </a:ln>
        </p:spPr>
        <p:txBody>
          <a:bodyPr spcFirstLastPara="1" wrap="square" lIns="64250" tIns="64250" rIns="64250" bIns="64250" anchor="ctr" anchorCtr="0">
            <a:noAutofit/>
          </a:bodyPr>
          <a:lstStyle/>
          <a:p>
            <a:pPr marL="0" lvl="0" indent="0" algn="l" rtl="0">
              <a:lnSpc>
                <a:spcPct val="80000"/>
              </a:lnSpc>
              <a:spcBef>
                <a:spcPts val="0"/>
              </a:spcBef>
              <a:spcAft>
                <a:spcPts val="703"/>
              </a:spcAft>
              <a:buNone/>
            </a:pPr>
            <a:r>
              <a:rPr lang="en" sz="4243">
                <a:solidFill>
                  <a:srgbClr val="034435"/>
                </a:solidFill>
                <a:latin typeface="Archivo"/>
                <a:ea typeface="Archivo"/>
                <a:cs typeface="Archivo"/>
                <a:sym typeface="Archivo"/>
              </a:rPr>
              <a:t>2,800+</a:t>
            </a:r>
            <a:endParaRPr sz="3189">
              <a:solidFill>
                <a:srgbClr val="034435"/>
              </a:solidFill>
              <a:latin typeface="Archivo"/>
              <a:ea typeface="Archivo"/>
              <a:cs typeface="Archivo"/>
              <a:sym typeface="Archivo"/>
            </a:endParaRPr>
          </a:p>
        </p:txBody>
      </p:sp>
      <p:sp>
        <p:nvSpPr>
          <p:cNvPr id="3338" name="Google Shape;3338;p280"/>
          <p:cNvSpPr txBox="1">
            <a:spLocks noGrp="1"/>
          </p:cNvSpPr>
          <p:nvPr>
            <p:ph type="subTitle" idx="1"/>
          </p:nvPr>
        </p:nvSpPr>
        <p:spPr>
          <a:xfrm>
            <a:off x="6595900" y="2996873"/>
            <a:ext cx="2123400" cy="380700"/>
          </a:xfrm>
          <a:prstGeom prst="rect">
            <a:avLst/>
          </a:prstGeom>
        </p:spPr>
        <p:txBody>
          <a:bodyPr spcFirstLastPara="1" wrap="square" lIns="78150" tIns="78150" rIns="78150" bIns="78150" anchor="t" anchorCtr="0">
            <a:noAutofit/>
          </a:bodyPr>
          <a:lstStyle/>
          <a:p>
            <a:pPr marL="0" lvl="0" indent="0" algn="r" rtl="0">
              <a:lnSpc>
                <a:spcPct val="90000"/>
              </a:lnSpc>
              <a:spcBef>
                <a:spcPts val="0"/>
              </a:spcBef>
              <a:spcAft>
                <a:spcPts val="0"/>
              </a:spcAft>
              <a:buSzPts val="940"/>
              <a:buNone/>
            </a:pPr>
            <a:r>
              <a:rPr lang="en" sz="1140">
                <a:solidFill>
                  <a:srgbClr val="034435"/>
                </a:solidFill>
                <a:latin typeface="Archivo"/>
                <a:ea typeface="Archivo"/>
                <a:cs typeface="Archivo"/>
                <a:sym typeface="Archivo"/>
              </a:rPr>
              <a:t>Of reported crime in the US solved using Flock*</a:t>
            </a:r>
            <a:endParaRPr sz="1140">
              <a:solidFill>
                <a:srgbClr val="034435"/>
              </a:solidFill>
              <a:latin typeface="Archivo"/>
              <a:ea typeface="Archivo"/>
              <a:cs typeface="Archivo"/>
              <a:sym typeface="Archivo"/>
            </a:endParaRPr>
          </a:p>
          <a:p>
            <a:pPr marL="0" lvl="0" indent="0" algn="r" rtl="0">
              <a:lnSpc>
                <a:spcPct val="90000"/>
              </a:lnSpc>
              <a:spcBef>
                <a:spcPts val="0"/>
              </a:spcBef>
              <a:spcAft>
                <a:spcPts val="0"/>
              </a:spcAft>
              <a:buSzPts val="940"/>
              <a:buNone/>
            </a:pPr>
            <a:endParaRPr sz="1140">
              <a:solidFill>
                <a:srgbClr val="034435"/>
              </a:solidFill>
              <a:latin typeface="Archivo"/>
              <a:ea typeface="Archivo"/>
              <a:cs typeface="Archivo"/>
              <a:sym typeface="Archivo"/>
            </a:endParaRPr>
          </a:p>
          <a:p>
            <a:pPr marL="0" lvl="0" indent="0" algn="r" rtl="0">
              <a:lnSpc>
                <a:spcPct val="80000"/>
              </a:lnSpc>
              <a:spcBef>
                <a:spcPts val="0"/>
              </a:spcBef>
              <a:spcAft>
                <a:spcPts val="0"/>
              </a:spcAft>
              <a:buSzPts val="940"/>
              <a:buNone/>
            </a:pPr>
            <a:endParaRPr sz="6097">
              <a:solidFill>
                <a:srgbClr val="034435"/>
              </a:solidFill>
              <a:latin typeface="Archivo"/>
              <a:ea typeface="Archivo"/>
              <a:cs typeface="Archivo"/>
              <a:sym typeface="Archivo"/>
            </a:endParaRPr>
          </a:p>
        </p:txBody>
      </p:sp>
      <p:sp>
        <p:nvSpPr>
          <p:cNvPr id="3339" name="Google Shape;3339;p280"/>
          <p:cNvSpPr txBox="1"/>
          <p:nvPr/>
        </p:nvSpPr>
        <p:spPr>
          <a:xfrm>
            <a:off x="4998901" y="3024425"/>
            <a:ext cx="2225100" cy="380700"/>
          </a:xfrm>
          <a:prstGeom prst="rect">
            <a:avLst/>
          </a:prstGeom>
          <a:noFill/>
          <a:ln>
            <a:noFill/>
          </a:ln>
        </p:spPr>
        <p:txBody>
          <a:bodyPr spcFirstLastPara="1" wrap="square" lIns="64250" tIns="64250" rIns="64250" bIns="64250" anchor="ctr" anchorCtr="0">
            <a:noAutofit/>
          </a:bodyPr>
          <a:lstStyle/>
          <a:p>
            <a:pPr marL="0" lvl="0" indent="0" algn="l" rtl="0">
              <a:lnSpc>
                <a:spcPct val="80000"/>
              </a:lnSpc>
              <a:spcBef>
                <a:spcPts val="0"/>
              </a:spcBef>
              <a:spcAft>
                <a:spcPts val="703"/>
              </a:spcAft>
              <a:buNone/>
            </a:pPr>
            <a:r>
              <a:rPr lang="en" sz="4243">
                <a:solidFill>
                  <a:srgbClr val="034435"/>
                </a:solidFill>
                <a:latin typeface="Archivo"/>
                <a:ea typeface="Archivo"/>
                <a:cs typeface="Archivo"/>
                <a:sym typeface="Archivo"/>
              </a:rPr>
              <a:t>10%</a:t>
            </a:r>
            <a:endParaRPr sz="3189">
              <a:solidFill>
                <a:srgbClr val="034435"/>
              </a:solidFill>
              <a:latin typeface="Archivo"/>
              <a:ea typeface="Archivo"/>
              <a:cs typeface="Archivo"/>
              <a:sym typeface="Archivo"/>
            </a:endParaRPr>
          </a:p>
        </p:txBody>
      </p:sp>
      <p:sp>
        <p:nvSpPr>
          <p:cNvPr id="3340" name="Google Shape;3340;p280"/>
          <p:cNvSpPr txBox="1">
            <a:spLocks noGrp="1"/>
          </p:cNvSpPr>
          <p:nvPr>
            <p:ph type="subTitle" idx="1"/>
          </p:nvPr>
        </p:nvSpPr>
        <p:spPr>
          <a:xfrm>
            <a:off x="7257375" y="4309847"/>
            <a:ext cx="1528500" cy="380700"/>
          </a:xfrm>
          <a:prstGeom prst="rect">
            <a:avLst/>
          </a:prstGeom>
        </p:spPr>
        <p:txBody>
          <a:bodyPr spcFirstLastPara="1" wrap="square" lIns="78150" tIns="78150" rIns="78150" bIns="78150" anchor="t" anchorCtr="0">
            <a:noAutofit/>
          </a:bodyPr>
          <a:lstStyle/>
          <a:p>
            <a:pPr marL="0" lvl="0" indent="0" algn="r" rtl="0">
              <a:lnSpc>
                <a:spcPct val="90000"/>
              </a:lnSpc>
              <a:spcBef>
                <a:spcPts val="0"/>
              </a:spcBef>
              <a:spcAft>
                <a:spcPts val="0"/>
              </a:spcAft>
              <a:buSzPts val="940"/>
              <a:buNone/>
            </a:pPr>
            <a:r>
              <a:rPr lang="en" sz="1140">
                <a:solidFill>
                  <a:srgbClr val="034435"/>
                </a:solidFill>
                <a:latin typeface="Archivo"/>
                <a:ea typeface="Archivo"/>
                <a:cs typeface="Archivo"/>
                <a:sym typeface="Archivo"/>
              </a:rPr>
              <a:t>Businesses protected by Flock</a:t>
            </a:r>
            <a:endParaRPr sz="1140">
              <a:solidFill>
                <a:srgbClr val="034435"/>
              </a:solidFill>
              <a:latin typeface="Archivo"/>
              <a:ea typeface="Archivo"/>
              <a:cs typeface="Archivo"/>
              <a:sym typeface="Archivo"/>
            </a:endParaRPr>
          </a:p>
          <a:p>
            <a:pPr marL="0" lvl="0" indent="0" algn="r" rtl="0">
              <a:lnSpc>
                <a:spcPct val="90000"/>
              </a:lnSpc>
              <a:spcBef>
                <a:spcPts val="0"/>
              </a:spcBef>
              <a:spcAft>
                <a:spcPts val="0"/>
              </a:spcAft>
              <a:buSzPts val="940"/>
              <a:buNone/>
            </a:pPr>
            <a:endParaRPr sz="1140">
              <a:solidFill>
                <a:srgbClr val="034435"/>
              </a:solidFill>
              <a:latin typeface="Archivo"/>
              <a:ea typeface="Archivo"/>
              <a:cs typeface="Archivo"/>
              <a:sym typeface="Archivo"/>
            </a:endParaRPr>
          </a:p>
          <a:p>
            <a:pPr marL="0" lvl="0" indent="0" algn="r" rtl="0">
              <a:lnSpc>
                <a:spcPct val="80000"/>
              </a:lnSpc>
              <a:spcBef>
                <a:spcPts val="0"/>
              </a:spcBef>
              <a:spcAft>
                <a:spcPts val="0"/>
              </a:spcAft>
              <a:buSzPts val="940"/>
              <a:buNone/>
            </a:pPr>
            <a:endParaRPr sz="6097">
              <a:solidFill>
                <a:srgbClr val="034435"/>
              </a:solidFill>
              <a:latin typeface="Archivo"/>
              <a:ea typeface="Archivo"/>
              <a:cs typeface="Archivo"/>
              <a:sym typeface="Archivo"/>
            </a:endParaRPr>
          </a:p>
        </p:txBody>
      </p:sp>
      <p:sp>
        <p:nvSpPr>
          <p:cNvPr id="3341" name="Google Shape;3341;p280"/>
          <p:cNvSpPr txBox="1"/>
          <p:nvPr/>
        </p:nvSpPr>
        <p:spPr>
          <a:xfrm>
            <a:off x="4969962" y="4340325"/>
            <a:ext cx="2225100" cy="380700"/>
          </a:xfrm>
          <a:prstGeom prst="rect">
            <a:avLst/>
          </a:prstGeom>
          <a:noFill/>
          <a:ln>
            <a:noFill/>
          </a:ln>
        </p:spPr>
        <p:txBody>
          <a:bodyPr spcFirstLastPara="1" wrap="square" lIns="64250" tIns="64250" rIns="64250" bIns="64250" anchor="ctr" anchorCtr="0">
            <a:noAutofit/>
          </a:bodyPr>
          <a:lstStyle/>
          <a:p>
            <a:pPr marL="0" lvl="0" indent="0" algn="l" rtl="0">
              <a:lnSpc>
                <a:spcPct val="80000"/>
              </a:lnSpc>
              <a:spcBef>
                <a:spcPts val="0"/>
              </a:spcBef>
              <a:spcAft>
                <a:spcPts val="703"/>
              </a:spcAft>
              <a:buNone/>
            </a:pPr>
            <a:r>
              <a:rPr lang="en" sz="4243">
                <a:solidFill>
                  <a:srgbClr val="034435"/>
                </a:solidFill>
                <a:latin typeface="Archivo"/>
                <a:ea typeface="Archivo"/>
                <a:cs typeface="Archivo"/>
                <a:sym typeface="Archivo"/>
              </a:rPr>
              <a:t>1,500+</a:t>
            </a:r>
            <a:endParaRPr sz="3189">
              <a:solidFill>
                <a:srgbClr val="034435"/>
              </a:solidFill>
              <a:latin typeface="Archivo"/>
              <a:ea typeface="Archivo"/>
              <a:cs typeface="Archivo"/>
              <a:sym typeface="Archivo"/>
            </a:endParaRPr>
          </a:p>
        </p:txBody>
      </p:sp>
      <p:sp>
        <p:nvSpPr>
          <p:cNvPr id="3342" name="Google Shape;3342;p280"/>
          <p:cNvSpPr txBox="1"/>
          <p:nvPr/>
        </p:nvSpPr>
        <p:spPr>
          <a:xfrm>
            <a:off x="38250" y="4721025"/>
            <a:ext cx="4220400" cy="3693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500">
                <a:solidFill>
                  <a:schemeClr val="lt1"/>
                </a:solidFill>
                <a:latin typeface="Schibsted Grotesk"/>
                <a:ea typeface="Schibsted Grotesk"/>
                <a:cs typeface="Schibsted Grotesk"/>
                <a:sym typeface="Schibsted Grotesk"/>
              </a:rPr>
              <a:t>*The calculation of this figure follows the methodology outlined in the TCU study, applied to continuously updated data from our customers. The statistics presented in this document are based on proprietary data and may not be fully representative of the market as a whole. Due to the confidential nature of this information, certain details have been aggregated and cannot be disclosed.</a:t>
            </a:r>
            <a:endParaRPr sz="500">
              <a:solidFill>
                <a:schemeClr val="lt1"/>
              </a:solidFill>
              <a:latin typeface="Schibsted Grotesk"/>
              <a:ea typeface="Schibsted Grotesk"/>
              <a:cs typeface="Schibsted Grotesk"/>
              <a:sym typeface="Schibsted Grotesk"/>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231027-9479-B545-3261-130668DA87EF}"/>
              </a:ext>
            </a:extLst>
          </p:cNvPr>
          <p:cNvSpPr/>
          <p:nvPr/>
        </p:nvSpPr>
        <p:spPr>
          <a:xfrm>
            <a:off x="589788" y="1155573"/>
            <a:ext cx="7584948" cy="370674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342900">
              <a:buClrTx/>
            </a:pPr>
            <a:endParaRPr lang="en-US" sz="1350" kern="1200">
              <a:solidFill>
                <a:prstClr val="black"/>
              </a:solidFill>
              <a:latin typeface="Century Gothic" panose="020B0502020202020204"/>
            </a:endParaRPr>
          </a:p>
        </p:txBody>
      </p:sp>
      <p:pic>
        <p:nvPicPr>
          <p:cNvPr id="5" name="Picture 4">
            <a:extLst>
              <a:ext uri="{FF2B5EF4-FFF2-40B4-BE49-F238E27FC236}">
                <a16:creationId xmlns:a16="http://schemas.microsoft.com/office/drawing/2014/main" id="{2CE53C6C-A058-423E-8034-E8D6CD1A801F}"/>
              </a:ext>
            </a:extLst>
          </p:cNvPr>
          <p:cNvPicPr>
            <a:picLocks noChangeAspect="1"/>
          </p:cNvPicPr>
          <p:nvPr/>
        </p:nvPicPr>
        <p:blipFill>
          <a:blip r:embed="rId2"/>
          <a:stretch>
            <a:fillRect/>
          </a:stretch>
        </p:blipFill>
        <p:spPr>
          <a:xfrm>
            <a:off x="770939" y="1278732"/>
            <a:ext cx="7250409" cy="3421856"/>
          </a:xfrm>
          <a:prstGeom prst="rect">
            <a:avLst/>
          </a:prstGeom>
        </p:spPr>
      </p:pic>
      <p:sp>
        <p:nvSpPr>
          <p:cNvPr id="6" name="TextBox 5">
            <a:extLst>
              <a:ext uri="{FF2B5EF4-FFF2-40B4-BE49-F238E27FC236}">
                <a16:creationId xmlns:a16="http://schemas.microsoft.com/office/drawing/2014/main" id="{6FFABF69-FAA7-1295-989A-1CAF2AF87B86}"/>
              </a:ext>
            </a:extLst>
          </p:cNvPr>
          <p:cNvSpPr txBox="1"/>
          <p:nvPr/>
        </p:nvSpPr>
        <p:spPr>
          <a:xfrm>
            <a:off x="935832" y="371476"/>
            <a:ext cx="6493669" cy="715581"/>
          </a:xfrm>
          <a:prstGeom prst="rect">
            <a:avLst/>
          </a:prstGeom>
          <a:noFill/>
        </p:spPr>
        <p:txBody>
          <a:bodyPr wrap="square" rtlCol="0">
            <a:spAutoFit/>
          </a:bodyPr>
          <a:lstStyle/>
          <a:p>
            <a:pPr algn="ctr" defTabSz="342900">
              <a:buClrTx/>
            </a:pPr>
            <a:r>
              <a:rPr lang="en-US" sz="1350" kern="1200" dirty="0">
                <a:solidFill>
                  <a:prstClr val="white"/>
                </a:solidFill>
                <a:latin typeface="Arial" panose="020B0604020202020204" pitchFamily="34" charset="0"/>
                <a:ea typeface="+mn-ea"/>
                <a:cs typeface="Arial" panose="020B0604020202020204" pitchFamily="34" charset="0"/>
              </a:rPr>
              <a:t>Video evidence from a camera affixed to an ATM that was stolen captured the involved stolen truck depicted below, which was later abandoned following the incident.</a:t>
            </a:r>
          </a:p>
        </p:txBody>
      </p:sp>
    </p:spTree>
    <p:extLst>
      <p:ext uri="{BB962C8B-B14F-4D97-AF65-F5344CB8AC3E}">
        <p14:creationId xmlns:p14="http://schemas.microsoft.com/office/powerpoint/2010/main" val="1930308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64E02B-40D8-1DD5-D9D7-A3940E02CA3C}"/>
              </a:ext>
            </a:extLst>
          </p:cNvPr>
          <p:cNvPicPr>
            <a:picLocks noChangeAspect="1"/>
          </p:cNvPicPr>
          <p:nvPr/>
        </p:nvPicPr>
        <p:blipFill>
          <a:blip r:embed="rId2"/>
          <a:stretch>
            <a:fillRect/>
          </a:stretch>
        </p:blipFill>
        <p:spPr>
          <a:xfrm>
            <a:off x="3750468" y="418486"/>
            <a:ext cx="5237434" cy="2153264"/>
          </a:xfrm>
          <a:prstGeom prst="rect">
            <a:avLst/>
          </a:prstGeom>
        </p:spPr>
      </p:pic>
      <p:pic>
        <p:nvPicPr>
          <p:cNvPr id="9" name="Picture 8">
            <a:extLst>
              <a:ext uri="{FF2B5EF4-FFF2-40B4-BE49-F238E27FC236}">
                <a16:creationId xmlns:a16="http://schemas.microsoft.com/office/drawing/2014/main" id="{636C5472-C1CA-6728-4EB2-FDD62121AC41}"/>
              </a:ext>
            </a:extLst>
          </p:cNvPr>
          <p:cNvPicPr>
            <a:picLocks noChangeAspect="1"/>
          </p:cNvPicPr>
          <p:nvPr/>
        </p:nvPicPr>
        <p:blipFill>
          <a:blip r:embed="rId3"/>
          <a:stretch>
            <a:fillRect/>
          </a:stretch>
        </p:blipFill>
        <p:spPr>
          <a:xfrm>
            <a:off x="3750468" y="2893236"/>
            <a:ext cx="5237434" cy="2088988"/>
          </a:xfrm>
          <a:prstGeom prst="rect">
            <a:avLst/>
          </a:prstGeom>
        </p:spPr>
      </p:pic>
      <p:sp>
        <p:nvSpPr>
          <p:cNvPr id="10" name="TextBox 9">
            <a:extLst>
              <a:ext uri="{FF2B5EF4-FFF2-40B4-BE49-F238E27FC236}">
                <a16:creationId xmlns:a16="http://schemas.microsoft.com/office/drawing/2014/main" id="{6CFCE42F-656C-923D-0883-53B70B8DBAAC}"/>
              </a:ext>
            </a:extLst>
          </p:cNvPr>
          <p:cNvSpPr txBox="1"/>
          <p:nvPr/>
        </p:nvSpPr>
        <p:spPr>
          <a:xfrm>
            <a:off x="5114925" y="161277"/>
            <a:ext cx="3079689" cy="300082"/>
          </a:xfrm>
          <a:prstGeom prst="rect">
            <a:avLst/>
          </a:prstGeom>
          <a:noFill/>
        </p:spPr>
        <p:txBody>
          <a:bodyPr wrap="none" rtlCol="0">
            <a:spAutoFit/>
          </a:bodyPr>
          <a:lstStyle/>
          <a:p>
            <a:pPr defTabSz="342900">
              <a:buClrTx/>
            </a:pPr>
            <a:r>
              <a:rPr lang="en-US" sz="1350" kern="1200" dirty="0">
                <a:solidFill>
                  <a:prstClr val="white"/>
                </a:solidFill>
                <a:latin typeface="Century Gothic" panose="020B0502020202020204"/>
                <a:ea typeface="+mn-ea"/>
                <a:cs typeface="+mn-cs"/>
              </a:rPr>
              <a:t>LPR captures prior to the ATM theft</a:t>
            </a:r>
          </a:p>
        </p:txBody>
      </p:sp>
      <p:sp>
        <p:nvSpPr>
          <p:cNvPr id="11" name="TextBox 10">
            <a:extLst>
              <a:ext uri="{FF2B5EF4-FFF2-40B4-BE49-F238E27FC236}">
                <a16:creationId xmlns:a16="http://schemas.microsoft.com/office/drawing/2014/main" id="{ECF32339-DA4D-F733-F4F6-83B844DFBDD0}"/>
              </a:ext>
            </a:extLst>
          </p:cNvPr>
          <p:cNvSpPr txBox="1"/>
          <p:nvPr/>
        </p:nvSpPr>
        <p:spPr>
          <a:xfrm>
            <a:off x="5144017" y="2593993"/>
            <a:ext cx="2884123" cy="300082"/>
          </a:xfrm>
          <a:prstGeom prst="rect">
            <a:avLst/>
          </a:prstGeom>
          <a:noFill/>
        </p:spPr>
        <p:txBody>
          <a:bodyPr wrap="none" rtlCol="0">
            <a:spAutoFit/>
          </a:bodyPr>
          <a:lstStyle/>
          <a:p>
            <a:pPr defTabSz="342900">
              <a:buClrTx/>
            </a:pPr>
            <a:r>
              <a:rPr lang="en-US" sz="1350" kern="1200" dirty="0">
                <a:solidFill>
                  <a:prstClr val="white"/>
                </a:solidFill>
                <a:latin typeface="Century Gothic" panose="020B0502020202020204"/>
                <a:ea typeface="+mn-ea"/>
                <a:cs typeface="+mn-cs"/>
              </a:rPr>
              <a:t>LPR captures after the ATM theft</a:t>
            </a:r>
          </a:p>
        </p:txBody>
      </p:sp>
      <p:sp>
        <p:nvSpPr>
          <p:cNvPr id="12" name="TextBox 11">
            <a:extLst>
              <a:ext uri="{FF2B5EF4-FFF2-40B4-BE49-F238E27FC236}">
                <a16:creationId xmlns:a16="http://schemas.microsoft.com/office/drawing/2014/main" id="{3F750D20-A040-751A-CB64-4962535083A5}"/>
              </a:ext>
            </a:extLst>
          </p:cNvPr>
          <p:cNvSpPr txBox="1"/>
          <p:nvPr/>
        </p:nvSpPr>
        <p:spPr>
          <a:xfrm>
            <a:off x="671513" y="1495118"/>
            <a:ext cx="2778919" cy="2377574"/>
          </a:xfrm>
          <a:prstGeom prst="rect">
            <a:avLst/>
          </a:prstGeom>
          <a:noFill/>
        </p:spPr>
        <p:txBody>
          <a:bodyPr wrap="square" rtlCol="0">
            <a:spAutoFit/>
          </a:bodyPr>
          <a:lstStyle/>
          <a:p>
            <a:pPr algn="ctr" defTabSz="342900">
              <a:buClrTx/>
            </a:pPr>
            <a:r>
              <a:rPr lang="en-US" sz="1350" kern="1200" dirty="0">
                <a:solidFill>
                  <a:prstClr val="white"/>
                </a:solidFill>
                <a:latin typeface="Century Gothic" panose="020B0502020202020204"/>
                <a:ea typeface="+mn-ea"/>
                <a:cs typeface="+mn-cs"/>
              </a:rPr>
              <a:t>Historical LPR history of the stolen truck’s registration captured the depicted vehicle traveling with the truck prior to and after the incident – ultimately leading to the identification of one of the involved suspects and an arrest warrant later being granted in the investigation that followed.</a:t>
            </a:r>
          </a:p>
        </p:txBody>
      </p:sp>
    </p:spTree>
    <p:extLst>
      <p:ext uri="{BB962C8B-B14F-4D97-AF65-F5344CB8AC3E}">
        <p14:creationId xmlns:p14="http://schemas.microsoft.com/office/powerpoint/2010/main" val="3020086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67"/>
        <p:cNvGrpSpPr/>
        <p:nvPr/>
      </p:nvGrpSpPr>
      <p:grpSpPr>
        <a:xfrm>
          <a:off x="0" y="0"/>
          <a:ext cx="0" cy="0"/>
          <a:chOff x="0" y="0"/>
          <a:chExt cx="0" cy="0"/>
        </a:xfrm>
      </p:grpSpPr>
      <p:pic>
        <p:nvPicPr>
          <p:cNvPr id="3368" name="Google Shape;3368;p283" title="felix-macleod-5ZUPvTKiW80-unsplash-(1).jpg"/>
          <p:cNvPicPr preferRelativeResize="0"/>
          <p:nvPr/>
        </p:nvPicPr>
        <p:blipFill rotWithShape="1">
          <a:blip r:embed="rId3">
            <a:alphaModFix amt="71000"/>
          </a:blip>
          <a:srcRect t="28011" b="33242"/>
          <a:stretch/>
        </p:blipFill>
        <p:spPr>
          <a:xfrm>
            <a:off x="0" y="0"/>
            <a:ext cx="9143997" cy="1423800"/>
          </a:xfrm>
          <a:prstGeom prst="rect">
            <a:avLst/>
          </a:prstGeom>
          <a:noFill/>
          <a:ln>
            <a:noFill/>
          </a:ln>
        </p:spPr>
      </p:pic>
      <p:sp>
        <p:nvSpPr>
          <p:cNvPr id="3369" name="Google Shape;3369;p283"/>
          <p:cNvSpPr/>
          <p:nvPr/>
        </p:nvSpPr>
        <p:spPr>
          <a:xfrm>
            <a:off x="0" y="1423800"/>
            <a:ext cx="4575000" cy="3719700"/>
          </a:xfrm>
          <a:prstGeom prst="rect">
            <a:avLst/>
          </a:prstGeom>
          <a:solidFill>
            <a:srgbClr val="F7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70" name="Google Shape;3370;p283"/>
          <p:cNvSpPr/>
          <p:nvPr/>
        </p:nvSpPr>
        <p:spPr>
          <a:xfrm>
            <a:off x="4518300" y="1423800"/>
            <a:ext cx="4625700" cy="3719700"/>
          </a:xfrm>
          <a:prstGeom prst="rect">
            <a:avLst/>
          </a:prstGeom>
          <a:solidFill>
            <a:srgbClr val="E1F1C8"/>
          </a:solidFill>
          <a:ln>
            <a:noFill/>
          </a:ln>
        </p:spPr>
        <p:txBody>
          <a:bodyPr spcFirstLastPara="1" wrap="square" lIns="91425" tIns="91425" rIns="91425" bIns="91425" anchor="ctr" anchorCtr="0">
            <a:noAutofit/>
          </a:bodyP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3371" name="Google Shape;3371;p283"/>
          <p:cNvSpPr txBox="1"/>
          <p:nvPr/>
        </p:nvSpPr>
        <p:spPr>
          <a:xfrm>
            <a:off x="254751" y="440100"/>
            <a:ext cx="7340700" cy="8151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SzPts val="605"/>
              <a:buNone/>
            </a:pPr>
            <a:r>
              <a:rPr lang="en" sz="3540" dirty="0">
                <a:solidFill>
                  <a:schemeClr val="lt1"/>
                </a:solidFill>
                <a:latin typeface="Archivo Medium"/>
                <a:ea typeface="Archivo Medium"/>
                <a:cs typeface="Archivo Medium"/>
                <a:sym typeface="Archivo Medium"/>
              </a:rPr>
              <a:t>Challenges Facing Manchester</a:t>
            </a:r>
            <a:endParaRPr sz="3540" dirty="0">
              <a:solidFill>
                <a:schemeClr val="lt1"/>
              </a:solidFill>
              <a:latin typeface="Archivo Medium"/>
              <a:ea typeface="Archivo Medium"/>
              <a:cs typeface="Archivo Medium"/>
              <a:sym typeface="Archivo Medium"/>
            </a:endParaRPr>
          </a:p>
          <a:p>
            <a:pPr marL="0" lvl="0" indent="0" algn="l" rtl="0">
              <a:lnSpc>
                <a:spcPct val="80000"/>
              </a:lnSpc>
              <a:spcBef>
                <a:spcPts val="0"/>
              </a:spcBef>
              <a:spcAft>
                <a:spcPts val="0"/>
              </a:spcAft>
              <a:buSzPts val="605"/>
              <a:buNone/>
            </a:pPr>
            <a:endParaRPr sz="3540" dirty="0">
              <a:solidFill>
                <a:schemeClr val="lt1"/>
              </a:solidFill>
              <a:latin typeface="Archivo Medium"/>
              <a:ea typeface="Archivo Medium"/>
              <a:cs typeface="Archivo Medium"/>
              <a:sym typeface="Archivo Medium"/>
            </a:endParaRPr>
          </a:p>
          <a:p>
            <a:pPr marL="0" lvl="0" indent="0" algn="l" rtl="0">
              <a:lnSpc>
                <a:spcPct val="80000"/>
              </a:lnSpc>
              <a:spcBef>
                <a:spcPts val="0"/>
              </a:spcBef>
              <a:spcAft>
                <a:spcPts val="0"/>
              </a:spcAft>
              <a:buSzPts val="605"/>
              <a:buNone/>
            </a:pPr>
            <a:endParaRPr sz="2940" dirty="0">
              <a:solidFill>
                <a:schemeClr val="lt1"/>
              </a:solidFill>
              <a:latin typeface="Archivo Medium"/>
              <a:ea typeface="Archivo Medium"/>
              <a:cs typeface="Archivo Medium"/>
              <a:sym typeface="Archivo Medium"/>
            </a:endParaRPr>
          </a:p>
          <a:p>
            <a:pPr marL="0" lvl="0" indent="0" algn="l" rtl="0">
              <a:lnSpc>
                <a:spcPct val="80000"/>
              </a:lnSpc>
              <a:spcBef>
                <a:spcPts val="0"/>
              </a:spcBef>
              <a:spcAft>
                <a:spcPts val="0"/>
              </a:spcAft>
              <a:buSzPts val="605"/>
              <a:buNone/>
            </a:pPr>
            <a:endParaRPr sz="2940" dirty="0">
              <a:solidFill>
                <a:schemeClr val="lt1"/>
              </a:solidFill>
              <a:latin typeface="Archivo Medium"/>
              <a:ea typeface="Archivo Medium"/>
              <a:cs typeface="Archivo Medium"/>
              <a:sym typeface="Archivo Medium"/>
            </a:endParaRPr>
          </a:p>
        </p:txBody>
      </p:sp>
      <p:sp>
        <p:nvSpPr>
          <p:cNvPr id="3373" name="Google Shape;3373;p283"/>
          <p:cNvSpPr txBox="1"/>
          <p:nvPr/>
        </p:nvSpPr>
        <p:spPr>
          <a:xfrm>
            <a:off x="470250" y="2112344"/>
            <a:ext cx="3577800" cy="257314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sz="1600" dirty="0">
                <a:solidFill>
                  <a:srgbClr val="03332A"/>
                </a:solidFill>
                <a:latin typeface="Archivo Medium" panose="020B0604020202020204" charset="0"/>
                <a:ea typeface="Archivo"/>
                <a:cs typeface="Archivo Medium" panose="020B0604020202020204" charset="0"/>
                <a:sym typeface="Archivo"/>
              </a:rPr>
              <a:t>Flock cameras have been a game changer for connecting suspects to crimes and locating missing persons.  With staffing and budget challenges facing our agency, Flock cameras have become a force multiplier, enabling us to increase our operational effectiveness. </a:t>
            </a:r>
            <a:endParaRPr sz="1600" dirty="0">
              <a:solidFill>
                <a:srgbClr val="03332A"/>
              </a:solidFill>
              <a:latin typeface="Archivo Medium" panose="020B0604020202020204" charset="0"/>
              <a:ea typeface="Archivo"/>
              <a:cs typeface="Archivo Medium" panose="020B0604020202020204" charset="0"/>
              <a:sym typeface="Archivo"/>
            </a:endParaRPr>
          </a:p>
        </p:txBody>
      </p:sp>
      <p:sp>
        <p:nvSpPr>
          <p:cNvPr id="3374" name="Google Shape;3374;p283"/>
          <p:cNvSpPr txBox="1"/>
          <p:nvPr/>
        </p:nvSpPr>
        <p:spPr>
          <a:xfrm>
            <a:off x="8831039" y="3046161"/>
            <a:ext cx="3747300" cy="216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lang="en-US" sz="1300" dirty="0">
              <a:solidFill>
                <a:srgbClr val="023328"/>
              </a:solidFill>
              <a:latin typeface="Archivo"/>
              <a:ea typeface="Archivo"/>
              <a:cs typeface="Archivo"/>
              <a:sym typeface="Archivo"/>
            </a:endParaRPr>
          </a:p>
        </p:txBody>
      </p:sp>
      <p:pic>
        <p:nvPicPr>
          <p:cNvPr id="5" name="Picture 4">
            <a:extLst>
              <a:ext uri="{FF2B5EF4-FFF2-40B4-BE49-F238E27FC236}">
                <a16:creationId xmlns:a16="http://schemas.microsoft.com/office/drawing/2014/main" id="{8D25FBC6-14CE-58E4-D597-082233747D03}"/>
              </a:ext>
            </a:extLst>
          </p:cNvPr>
          <p:cNvPicPr>
            <a:picLocks noChangeAspect="1"/>
          </p:cNvPicPr>
          <p:nvPr/>
        </p:nvPicPr>
        <p:blipFill>
          <a:blip r:embed="rId4"/>
          <a:stretch>
            <a:fillRect/>
          </a:stretch>
        </p:blipFill>
        <p:spPr>
          <a:xfrm>
            <a:off x="4963099" y="1423800"/>
            <a:ext cx="3792799" cy="2373640"/>
          </a:xfrm>
          <a:prstGeom prst="rect">
            <a:avLst/>
          </a:prstGeom>
        </p:spPr>
      </p:pic>
      <p:sp>
        <p:nvSpPr>
          <p:cNvPr id="6" name="TextBox 5">
            <a:extLst>
              <a:ext uri="{FF2B5EF4-FFF2-40B4-BE49-F238E27FC236}">
                <a16:creationId xmlns:a16="http://schemas.microsoft.com/office/drawing/2014/main" id="{CBD82180-7B03-56DB-EAB5-4C5DCC33F662}"/>
              </a:ext>
            </a:extLst>
          </p:cNvPr>
          <p:cNvSpPr txBox="1"/>
          <p:nvPr/>
        </p:nvSpPr>
        <p:spPr>
          <a:xfrm>
            <a:off x="4916413" y="3797440"/>
            <a:ext cx="3877056" cy="1131079"/>
          </a:xfrm>
          <a:prstGeom prst="rect">
            <a:avLst/>
          </a:prstGeom>
          <a:noFill/>
        </p:spPr>
        <p:txBody>
          <a:bodyPr wrap="square" rtlCol="0">
            <a:spAutoFit/>
          </a:bodyPr>
          <a:lstStyle/>
          <a:p>
            <a:pPr algn="ctr" defTabSz="342900">
              <a:buClrTx/>
            </a:pPr>
            <a:r>
              <a:rPr lang="en-US" sz="1350" kern="1200" dirty="0">
                <a:solidFill>
                  <a:schemeClr val="tx1"/>
                </a:solidFill>
                <a:latin typeface="Arial" panose="020B0604020202020204" pitchFamily="34" charset="0"/>
                <a:ea typeface="+mn-ea"/>
                <a:cs typeface="Arial" panose="020B0604020202020204" pitchFamily="34" charset="0"/>
              </a:rPr>
              <a:t>Flock stolen vehicle alerts from 2023-2025</a:t>
            </a:r>
          </a:p>
          <a:p>
            <a:pPr defTabSz="342900">
              <a:buClrTx/>
            </a:pPr>
            <a:endParaRPr lang="en-US" sz="1350" kern="1200" dirty="0">
              <a:solidFill>
                <a:schemeClr val="tx1"/>
              </a:solidFill>
              <a:latin typeface="Arial" panose="020B0604020202020204" pitchFamily="34" charset="0"/>
              <a:ea typeface="+mn-ea"/>
              <a:cs typeface="Arial" panose="020B0604020202020204" pitchFamily="34" charset="0"/>
            </a:endParaRPr>
          </a:p>
          <a:p>
            <a:pPr defTabSz="342900">
              <a:buClrTx/>
            </a:pPr>
            <a:r>
              <a:rPr lang="en-US" sz="1350" kern="1200" dirty="0">
                <a:solidFill>
                  <a:schemeClr val="tx1"/>
                </a:solidFill>
                <a:latin typeface="Arial" panose="020B0604020202020204" pitchFamily="34" charset="0"/>
                <a:ea typeface="+mn-ea"/>
                <a:cs typeface="Arial" panose="020B0604020202020204" pitchFamily="34" charset="0"/>
              </a:rPr>
              <a:t>• 31 occupied stolen vehicles recovered</a:t>
            </a:r>
          </a:p>
          <a:p>
            <a:pPr defTabSz="342900">
              <a:buClrTx/>
            </a:pPr>
            <a:r>
              <a:rPr lang="en-US" sz="1350" kern="1200" dirty="0">
                <a:solidFill>
                  <a:schemeClr val="tx1"/>
                </a:solidFill>
                <a:latin typeface="Arial" panose="020B0604020202020204" pitchFamily="34" charset="0"/>
                <a:ea typeface="+mn-ea"/>
                <a:cs typeface="Arial" panose="020B0604020202020204" pitchFamily="34" charset="0"/>
              </a:rPr>
              <a:t>• 49 arrests from vehicles which were occupied</a:t>
            </a:r>
          </a:p>
          <a:p>
            <a:pPr defTabSz="342900">
              <a:buClrTx/>
            </a:pPr>
            <a:r>
              <a:rPr lang="en-US" sz="1350" kern="1200" dirty="0">
                <a:solidFill>
                  <a:schemeClr val="tx1"/>
                </a:solidFill>
                <a:latin typeface="Arial" panose="020B0604020202020204" pitchFamily="34" charset="0"/>
                <a:ea typeface="+mn-ea"/>
                <a:cs typeface="Arial" panose="020B0604020202020204" pitchFamily="34" charset="0"/>
              </a:rPr>
              <a:t>• 6 firearms recovered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3332A"/>
        </a:solidFill>
        <a:effectLst/>
      </p:bgPr>
    </p:bg>
    <p:spTree>
      <p:nvGrpSpPr>
        <p:cNvPr id="1" name="Shape 3584"/>
        <p:cNvGrpSpPr/>
        <p:nvPr/>
      </p:nvGrpSpPr>
      <p:grpSpPr>
        <a:xfrm>
          <a:off x="0" y="0"/>
          <a:ext cx="0" cy="0"/>
          <a:chOff x="0" y="0"/>
          <a:chExt cx="0" cy="0"/>
        </a:xfrm>
      </p:grpSpPr>
      <p:pic>
        <p:nvPicPr>
          <p:cNvPr id="3585" name="Google Shape;3585;p294" title="Flock Logodark.png"/>
          <p:cNvPicPr preferRelativeResize="0"/>
          <p:nvPr/>
        </p:nvPicPr>
        <p:blipFill>
          <a:blip r:embed="rId3">
            <a:alphaModFix/>
          </a:blip>
          <a:stretch>
            <a:fillRect/>
          </a:stretch>
        </p:blipFill>
        <p:spPr>
          <a:xfrm>
            <a:off x="7887375" y="4761700"/>
            <a:ext cx="1087650" cy="162050"/>
          </a:xfrm>
          <a:prstGeom prst="rect">
            <a:avLst/>
          </a:prstGeom>
          <a:noFill/>
          <a:ln>
            <a:noFill/>
          </a:ln>
        </p:spPr>
      </p:pic>
      <p:sp>
        <p:nvSpPr>
          <p:cNvPr id="3586" name="Google Shape;3586;p294"/>
          <p:cNvSpPr/>
          <p:nvPr/>
        </p:nvSpPr>
        <p:spPr>
          <a:xfrm>
            <a:off x="-11900" y="0"/>
            <a:ext cx="9144000" cy="2943900"/>
          </a:xfrm>
          <a:prstGeom prst="rect">
            <a:avLst/>
          </a:prstGeom>
          <a:solidFill>
            <a:srgbClr val="01110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587" name="Google Shape;3587;p294" title="AdobeStock_1171839341_Preview.png"/>
          <p:cNvPicPr preferRelativeResize="0"/>
          <p:nvPr/>
        </p:nvPicPr>
        <p:blipFill rotWithShape="1">
          <a:blip r:embed="rId4">
            <a:alphaModFix amt="65000"/>
          </a:blip>
          <a:srcRect t="11509" b="54239"/>
          <a:stretch/>
        </p:blipFill>
        <p:spPr>
          <a:xfrm>
            <a:off x="0" y="0"/>
            <a:ext cx="9144000" cy="2957700"/>
          </a:xfrm>
          <a:prstGeom prst="rect">
            <a:avLst/>
          </a:prstGeom>
          <a:noFill/>
          <a:ln>
            <a:noFill/>
          </a:ln>
        </p:spPr>
      </p:pic>
      <p:sp>
        <p:nvSpPr>
          <p:cNvPr id="3588" name="Google Shape;3588;p294"/>
          <p:cNvSpPr txBox="1"/>
          <p:nvPr/>
        </p:nvSpPr>
        <p:spPr>
          <a:xfrm>
            <a:off x="431400" y="3431965"/>
            <a:ext cx="8281200" cy="1064400"/>
          </a:xfrm>
          <a:prstGeom prst="rect">
            <a:avLst/>
          </a:prstGeom>
          <a:noFill/>
          <a:ln>
            <a:noFill/>
          </a:ln>
        </p:spPr>
        <p:txBody>
          <a:bodyPr spcFirstLastPara="1" wrap="square" lIns="131250" tIns="131250" rIns="131250" bIns="131250" anchor="t" anchorCtr="0">
            <a:noAutofit/>
          </a:bodyPr>
          <a:lstStyle/>
          <a:p>
            <a:pPr marL="0" lvl="0" indent="0" algn="ctr" rtl="0">
              <a:lnSpc>
                <a:spcPct val="80000"/>
              </a:lnSpc>
              <a:spcBef>
                <a:spcPts val="0"/>
              </a:spcBef>
              <a:spcAft>
                <a:spcPts val="0"/>
              </a:spcAft>
              <a:buNone/>
            </a:pPr>
            <a:r>
              <a:rPr lang="en" sz="3930" i="1">
                <a:solidFill>
                  <a:srgbClr val="F7F7F4"/>
                </a:solidFill>
                <a:latin typeface="Merriweather"/>
                <a:ea typeface="Merriweather"/>
                <a:cs typeface="Merriweather"/>
                <a:sym typeface="Merriweather"/>
              </a:rPr>
              <a:t>A Commitment to </a:t>
            </a:r>
            <a:endParaRPr sz="3930" i="1">
              <a:solidFill>
                <a:srgbClr val="F7F7F4"/>
              </a:solidFill>
              <a:latin typeface="Merriweather"/>
              <a:ea typeface="Merriweather"/>
              <a:cs typeface="Merriweather"/>
              <a:sym typeface="Merriweather"/>
            </a:endParaRPr>
          </a:p>
          <a:p>
            <a:pPr marL="0" lvl="0" indent="0" algn="ctr" rtl="0">
              <a:lnSpc>
                <a:spcPct val="80000"/>
              </a:lnSpc>
              <a:spcBef>
                <a:spcPts val="0"/>
              </a:spcBef>
              <a:spcAft>
                <a:spcPts val="0"/>
              </a:spcAft>
              <a:buNone/>
            </a:pPr>
            <a:r>
              <a:rPr lang="en" sz="3930" i="1">
                <a:solidFill>
                  <a:srgbClr val="F7F7F4"/>
                </a:solidFill>
                <a:latin typeface="Merriweather"/>
                <a:ea typeface="Merriweather"/>
                <a:cs typeface="Merriweather"/>
                <a:sym typeface="Merriweather"/>
              </a:rPr>
              <a:t>Your Community</a:t>
            </a:r>
            <a:endParaRPr sz="3930" i="1">
              <a:solidFill>
                <a:srgbClr val="F7F7F4"/>
              </a:solidFill>
              <a:latin typeface="Merriweather"/>
              <a:ea typeface="Merriweather"/>
              <a:cs typeface="Merriweather"/>
              <a:sym typeface="Merriweather"/>
            </a:endParaRPr>
          </a:p>
          <a:p>
            <a:pPr marL="0" lvl="0" indent="0" algn="ctr" rtl="0">
              <a:lnSpc>
                <a:spcPct val="80000"/>
              </a:lnSpc>
              <a:spcBef>
                <a:spcPts val="0"/>
              </a:spcBef>
              <a:spcAft>
                <a:spcPts val="0"/>
              </a:spcAft>
              <a:buNone/>
            </a:pPr>
            <a:endParaRPr sz="3930" i="1">
              <a:solidFill>
                <a:srgbClr val="F7F7F4"/>
              </a:solidFill>
              <a:latin typeface="Merriweather"/>
              <a:ea typeface="Merriweather"/>
              <a:cs typeface="Merriweather"/>
              <a:sym typeface="Merriweathe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F7F4"/>
        </a:solidFill>
        <a:effectLst/>
      </p:bgPr>
    </p:bg>
    <p:spTree>
      <p:nvGrpSpPr>
        <p:cNvPr id="1" name="Shape 3592"/>
        <p:cNvGrpSpPr/>
        <p:nvPr/>
      </p:nvGrpSpPr>
      <p:grpSpPr>
        <a:xfrm>
          <a:off x="0" y="0"/>
          <a:ext cx="0" cy="0"/>
          <a:chOff x="0" y="0"/>
          <a:chExt cx="0" cy="0"/>
        </a:xfrm>
      </p:grpSpPr>
      <p:sp>
        <p:nvSpPr>
          <p:cNvPr id="3593" name="Google Shape;3593;p295"/>
          <p:cNvSpPr txBox="1"/>
          <p:nvPr/>
        </p:nvSpPr>
        <p:spPr>
          <a:xfrm>
            <a:off x="2582828" y="1369800"/>
            <a:ext cx="2935200" cy="28374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br>
              <a:rPr lang="en" sz="1200">
                <a:solidFill>
                  <a:srgbClr val="023328"/>
                </a:solidFill>
                <a:latin typeface="Archivo SemiBold"/>
                <a:ea typeface="Archivo SemiBold"/>
                <a:cs typeface="Archivo SemiBold"/>
                <a:sym typeface="Archivo SemiBold"/>
              </a:rPr>
            </a:br>
            <a:br>
              <a:rPr lang="en" sz="1200">
                <a:solidFill>
                  <a:srgbClr val="023328"/>
                </a:solidFill>
                <a:latin typeface="Archivo SemiBold"/>
                <a:ea typeface="Archivo SemiBold"/>
                <a:cs typeface="Archivo SemiBold"/>
                <a:sym typeface="Archivo SemiBold"/>
              </a:rPr>
            </a:br>
            <a:r>
              <a:rPr lang="en" sz="900">
                <a:solidFill>
                  <a:srgbClr val="023328"/>
                </a:solidFill>
                <a:latin typeface="Archivo Medium"/>
                <a:ea typeface="Archivo Medium"/>
                <a:cs typeface="Archivo Medium"/>
                <a:sym typeface="Archivo Medium"/>
              </a:rPr>
              <a:t>Data is 100% owned by customers and will never be       sold.</a:t>
            </a:r>
            <a:endParaRPr sz="900">
              <a:solidFill>
                <a:srgbClr val="023328"/>
              </a:solidFill>
              <a:latin typeface="Archivo Medium"/>
              <a:ea typeface="Archivo Medium"/>
              <a:cs typeface="Archivo Medium"/>
              <a:sym typeface="Archivo Medium"/>
            </a:endParaRPr>
          </a:p>
          <a:p>
            <a:pPr marL="0" lvl="0" indent="0" algn="l" rtl="0">
              <a:spcBef>
                <a:spcPts val="1000"/>
              </a:spcBef>
              <a:spcAft>
                <a:spcPts val="0"/>
              </a:spcAft>
              <a:buNone/>
            </a:pPr>
            <a:r>
              <a:rPr lang="en" sz="900">
                <a:solidFill>
                  <a:srgbClr val="023328"/>
                </a:solidFill>
                <a:latin typeface="Archivo Medium"/>
                <a:ea typeface="Archivo Medium"/>
                <a:cs typeface="Archivo Medium"/>
                <a:sym typeface="Archivo Medium"/>
              </a:rPr>
              <a:t>Private customers never have access to government data or hotlists.</a:t>
            </a:r>
            <a:br>
              <a:rPr lang="en" sz="900">
                <a:solidFill>
                  <a:srgbClr val="023328"/>
                </a:solidFill>
                <a:latin typeface="Archivo Medium"/>
                <a:ea typeface="Archivo Medium"/>
                <a:cs typeface="Archivo Medium"/>
                <a:sym typeface="Archivo Medium"/>
              </a:rPr>
            </a:br>
            <a:br>
              <a:rPr lang="en" sz="900">
                <a:solidFill>
                  <a:srgbClr val="023328"/>
                </a:solidFill>
                <a:latin typeface="Archivo Medium"/>
                <a:ea typeface="Archivo Medium"/>
                <a:cs typeface="Archivo Medium"/>
                <a:sym typeface="Archivo Medium"/>
              </a:rPr>
            </a:br>
            <a:r>
              <a:rPr lang="en" sz="900">
                <a:solidFill>
                  <a:srgbClr val="023328"/>
                </a:solidFill>
                <a:latin typeface="Archivo Medium"/>
                <a:ea typeface="Archivo Medium"/>
                <a:cs typeface="Archivo Medium"/>
                <a:sym typeface="Archivo Medium"/>
              </a:rPr>
              <a:t>Flock automatically deletes data after 30 days by default.</a:t>
            </a:r>
            <a:endParaRPr sz="900">
              <a:solidFill>
                <a:srgbClr val="023328"/>
              </a:solidFill>
              <a:latin typeface="Archivo Medium"/>
              <a:ea typeface="Archivo Medium"/>
              <a:cs typeface="Archivo Medium"/>
              <a:sym typeface="Archivo Medium"/>
            </a:endParaRPr>
          </a:p>
          <a:p>
            <a:pPr marL="0" lvl="0" indent="0" algn="l" rtl="0">
              <a:spcBef>
                <a:spcPts val="1000"/>
              </a:spcBef>
              <a:spcAft>
                <a:spcPts val="0"/>
              </a:spcAft>
              <a:buNone/>
            </a:pPr>
            <a:r>
              <a:rPr lang="en" sz="900">
                <a:solidFill>
                  <a:srgbClr val="023328"/>
                </a:solidFill>
                <a:latin typeface="Archivo Medium"/>
                <a:ea typeface="Archivo Medium"/>
                <a:cs typeface="Archivo Medium"/>
                <a:sym typeface="Archivo Medium"/>
              </a:rPr>
              <a:t>Flock LPR only take images of publicly available information.</a:t>
            </a:r>
            <a:endParaRPr sz="900">
              <a:solidFill>
                <a:srgbClr val="023328"/>
              </a:solidFill>
              <a:latin typeface="Archivo Medium"/>
              <a:ea typeface="Archivo Medium"/>
              <a:cs typeface="Archivo Medium"/>
              <a:sym typeface="Archivo Medium"/>
            </a:endParaRPr>
          </a:p>
          <a:p>
            <a:pPr marL="0" lvl="0" indent="0" algn="l" rtl="0">
              <a:spcBef>
                <a:spcPts val="1000"/>
              </a:spcBef>
              <a:spcAft>
                <a:spcPts val="0"/>
              </a:spcAft>
              <a:buNone/>
            </a:pPr>
            <a:r>
              <a:rPr lang="en" sz="900">
                <a:solidFill>
                  <a:srgbClr val="023328"/>
                </a:solidFill>
                <a:latin typeface="Archivo Medium"/>
                <a:ea typeface="Archivo Medium"/>
                <a:cs typeface="Archivo Medium"/>
                <a:sym typeface="Archivo Medium"/>
              </a:rPr>
              <a:t>Only your agency decides who to share with, not Flock.</a:t>
            </a:r>
            <a:endParaRPr sz="900">
              <a:solidFill>
                <a:srgbClr val="023328"/>
              </a:solidFill>
              <a:latin typeface="Archivo Medium"/>
              <a:ea typeface="Archivo Medium"/>
              <a:cs typeface="Archivo Medium"/>
              <a:sym typeface="Archivo Medium"/>
            </a:endParaRPr>
          </a:p>
          <a:p>
            <a:pPr marL="0" lvl="0" indent="0" algn="l" rtl="0">
              <a:spcBef>
                <a:spcPts val="1000"/>
              </a:spcBef>
              <a:spcAft>
                <a:spcPts val="0"/>
              </a:spcAft>
              <a:buNone/>
            </a:pPr>
            <a:br>
              <a:rPr lang="en" sz="800">
                <a:solidFill>
                  <a:srgbClr val="023328"/>
                </a:solidFill>
                <a:latin typeface="Archivo Medium"/>
                <a:ea typeface="Archivo Medium"/>
                <a:cs typeface="Archivo Medium"/>
                <a:sym typeface="Archivo Medium"/>
              </a:rPr>
            </a:br>
            <a:endParaRPr sz="800">
              <a:solidFill>
                <a:srgbClr val="023328"/>
              </a:solidFill>
              <a:latin typeface="Archivo Medium"/>
              <a:ea typeface="Archivo Medium"/>
              <a:cs typeface="Archivo Medium"/>
              <a:sym typeface="Archivo Medium"/>
            </a:endParaRPr>
          </a:p>
        </p:txBody>
      </p:sp>
      <p:sp>
        <p:nvSpPr>
          <p:cNvPr id="3594" name="Google Shape;3594;p295"/>
          <p:cNvSpPr txBox="1"/>
          <p:nvPr/>
        </p:nvSpPr>
        <p:spPr>
          <a:xfrm>
            <a:off x="2462725" y="397098"/>
            <a:ext cx="6681300" cy="368700"/>
          </a:xfrm>
          <a:prstGeom prst="rect">
            <a:avLst/>
          </a:prstGeom>
          <a:noFill/>
          <a:ln>
            <a:noFill/>
          </a:ln>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605"/>
              <a:buNone/>
            </a:pPr>
            <a:r>
              <a:rPr lang="en" sz="2940">
                <a:solidFill>
                  <a:srgbClr val="03332A"/>
                </a:solidFill>
                <a:latin typeface="Archivo Medium"/>
                <a:ea typeface="Archivo Medium"/>
                <a:cs typeface="Archivo Medium"/>
                <a:sym typeface="Archivo Medium"/>
              </a:rPr>
              <a:t>Built with Privacy in Mind</a:t>
            </a:r>
            <a:endParaRPr sz="2940">
              <a:solidFill>
                <a:srgbClr val="03332A"/>
              </a:solidFill>
              <a:latin typeface="Archivo Medium"/>
              <a:ea typeface="Archivo Medium"/>
              <a:cs typeface="Archivo Medium"/>
              <a:sym typeface="Archivo Medium"/>
            </a:endParaRPr>
          </a:p>
        </p:txBody>
      </p:sp>
      <p:cxnSp>
        <p:nvCxnSpPr>
          <p:cNvPr id="3595" name="Google Shape;3595;p295"/>
          <p:cNvCxnSpPr/>
          <p:nvPr/>
        </p:nvCxnSpPr>
        <p:spPr>
          <a:xfrm>
            <a:off x="108213" y="4636028"/>
            <a:ext cx="9144300" cy="0"/>
          </a:xfrm>
          <a:prstGeom prst="straightConnector1">
            <a:avLst/>
          </a:prstGeom>
          <a:noFill/>
          <a:ln w="9525" cap="flat" cmpd="sng">
            <a:solidFill>
              <a:srgbClr val="B1B0AA"/>
            </a:solidFill>
            <a:prstDash val="solid"/>
            <a:round/>
            <a:headEnd type="none" w="med" len="med"/>
            <a:tailEnd type="none" w="med" len="med"/>
          </a:ln>
        </p:spPr>
      </p:cxnSp>
      <p:cxnSp>
        <p:nvCxnSpPr>
          <p:cNvPr id="3596" name="Google Shape;3596;p295"/>
          <p:cNvCxnSpPr/>
          <p:nvPr/>
        </p:nvCxnSpPr>
        <p:spPr>
          <a:xfrm rot="10800000">
            <a:off x="5685250" y="1101930"/>
            <a:ext cx="0" cy="3535800"/>
          </a:xfrm>
          <a:prstGeom prst="straightConnector1">
            <a:avLst/>
          </a:prstGeom>
          <a:noFill/>
          <a:ln w="9525" cap="flat" cmpd="sng">
            <a:solidFill>
              <a:srgbClr val="B1B0AA"/>
            </a:solidFill>
            <a:prstDash val="solid"/>
            <a:round/>
            <a:headEnd type="none" w="med" len="med"/>
            <a:tailEnd type="none" w="med" len="med"/>
          </a:ln>
        </p:spPr>
      </p:cxnSp>
      <p:sp>
        <p:nvSpPr>
          <p:cNvPr id="3597" name="Google Shape;3597;p295"/>
          <p:cNvSpPr txBox="1"/>
          <p:nvPr/>
        </p:nvSpPr>
        <p:spPr>
          <a:xfrm>
            <a:off x="5924975" y="1337328"/>
            <a:ext cx="2935200" cy="267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sz="1200">
                <a:solidFill>
                  <a:srgbClr val="023328"/>
                </a:solidFill>
                <a:latin typeface="Archivo SemiBold"/>
                <a:ea typeface="Archivo SemiBold"/>
                <a:cs typeface="Archivo SemiBold"/>
                <a:sym typeface="Archivo SemiBold"/>
              </a:rPr>
              <a:t>All data is stored with end-to-end encryption including:</a:t>
            </a:r>
            <a:endParaRPr sz="1200">
              <a:solidFill>
                <a:srgbClr val="023328"/>
              </a:solidFill>
              <a:latin typeface="Archivo SemiBold"/>
              <a:ea typeface="Archivo SemiBold"/>
              <a:cs typeface="Archivo SemiBold"/>
              <a:sym typeface="Archivo SemiBold"/>
            </a:endParaRPr>
          </a:p>
          <a:p>
            <a:pPr marL="457200" lvl="0" indent="-279400" algn="l" rtl="0">
              <a:lnSpc>
                <a:spcPct val="115000"/>
              </a:lnSpc>
              <a:spcBef>
                <a:spcPts val="1000"/>
              </a:spcBef>
              <a:spcAft>
                <a:spcPts val="0"/>
              </a:spcAft>
              <a:buClr>
                <a:srgbClr val="0D4941"/>
              </a:buClr>
              <a:buSzPts val="800"/>
              <a:buFont typeface="Archivo"/>
              <a:buChar char="●"/>
            </a:pPr>
            <a:r>
              <a:rPr lang="en" sz="800" b="1">
                <a:solidFill>
                  <a:srgbClr val="023328"/>
                </a:solidFill>
                <a:latin typeface="Archivo"/>
                <a:ea typeface="Archivo"/>
                <a:cs typeface="Archivo"/>
                <a:sym typeface="Archivo"/>
              </a:rPr>
              <a:t>FBI (CJIS)</a:t>
            </a:r>
            <a:endParaRPr sz="800" b="1">
              <a:solidFill>
                <a:srgbClr val="023328"/>
              </a:solidFill>
              <a:latin typeface="Archivo"/>
              <a:ea typeface="Archivo"/>
              <a:cs typeface="Archivo"/>
              <a:sym typeface="Archivo"/>
            </a:endParaRPr>
          </a:p>
          <a:p>
            <a:pPr marL="457200" lvl="0" indent="-279400" algn="l" rtl="0">
              <a:lnSpc>
                <a:spcPct val="115000"/>
              </a:lnSpc>
              <a:spcBef>
                <a:spcPts val="0"/>
              </a:spcBef>
              <a:spcAft>
                <a:spcPts val="0"/>
              </a:spcAft>
              <a:buClr>
                <a:srgbClr val="0D4941"/>
              </a:buClr>
              <a:buSzPts val="800"/>
              <a:buFont typeface="Archivo"/>
              <a:buChar char="●"/>
            </a:pPr>
            <a:r>
              <a:rPr lang="en" sz="800" b="1">
                <a:solidFill>
                  <a:srgbClr val="023328"/>
                </a:solidFill>
                <a:latin typeface="Archivo"/>
                <a:ea typeface="Archivo"/>
                <a:cs typeface="Archivo"/>
                <a:sym typeface="Archivo"/>
              </a:rPr>
              <a:t>NDAA</a:t>
            </a:r>
            <a:endParaRPr sz="800" b="1">
              <a:solidFill>
                <a:srgbClr val="023328"/>
              </a:solidFill>
              <a:latin typeface="Archivo"/>
              <a:ea typeface="Archivo"/>
              <a:cs typeface="Archivo"/>
              <a:sym typeface="Archivo"/>
            </a:endParaRPr>
          </a:p>
          <a:p>
            <a:pPr marL="457200" lvl="0" indent="-279400" algn="l" rtl="0">
              <a:lnSpc>
                <a:spcPct val="115000"/>
              </a:lnSpc>
              <a:spcBef>
                <a:spcPts val="0"/>
              </a:spcBef>
              <a:spcAft>
                <a:spcPts val="0"/>
              </a:spcAft>
              <a:buClr>
                <a:srgbClr val="0D4941"/>
              </a:buClr>
              <a:buSzPts val="800"/>
              <a:buFont typeface="Archivo"/>
              <a:buChar char="●"/>
            </a:pPr>
            <a:r>
              <a:rPr lang="en" sz="800" b="1">
                <a:solidFill>
                  <a:srgbClr val="023328"/>
                </a:solidFill>
                <a:latin typeface="Archivo"/>
                <a:ea typeface="Archivo"/>
                <a:cs typeface="Archivo"/>
                <a:sym typeface="Archivo"/>
              </a:rPr>
              <a:t>SOC2 (Type II)</a:t>
            </a:r>
            <a:endParaRPr sz="800" b="1">
              <a:solidFill>
                <a:srgbClr val="023328"/>
              </a:solidFill>
              <a:latin typeface="Archivo"/>
              <a:ea typeface="Archivo"/>
              <a:cs typeface="Archivo"/>
              <a:sym typeface="Archivo"/>
            </a:endParaRPr>
          </a:p>
          <a:p>
            <a:pPr marL="457200" lvl="0" indent="-279400" algn="l" rtl="0">
              <a:lnSpc>
                <a:spcPct val="115000"/>
              </a:lnSpc>
              <a:spcBef>
                <a:spcPts val="0"/>
              </a:spcBef>
              <a:spcAft>
                <a:spcPts val="0"/>
              </a:spcAft>
              <a:buClr>
                <a:srgbClr val="0D4941"/>
              </a:buClr>
              <a:buSzPts val="800"/>
              <a:buFont typeface="Archivo"/>
              <a:buChar char="●"/>
            </a:pPr>
            <a:r>
              <a:rPr lang="en" sz="800" b="1">
                <a:solidFill>
                  <a:srgbClr val="023328"/>
                </a:solidFill>
                <a:latin typeface="Archivo"/>
                <a:ea typeface="Archivo"/>
                <a:cs typeface="Archivo"/>
                <a:sym typeface="Archivo"/>
              </a:rPr>
              <a:t>ISO 27001 (Data Security)</a:t>
            </a:r>
            <a:endParaRPr sz="800" b="1">
              <a:solidFill>
                <a:srgbClr val="023328"/>
              </a:solidFill>
              <a:latin typeface="Archivo"/>
              <a:ea typeface="Archivo"/>
              <a:cs typeface="Archivo"/>
              <a:sym typeface="Archivo"/>
            </a:endParaRPr>
          </a:p>
          <a:p>
            <a:pPr marL="457200" lvl="0" indent="-279400" algn="l" rtl="0">
              <a:lnSpc>
                <a:spcPct val="115000"/>
              </a:lnSpc>
              <a:spcBef>
                <a:spcPts val="0"/>
              </a:spcBef>
              <a:spcAft>
                <a:spcPts val="0"/>
              </a:spcAft>
              <a:buClr>
                <a:srgbClr val="0D4941"/>
              </a:buClr>
              <a:buSzPts val="800"/>
              <a:buFont typeface="Archivo"/>
              <a:buChar char="●"/>
            </a:pPr>
            <a:r>
              <a:rPr lang="en" sz="800" b="1">
                <a:solidFill>
                  <a:srgbClr val="023328"/>
                </a:solidFill>
                <a:latin typeface="Archivo"/>
                <a:ea typeface="Archivo"/>
                <a:cs typeface="Archivo"/>
                <a:sym typeface="Archivo"/>
              </a:rPr>
              <a:t>ISO 27701 (Data Privacy)</a:t>
            </a:r>
            <a:endParaRPr sz="800" b="1">
              <a:solidFill>
                <a:srgbClr val="023328"/>
              </a:solidFill>
              <a:latin typeface="Archivo"/>
              <a:ea typeface="Archivo"/>
              <a:cs typeface="Archivo"/>
              <a:sym typeface="Archivo"/>
            </a:endParaRPr>
          </a:p>
          <a:p>
            <a:pPr marL="457200" lvl="0" indent="-279400" algn="l" rtl="0">
              <a:lnSpc>
                <a:spcPct val="115000"/>
              </a:lnSpc>
              <a:spcBef>
                <a:spcPts val="0"/>
              </a:spcBef>
              <a:spcAft>
                <a:spcPts val="0"/>
              </a:spcAft>
              <a:buClr>
                <a:srgbClr val="0D4941"/>
              </a:buClr>
              <a:buSzPts val="800"/>
              <a:buFont typeface="Archivo"/>
              <a:buChar char="●"/>
            </a:pPr>
            <a:r>
              <a:rPr lang="en" sz="800" b="1">
                <a:solidFill>
                  <a:srgbClr val="023328"/>
                </a:solidFill>
                <a:latin typeface="Archivo"/>
                <a:ea typeface="Archivo"/>
                <a:cs typeface="Archivo"/>
                <a:sym typeface="Archivo"/>
              </a:rPr>
              <a:t>ISO 42001 (AI)</a:t>
            </a:r>
            <a:endParaRPr sz="800" b="1">
              <a:solidFill>
                <a:srgbClr val="023328"/>
              </a:solidFill>
              <a:latin typeface="Archivo"/>
              <a:ea typeface="Archivo"/>
              <a:cs typeface="Archivo"/>
              <a:sym typeface="Archivo"/>
            </a:endParaRPr>
          </a:p>
          <a:p>
            <a:pPr marL="457200" lvl="0" indent="-279400" algn="l" rtl="0">
              <a:lnSpc>
                <a:spcPct val="115000"/>
              </a:lnSpc>
              <a:spcBef>
                <a:spcPts val="0"/>
              </a:spcBef>
              <a:spcAft>
                <a:spcPts val="0"/>
              </a:spcAft>
              <a:buClr>
                <a:srgbClr val="0D4941"/>
              </a:buClr>
              <a:buSzPts val="800"/>
              <a:buFont typeface="Archivo"/>
              <a:buChar char="●"/>
            </a:pPr>
            <a:r>
              <a:rPr lang="en" sz="800" b="1">
                <a:solidFill>
                  <a:srgbClr val="023328"/>
                </a:solidFill>
                <a:latin typeface="Archivo"/>
                <a:ea typeface="Archivo"/>
                <a:cs typeface="Archivo"/>
                <a:sym typeface="Archivo"/>
              </a:rPr>
              <a:t>Higher Education Community Vendor Assessment Tool (HECVAT)</a:t>
            </a:r>
            <a:endParaRPr sz="800" b="1">
              <a:solidFill>
                <a:srgbClr val="023328"/>
              </a:solidFill>
              <a:latin typeface="Archivo"/>
              <a:ea typeface="Archivo"/>
              <a:cs typeface="Archivo"/>
              <a:sym typeface="Archivo"/>
            </a:endParaRPr>
          </a:p>
          <a:p>
            <a:pPr marL="0" lvl="0" indent="0" algn="l" rtl="0">
              <a:lnSpc>
                <a:spcPct val="115000"/>
              </a:lnSpc>
              <a:spcBef>
                <a:spcPts val="1000"/>
              </a:spcBef>
              <a:spcAft>
                <a:spcPts val="0"/>
              </a:spcAft>
              <a:buNone/>
            </a:pPr>
            <a:r>
              <a:rPr lang="en" sz="800">
                <a:solidFill>
                  <a:srgbClr val="023328"/>
                </a:solidFill>
                <a:latin typeface="Archivo Medium"/>
                <a:ea typeface="Archivo Medium"/>
                <a:cs typeface="Archivo Medium"/>
                <a:sym typeface="Archivo Medium"/>
              </a:rPr>
              <a:t>We are also aligned with the security protocols established by NIST Cybersecurity as well as the Cloud Security Alliance CAIQ framework. </a:t>
            </a:r>
            <a:endParaRPr sz="800">
              <a:solidFill>
                <a:srgbClr val="023328"/>
              </a:solidFill>
              <a:latin typeface="Archivo Medium"/>
              <a:ea typeface="Archivo Medium"/>
              <a:cs typeface="Archivo Medium"/>
              <a:sym typeface="Archivo Medium"/>
            </a:endParaRPr>
          </a:p>
          <a:p>
            <a:pPr marL="0" lvl="0" indent="0" algn="l" rtl="0">
              <a:spcBef>
                <a:spcPts val="1000"/>
              </a:spcBef>
              <a:spcAft>
                <a:spcPts val="0"/>
              </a:spcAft>
              <a:buNone/>
            </a:pPr>
            <a:endParaRPr sz="800" b="1">
              <a:solidFill>
                <a:srgbClr val="023328"/>
              </a:solidFill>
              <a:latin typeface="Archivo"/>
              <a:ea typeface="Archivo"/>
              <a:cs typeface="Archivo"/>
              <a:sym typeface="Archivo"/>
            </a:endParaRPr>
          </a:p>
        </p:txBody>
      </p:sp>
      <p:pic>
        <p:nvPicPr>
          <p:cNvPr id="3598" name="Google Shape;3598;p295" title="Flock Logodark.png"/>
          <p:cNvPicPr preferRelativeResize="0"/>
          <p:nvPr/>
        </p:nvPicPr>
        <p:blipFill>
          <a:blip r:embed="rId3">
            <a:alphaModFix/>
          </a:blip>
          <a:stretch>
            <a:fillRect/>
          </a:stretch>
        </p:blipFill>
        <p:spPr>
          <a:xfrm>
            <a:off x="7996470" y="4851339"/>
            <a:ext cx="863711" cy="134675"/>
          </a:xfrm>
          <a:prstGeom prst="rect">
            <a:avLst/>
          </a:prstGeom>
          <a:noFill/>
          <a:ln>
            <a:noFill/>
          </a:ln>
        </p:spPr>
      </p:pic>
      <p:cxnSp>
        <p:nvCxnSpPr>
          <p:cNvPr id="3599" name="Google Shape;3599;p295"/>
          <p:cNvCxnSpPr/>
          <p:nvPr/>
        </p:nvCxnSpPr>
        <p:spPr>
          <a:xfrm>
            <a:off x="-12" y="1102522"/>
            <a:ext cx="9144300" cy="0"/>
          </a:xfrm>
          <a:prstGeom prst="straightConnector1">
            <a:avLst/>
          </a:prstGeom>
          <a:noFill/>
          <a:ln w="9525" cap="flat" cmpd="sng">
            <a:solidFill>
              <a:srgbClr val="B1B0AA"/>
            </a:solidFill>
            <a:prstDash val="solid"/>
            <a:round/>
            <a:headEnd type="none" w="med" len="med"/>
            <a:tailEnd type="none" w="med" len="med"/>
          </a:ln>
        </p:spPr>
      </p:cxnSp>
      <p:pic>
        <p:nvPicPr>
          <p:cNvPr id="3600" name="Google Shape;3600;p295" title="joseph-greve-wusrnsfk7cw-unsplash.png"/>
          <p:cNvPicPr preferRelativeResize="0"/>
          <p:nvPr/>
        </p:nvPicPr>
        <p:blipFill rotWithShape="1">
          <a:blip r:embed="rId4">
            <a:alphaModFix/>
          </a:blip>
          <a:srcRect l="29921" r="40115"/>
          <a:stretch/>
        </p:blipFill>
        <p:spPr>
          <a:xfrm>
            <a:off x="-90400" y="0"/>
            <a:ext cx="2310600" cy="5143502"/>
          </a:xfrm>
          <a:prstGeom prst="rect">
            <a:avLst/>
          </a:prstGeom>
          <a:noFill/>
          <a:ln>
            <a:noFill/>
          </a:ln>
        </p:spPr>
      </p:pic>
      <p:pic>
        <p:nvPicPr>
          <p:cNvPr id="3601" name="Google Shape;3601;p295" title="Screenshot 2026-03-05 at 10.52.27 AM.png"/>
          <p:cNvPicPr preferRelativeResize="0"/>
          <p:nvPr/>
        </p:nvPicPr>
        <p:blipFill rotWithShape="1">
          <a:blip r:embed="rId5">
            <a:alphaModFix/>
          </a:blip>
          <a:srcRect l="11558" t="9043" r="9384" b="9043"/>
          <a:stretch/>
        </p:blipFill>
        <p:spPr>
          <a:xfrm>
            <a:off x="2511727" y="1852023"/>
            <a:ext cx="96900" cy="95400"/>
          </a:xfrm>
          <a:prstGeom prst="ellipse">
            <a:avLst/>
          </a:prstGeom>
          <a:noFill/>
          <a:ln>
            <a:noFill/>
          </a:ln>
        </p:spPr>
      </p:pic>
      <p:pic>
        <p:nvPicPr>
          <p:cNvPr id="3602" name="Google Shape;3602;p295" title="Screenshot 2026-03-05 at 10.52.27 AM.png"/>
          <p:cNvPicPr preferRelativeResize="0"/>
          <p:nvPr/>
        </p:nvPicPr>
        <p:blipFill rotWithShape="1">
          <a:blip r:embed="rId5">
            <a:alphaModFix/>
          </a:blip>
          <a:srcRect l="11558" t="9043" r="9384" b="9043"/>
          <a:stretch/>
        </p:blipFill>
        <p:spPr>
          <a:xfrm>
            <a:off x="2511727" y="2255073"/>
            <a:ext cx="96900" cy="95400"/>
          </a:xfrm>
          <a:prstGeom prst="ellipse">
            <a:avLst/>
          </a:prstGeom>
          <a:noFill/>
          <a:ln>
            <a:noFill/>
          </a:ln>
        </p:spPr>
      </p:pic>
      <p:pic>
        <p:nvPicPr>
          <p:cNvPr id="3603" name="Google Shape;3603;p295" title="Screenshot 2026-03-05 at 10.52.27 AM.png"/>
          <p:cNvPicPr preferRelativeResize="0"/>
          <p:nvPr/>
        </p:nvPicPr>
        <p:blipFill rotWithShape="1">
          <a:blip r:embed="rId5">
            <a:alphaModFix/>
          </a:blip>
          <a:srcRect l="11558" t="9043" r="9384" b="9043"/>
          <a:stretch/>
        </p:blipFill>
        <p:spPr>
          <a:xfrm>
            <a:off x="2511727" y="2658123"/>
            <a:ext cx="96900" cy="95400"/>
          </a:xfrm>
          <a:prstGeom prst="ellipse">
            <a:avLst/>
          </a:prstGeom>
          <a:noFill/>
          <a:ln>
            <a:noFill/>
          </a:ln>
        </p:spPr>
      </p:pic>
      <p:pic>
        <p:nvPicPr>
          <p:cNvPr id="3604" name="Google Shape;3604;p295" title="Screenshot 2026-03-05 at 10.52.27 AM.png"/>
          <p:cNvPicPr preferRelativeResize="0"/>
          <p:nvPr/>
        </p:nvPicPr>
        <p:blipFill rotWithShape="1">
          <a:blip r:embed="rId5">
            <a:alphaModFix/>
          </a:blip>
          <a:srcRect l="11558" t="9043" r="9384" b="9043"/>
          <a:stretch/>
        </p:blipFill>
        <p:spPr>
          <a:xfrm>
            <a:off x="2511727" y="3064168"/>
            <a:ext cx="96900" cy="95400"/>
          </a:xfrm>
          <a:prstGeom prst="ellipse">
            <a:avLst/>
          </a:prstGeom>
          <a:noFill/>
          <a:ln>
            <a:noFill/>
          </a:ln>
        </p:spPr>
      </p:pic>
      <p:pic>
        <p:nvPicPr>
          <p:cNvPr id="3605" name="Google Shape;3605;p295" title="Screenshot 2026-03-05 at 10.52.27 AM.png"/>
          <p:cNvPicPr preferRelativeResize="0"/>
          <p:nvPr/>
        </p:nvPicPr>
        <p:blipFill rotWithShape="1">
          <a:blip r:embed="rId5">
            <a:alphaModFix/>
          </a:blip>
          <a:srcRect l="11558" t="9043" r="9384" b="9043"/>
          <a:stretch/>
        </p:blipFill>
        <p:spPr>
          <a:xfrm>
            <a:off x="2511727" y="3463515"/>
            <a:ext cx="96900" cy="95400"/>
          </a:xfrm>
          <a:prstGeom prst="ellipse">
            <a:avLst/>
          </a:prstGeom>
          <a:noFill/>
          <a:ln>
            <a:noFill/>
          </a:ln>
        </p:spPr>
      </p:pic>
      <p:sp>
        <p:nvSpPr>
          <p:cNvPr id="3606" name="Google Shape;3606;p295"/>
          <p:cNvSpPr txBox="1"/>
          <p:nvPr/>
        </p:nvSpPr>
        <p:spPr>
          <a:xfrm>
            <a:off x="2409430" y="1325788"/>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1200">
                <a:solidFill>
                  <a:srgbClr val="023328"/>
                </a:solidFill>
                <a:latin typeface="Archivo SemiBold"/>
                <a:ea typeface="Archivo SemiBold"/>
                <a:cs typeface="Archivo SemiBold"/>
                <a:sym typeface="Archivo SemiBold"/>
              </a:rPr>
              <a:t>Protecting privacy by design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F7F4"/>
        </a:solidFill>
        <a:effectLst/>
      </p:bgPr>
    </p:bg>
    <p:spTree>
      <p:nvGrpSpPr>
        <p:cNvPr id="1" name="Shape 3633"/>
        <p:cNvGrpSpPr/>
        <p:nvPr/>
      </p:nvGrpSpPr>
      <p:grpSpPr>
        <a:xfrm>
          <a:off x="0" y="0"/>
          <a:ext cx="0" cy="0"/>
          <a:chOff x="0" y="0"/>
          <a:chExt cx="0" cy="0"/>
        </a:xfrm>
      </p:grpSpPr>
      <p:pic>
        <p:nvPicPr>
          <p:cNvPr id="3634" name="Google Shape;3634;p297" title="brooke-cagle-Dq8PXn-FgoE-unsplash (1).jpg"/>
          <p:cNvPicPr preferRelativeResize="0"/>
          <p:nvPr/>
        </p:nvPicPr>
        <p:blipFill rotWithShape="1">
          <a:blip r:embed="rId3">
            <a:alphaModFix/>
          </a:blip>
          <a:srcRect t="12181" r="14163"/>
          <a:stretch/>
        </p:blipFill>
        <p:spPr>
          <a:xfrm>
            <a:off x="228600" y="3488100"/>
            <a:ext cx="2427500" cy="1655400"/>
          </a:xfrm>
          <a:prstGeom prst="rect">
            <a:avLst/>
          </a:prstGeom>
          <a:noFill/>
          <a:ln>
            <a:noFill/>
          </a:ln>
        </p:spPr>
      </p:pic>
      <p:pic>
        <p:nvPicPr>
          <p:cNvPr id="3635" name="Google Shape;3635;p297" title="konstantin-alekseev-DV0mVtquz6c-unsplash (1).jpg"/>
          <p:cNvPicPr preferRelativeResize="0"/>
          <p:nvPr/>
        </p:nvPicPr>
        <p:blipFill rotWithShape="1">
          <a:blip r:embed="rId4">
            <a:alphaModFix/>
          </a:blip>
          <a:srcRect l="29483" t="40167" r="18298" b="13429"/>
          <a:stretch/>
        </p:blipFill>
        <p:spPr>
          <a:xfrm>
            <a:off x="0" y="1175972"/>
            <a:ext cx="1039200" cy="1385700"/>
          </a:xfrm>
          <a:prstGeom prst="rect">
            <a:avLst/>
          </a:prstGeom>
          <a:noFill/>
          <a:ln>
            <a:noFill/>
          </a:ln>
        </p:spPr>
      </p:pic>
      <p:pic>
        <p:nvPicPr>
          <p:cNvPr id="3636" name="Google Shape;3636;p297" title="thais-barros-SvI0YN8Z0KI-unsplash.jpg"/>
          <p:cNvPicPr preferRelativeResize="0"/>
          <p:nvPr/>
        </p:nvPicPr>
        <p:blipFill rotWithShape="1">
          <a:blip r:embed="rId5">
            <a:alphaModFix/>
          </a:blip>
          <a:srcRect l="14273"/>
          <a:stretch/>
        </p:blipFill>
        <p:spPr>
          <a:xfrm>
            <a:off x="1615200" y="167550"/>
            <a:ext cx="1905900" cy="1481400"/>
          </a:xfrm>
          <a:prstGeom prst="rect">
            <a:avLst/>
          </a:prstGeom>
          <a:noFill/>
          <a:ln>
            <a:noFill/>
          </a:ln>
        </p:spPr>
      </p:pic>
      <p:sp>
        <p:nvSpPr>
          <p:cNvPr id="3637" name="Google Shape;3637;p297"/>
          <p:cNvSpPr txBox="1"/>
          <p:nvPr/>
        </p:nvSpPr>
        <p:spPr>
          <a:xfrm>
            <a:off x="474750" y="1713805"/>
            <a:ext cx="8194500" cy="438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1830">
                <a:solidFill>
                  <a:srgbClr val="023328"/>
                </a:solidFill>
                <a:latin typeface="Archivo Medium"/>
                <a:ea typeface="Archivo Medium"/>
                <a:cs typeface="Archivo Medium"/>
                <a:sym typeface="Archivo Medium"/>
              </a:rPr>
              <a:t>What We All Agree On</a:t>
            </a:r>
            <a:endParaRPr sz="1830">
              <a:solidFill>
                <a:srgbClr val="023328"/>
              </a:solidFill>
              <a:latin typeface="Archivo Medium"/>
              <a:ea typeface="Archivo Medium"/>
              <a:cs typeface="Archivo Medium"/>
              <a:sym typeface="Archivo Medium"/>
            </a:endParaRPr>
          </a:p>
        </p:txBody>
      </p:sp>
      <p:pic>
        <p:nvPicPr>
          <p:cNvPr id="3638" name="Google Shape;3638;p297" title="leire-cavia-pKbe6ZAHsjg-unsplash.jpg"/>
          <p:cNvPicPr preferRelativeResize="0"/>
          <p:nvPr/>
        </p:nvPicPr>
        <p:blipFill>
          <a:blip r:embed="rId6">
            <a:alphaModFix/>
          </a:blip>
          <a:stretch>
            <a:fillRect/>
          </a:stretch>
        </p:blipFill>
        <p:spPr>
          <a:xfrm>
            <a:off x="6591950" y="0"/>
            <a:ext cx="1210700" cy="1816504"/>
          </a:xfrm>
          <a:prstGeom prst="rect">
            <a:avLst/>
          </a:prstGeom>
          <a:noFill/>
          <a:ln>
            <a:noFill/>
          </a:ln>
        </p:spPr>
      </p:pic>
      <p:pic>
        <p:nvPicPr>
          <p:cNvPr id="3639" name="Google Shape;3639;p297" title="AdobeStock_337322389.jpeg"/>
          <p:cNvPicPr preferRelativeResize="0"/>
          <p:nvPr/>
        </p:nvPicPr>
        <p:blipFill rotWithShape="1">
          <a:blip r:embed="rId7">
            <a:alphaModFix/>
          </a:blip>
          <a:srcRect l="7081" t="9739" r="14500"/>
          <a:stretch/>
        </p:blipFill>
        <p:spPr>
          <a:xfrm>
            <a:off x="6372750" y="3099075"/>
            <a:ext cx="2296500" cy="1761600"/>
          </a:xfrm>
          <a:prstGeom prst="rect">
            <a:avLst/>
          </a:prstGeom>
          <a:noFill/>
          <a:ln>
            <a:noFill/>
          </a:ln>
        </p:spPr>
      </p:pic>
      <p:sp>
        <p:nvSpPr>
          <p:cNvPr id="3640" name="Google Shape;3640;p297"/>
          <p:cNvSpPr txBox="1"/>
          <p:nvPr/>
        </p:nvSpPr>
        <p:spPr>
          <a:xfrm>
            <a:off x="1802700" y="2117746"/>
            <a:ext cx="5538600" cy="1385700"/>
          </a:xfrm>
          <a:prstGeom prst="rect">
            <a:avLst/>
          </a:prstGeom>
          <a:noFill/>
          <a:ln>
            <a:noFill/>
          </a:ln>
        </p:spPr>
        <p:txBody>
          <a:bodyPr spcFirstLastPara="1" wrap="square" lIns="131250" tIns="131250" rIns="131250" bIns="131250" anchor="t" anchorCtr="0">
            <a:noAutofit/>
          </a:bodyPr>
          <a:lstStyle/>
          <a:p>
            <a:pPr marL="0" lvl="0" indent="0" algn="ctr" rtl="0">
              <a:lnSpc>
                <a:spcPct val="80000"/>
              </a:lnSpc>
              <a:spcBef>
                <a:spcPts val="0"/>
              </a:spcBef>
              <a:spcAft>
                <a:spcPts val="0"/>
              </a:spcAft>
              <a:buNone/>
            </a:pPr>
            <a:r>
              <a:rPr lang="en" sz="4230">
                <a:solidFill>
                  <a:srgbClr val="023328"/>
                </a:solidFill>
                <a:latin typeface="Merriweather Medium"/>
                <a:ea typeface="Merriweather Medium"/>
                <a:cs typeface="Merriweather Medium"/>
                <a:sym typeface="Merriweather Medium"/>
              </a:rPr>
              <a:t>Everyone deserves to feel safe.</a:t>
            </a:r>
            <a:endParaRPr sz="4230">
              <a:solidFill>
                <a:srgbClr val="023328"/>
              </a:solidFill>
              <a:latin typeface="Merriweather Medium"/>
              <a:ea typeface="Merriweather Medium"/>
              <a:cs typeface="Merriweather Medium"/>
              <a:sym typeface="Merriweather Medium"/>
            </a:endParaRPr>
          </a:p>
          <a:p>
            <a:pPr marL="0" lvl="0" indent="0" algn="ctr" rtl="0">
              <a:lnSpc>
                <a:spcPct val="80000"/>
              </a:lnSpc>
              <a:spcBef>
                <a:spcPts val="0"/>
              </a:spcBef>
              <a:spcAft>
                <a:spcPts val="0"/>
              </a:spcAft>
              <a:buNone/>
            </a:pPr>
            <a:endParaRPr sz="4230">
              <a:solidFill>
                <a:srgbClr val="023328"/>
              </a:solidFill>
              <a:latin typeface="Merriweather Medium"/>
              <a:ea typeface="Merriweather Medium"/>
              <a:cs typeface="Merriweather Medium"/>
              <a:sym typeface="Merriweather Medium"/>
            </a:endParaRPr>
          </a:p>
          <a:p>
            <a:pPr marL="0" lvl="0" indent="0" algn="ctr" rtl="0">
              <a:lnSpc>
                <a:spcPct val="80000"/>
              </a:lnSpc>
              <a:spcBef>
                <a:spcPts val="0"/>
              </a:spcBef>
              <a:spcAft>
                <a:spcPts val="0"/>
              </a:spcAft>
              <a:buNone/>
            </a:pPr>
            <a:endParaRPr sz="3130">
              <a:solidFill>
                <a:srgbClr val="023328"/>
              </a:solidFill>
              <a:latin typeface="Merriweather Medium"/>
              <a:ea typeface="Merriweather Medium"/>
              <a:cs typeface="Merriweather Medium"/>
              <a:sym typeface="Merriweather Medium"/>
            </a:endParaRPr>
          </a:p>
        </p:txBody>
      </p:sp>
      <p:pic>
        <p:nvPicPr>
          <p:cNvPr id="3641" name="Google Shape;3641;p297" title="Flock Logodark.png"/>
          <p:cNvPicPr preferRelativeResize="0"/>
          <p:nvPr/>
        </p:nvPicPr>
        <p:blipFill>
          <a:blip r:embed="rId8">
            <a:alphaModFix/>
          </a:blip>
          <a:stretch>
            <a:fillRect/>
          </a:stretch>
        </p:blipFill>
        <p:spPr>
          <a:xfrm>
            <a:off x="4052372" y="4698625"/>
            <a:ext cx="1039275" cy="1620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45"/>
        <p:cNvGrpSpPr/>
        <p:nvPr/>
      </p:nvGrpSpPr>
      <p:grpSpPr>
        <a:xfrm>
          <a:off x="0" y="0"/>
          <a:ext cx="0" cy="0"/>
          <a:chOff x="0" y="0"/>
          <a:chExt cx="0" cy="0"/>
        </a:xfrm>
      </p:grpSpPr>
      <p:pic>
        <p:nvPicPr>
          <p:cNvPr id="3646" name="Google Shape;3646;p298" title="felix-macleod-5ZUPvTKiW80-unsplash-(1).jpg"/>
          <p:cNvPicPr preferRelativeResize="0"/>
          <p:nvPr/>
        </p:nvPicPr>
        <p:blipFill rotWithShape="1">
          <a:blip r:embed="rId3">
            <a:alphaModFix amt="71000"/>
          </a:blip>
          <a:srcRect t="28011" b="33242"/>
          <a:stretch/>
        </p:blipFill>
        <p:spPr>
          <a:xfrm>
            <a:off x="0" y="0"/>
            <a:ext cx="9143997" cy="1423800"/>
          </a:xfrm>
          <a:prstGeom prst="rect">
            <a:avLst/>
          </a:prstGeom>
          <a:noFill/>
          <a:ln>
            <a:noFill/>
          </a:ln>
        </p:spPr>
      </p:pic>
      <p:sp>
        <p:nvSpPr>
          <p:cNvPr id="3647" name="Google Shape;3647;p298"/>
          <p:cNvSpPr/>
          <p:nvPr/>
        </p:nvSpPr>
        <p:spPr>
          <a:xfrm>
            <a:off x="0" y="1423800"/>
            <a:ext cx="4575000" cy="3719700"/>
          </a:xfrm>
          <a:prstGeom prst="rect">
            <a:avLst/>
          </a:prstGeom>
          <a:solidFill>
            <a:srgbClr val="F7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48" name="Google Shape;3648;p298"/>
          <p:cNvSpPr txBox="1"/>
          <p:nvPr/>
        </p:nvSpPr>
        <p:spPr>
          <a:xfrm>
            <a:off x="520269" y="2805664"/>
            <a:ext cx="3373800" cy="2060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Clr>
                <a:schemeClr val="dk1"/>
              </a:buClr>
              <a:buSzPts val="1100"/>
              <a:buFont typeface="Arial"/>
              <a:buNone/>
            </a:pPr>
            <a:r>
              <a:rPr lang="en" sz="1100">
                <a:solidFill>
                  <a:srgbClr val="023328"/>
                </a:solidFill>
                <a:latin typeface="Archivo"/>
                <a:ea typeface="Archivo"/>
                <a:cs typeface="Archivo"/>
                <a:sym typeface="Archivo"/>
              </a:rPr>
              <a:t>"Backed by a plethora of legal precedent, we can simultaneously establish and enforce strict protections to</a:t>
            </a:r>
            <a:r>
              <a:rPr lang="en" sz="1100" b="1">
                <a:solidFill>
                  <a:srgbClr val="023328"/>
                </a:solidFill>
                <a:latin typeface="Archivo"/>
                <a:ea typeface="Archivo"/>
                <a:cs typeface="Archivo"/>
                <a:sym typeface="Archivo"/>
              </a:rPr>
              <a:t> prevent abuse, ensure transparency and limit data retention. </a:t>
            </a:r>
            <a:endParaRPr sz="1100" b="1">
              <a:solidFill>
                <a:srgbClr val="023328"/>
              </a:solidFill>
              <a:latin typeface="Archivo"/>
              <a:ea typeface="Archivo"/>
              <a:cs typeface="Archivo"/>
              <a:sym typeface="Archivo"/>
            </a:endParaRPr>
          </a:p>
          <a:p>
            <a:pPr marL="0" lvl="0" indent="0" algn="ctr" rtl="0">
              <a:lnSpc>
                <a:spcPct val="115000"/>
              </a:lnSpc>
              <a:spcBef>
                <a:spcPts val="1200"/>
              </a:spcBef>
              <a:spcAft>
                <a:spcPts val="0"/>
              </a:spcAft>
              <a:buClr>
                <a:schemeClr val="dk1"/>
              </a:buClr>
              <a:buSzPts val="1100"/>
              <a:buFont typeface="Arial"/>
              <a:buNone/>
            </a:pPr>
            <a:r>
              <a:rPr lang="en" sz="1100">
                <a:solidFill>
                  <a:srgbClr val="023328"/>
                </a:solidFill>
                <a:latin typeface="Archivo"/>
                <a:ea typeface="Archivo"/>
                <a:cs typeface="Archivo"/>
                <a:sym typeface="Archivo"/>
              </a:rPr>
              <a:t>While the path forward requires a balanced approach, it is </a:t>
            </a:r>
            <a:r>
              <a:rPr lang="en" sz="1100" b="1">
                <a:solidFill>
                  <a:srgbClr val="023328"/>
                </a:solidFill>
                <a:latin typeface="Archivo"/>
                <a:ea typeface="Archivo"/>
                <a:cs typeface="Archivo"/>
                <a:sym typeface="Archivo"/>
              </a:rPr>
              <a:t>more than evident that the benefits of LPR technology should be utilized nationwide to further enhance public safety,</a:t>
            </a:r>
            <a:r>
              <a:rPr lang="en" sz="1100">
                <a:solidFill>
                  <a:srgbClr val="023328"/>
                </a:solidFill>
                <a:latin typeface="Archivo"/>
                <a:ea typeface="Archivo"/>
                <a:cs typeface="Archivo"/>
                <a:sym typeface="Archivo"/>
              </a:rPr>
              <a:t>"</a:t>
            </a:r>
            <a:endParaRPr sz="1100">
              <a:solidFill>
                <a:srgbClr val="023328"/>
              </a:solidFill>
              <a:latin typeface="Archivo"/>
              <a:ea typeface="Archivo"/>
              <a:cs typeface="Archivo"/>
              <a:sym typeface="Archivo"/>
            </a:endParaRPr>
          </a:p>
          <a:p>
            <a:pPr marL="0" lvl="0" indent="0" algn="l" rtl="0">
              <a:lnSpc>
                <a:spcPct val="115000"/>
              </a:lnSpc>
              <a:spcBef>
                <a:spcPts val="1200"/>
              </a:spcBef>
              <a:spcAft>
                <a:spcPts val="0"/>
              </a:spcAft>
              <a:buClr>
                <a:schemeClr val="dk1"/>
              </a:buClr>
              <a:buSzPts val="1100"/>
              <a:buFont typeface="Arial"/>
              <a:buNone/>
            </a:pPr>
            <a:endParaRPr sz="1300">
              <a:solidFill>
                <a:srgbClr val="023328"/>
              </a:solidFill>
              <a:latin typeface="Archivo"/>
              <a:ea typeface="Archivo"/>
              <a:cs typeface="Archivo"/>
              <a:sym typeface="Archivo"/>
            </a:endParaRPr>
          </a:p>
          <a:p>
            <a:pPr marL="0" lvl="0" indent="0" algn="l" rtl="0">
              <a:lnSpc>
                <a:spcPct val="115000"/>
              </a:lnSpc>
              <a:spcBef>
                <a:spcPts val="1200"/>
              </a:spcBef>
              <a:spcAft>
                <a:spcPts val="0"/>
              </a:spcAft>
              <a:buClr>
                <a:schemeClr val="dk1"/>
              </a:buClr>
              <a:buSzPts val="1100"/>
              <a:buFont typeface="Arial"/>
              <a:buNone/>
            </a:pPr>
            <a:endParaRPr sz="1300">
              <a:solidFill>
                <a:srgbClr val="023328"/>
              </a:solidFill>
              <a:latin typeface="Archivo"/>
              <a:ea typeface="Archivo"/>
              <a:cs typeface="Archivo"/>
              <a:sym typeface="Archivo"/>
            </a:endParaRPr>
          </a:p>
          <a:p>
            <a:pPr marL="0" lvl="0" indent="0" algn="l" rtl="0">
              <a:lnSpc>
                <a:spcPct val="100000"/>
              </a:lnSpc>
              <a:spcBef>
                <a:spcPts val="1200"/>
              </a:spcBef>
              <a:spcAft>
                <a:spcPts val="0"/>
              </a:spcAft>
              <a:buNone/>
            </a:pPr>
            <a:endParaRPr sz="1800">
              <a:solidFill>
                <a:srgbClr val="023328"/>
              </a:solidFill>
              <a:latin typeface="Archivo"/>
              <a:ea typeface="Archivo"/>
              <a:cs typeface="Archivo"/>
              <a:sym typeface="Archivo"/>
            </a:endParaRPr>
          </a:p>
        </p:txBody>
      </p:sp>
      <p:sp>
        <p:nvSpPr>
          <p:cNvPr id="3649" name="Google Shape;3649;p298"/>
          <p:cNvSpPr/>
          <p:nvPr/>
        </p:nvSpPr>
        <p:spPr>
          <a:xfrm>
            <a:off x="4518300" y="1423800"/>
            <a:ext cx="4625700" cy="3719700"/>
          </a:xfrm>
          <a:prstGeom prst="rect">
            <a:avLst/>
          </a:prstGeom>
          <a:solidFill>
            <a:srgbClr val="E1F1C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50" name="Google Shape;3650;p298"/>
          <p:cNvSpPr txBox="1"/>
          <p:nvPr/>
        </p:nvSpPr>
        <p:spPr>
          <a:xfrm>
            <a:off x="4891800" y="2807074"/>
            <a:ext cx="3878700" cy="2060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Clr>
                <a:schemeClr val="dk1"/>
              </a:buClr>
              <a:buSzPts val="1100"/>
              <a:buFont typeface="Arial"/>
              <a:buNone/>
            </a:pPr>
            <a:r>
              <a:rPr lang="en" sz="1100" b="1">
                <a:solidFill>
                  <a:srgbClr val="023328"/>
                </a:solidFill>
                <a:latin typeface="Archivo"/>
                <a:ea typeface="Archivo"/>
                <a:cs typeface="Archivo"/>
                <a:sym typeface="Archivo"/>
              </a:rPr>
              <a:t>Delivering Accountability: A Plan To Stop </a:t>
            </a:r>
            <a:br>
              <a:rPr lang="en" sz="1100" b="1">
                <a:solidFill>
                  <a:srgbClr val="023328"/>
                </a:solidFill>
                <a:latin typeface="Archivo"/>
                <a:ea typeface="Archivo"/>
                <a:cs typeface="Archivo"/>
                <a:sym typeface="Archivo"/>
              </a:rPr>
            </a:br>
            <a:r>
              <a:rPr lang="en" sz="1100" b="1">
                <a:solidFill>
                  <a:srgbClr val="023328"/>
                </a:solidFill>
                <a:latin typeface="Archivo"/>
                <a:ea typeface="Archivo"/>
                <a:cs typeface="Archivo"/>
                <a:sym typeface="Archivo"/>
              </a:rPr>
              <a:t>Crime in Our Communities</a:t>
            </a:r>
            <a:endParaRPr sz="1100" b="1">
              <a:solidFill>
                <a:srgbClr val="023328"/>
              </a:solidFill>
              <a:latin typeface="Archivo"/>
              <a:ea typeface="Archivo"/>
              <a:cs typeface="Archivo"/>
              <a:sym typeface="Archivo"/>
            </a:endParaRPr>
          </a:p>
          <a:p>
            <a:pPr marL="0" lvl="0" indent="0" algn="ctr" rtl="0">
              <a:lnSpc>
                <a:spcPct val="115000"/>
              </a:lnSpc>
              <a:spcBef>
                <a:spcPts val="1200"/>
              </a:spcBef>
              <a:spcAft>
                <a:spcPts val="0"/>
              </a:spcAft>
              <a:buClr>
                <a:schemeClr val="dk1"/>
              </a:buClr>
              <a:buSzPts val="1100"/>
              <a:buFont typeface="Arial"/>
              <a:buNone/>
            </a:pPr>
            <a:r>
              <a:rPr lang="en" sz="1100">
                <a:solidFill>
                  <a:srgbClr val="023328"/>
                </a:solidFill>
                <a:latin typeface="Archivo"/>
                <a:ea typeface="Archivo"/>
                <a:cs typeface="Archivo"/>
                <a:sym typeface="Archivo"/>
              </a:rPr>
              <a:t>“Increase access to automated license plate readers…help catch carjackers and recover stolen vehicles”</a:t>
            </a:r>
            <a:endParaRPr sz="1100">
              <a:solidFill>
                <a:srgbClr val="023328"/>
              </a:solidFill>
              <a:latin typeface="Archivo"/>
              <a:ea typeface="Archivo"/>
              <a:cs typeface="Archivo"/>
              <a:sym typeface="Archivo"/>
            </a:endParaRPr>
          </a:p>
          <a:p>
            <a:pPr marL="0" lvl="0" indent="0" algn="ctr" rtl="0">
              <a:lnSpc>
                <a:spcPct val="115000"/>
              </a:lnSpc>
              <a:spcBef>
                <a:spcPts val="1200"/>
              </a:spcBef>
              <a:spcAft>
                <a:spcPts val="0"/>
              </a:spcAft>
              <a:buClr>
                <a:schemeClr val="dk1"/>
              </a:buClr>
              <a:buSzPts val="1100"/>
              <a:buFont typeface="Arial"/>
              <a:buNone/>
            </a:pPr>
            <a:r>
              <a:rPr lang="en" sz="1100">
                <a:solidFill>
                  <a:srgbClr val="023328"/>
                </a:solidFill>
                <a:latin typeface="Archivo"/>
                <a:ea typeface="Archivo"/>
                <a:cs typeface="Archivo"/>
                <a:sym typeface="Archivo"/>
              </a:rPr>
              <a:t>“By integrating information from multiple sources—such as…license plate readers—investigators can i</a:t>
            </a:r>
            <a:r>
              <a:rPr lang="en" sz="1100" b="1">
                <a:solidFill>
                  <a:srgbClr val="023328"/>
                </a:solidFill>
                <a:latin typeface="Archivo"/>
                <a:ea typeface="Archivo"/>
                <a:cs typeface="Archivo"/>
                <a:sym typeface="Archivo"/>
              </a:rPr>
              <a:t>dentify crime patterns, connect related incidents, </a:t>
            </a:r>
            <a:r>
              <a:rPr lang="en" sz="1100">
                <a:solidFill>
                  <a:srgbClr val="023328"/>
                </a:solidFill>
                <a:latin typeface="Archivo"/>
                <a:ea typeface="Archivo"/>
                <a:cs typeface="Archivo"/>
                <a:sym typeface="Archivo"/>
              </a:rPr>
              <a:t>and g</a:t>
            </a:r>
            <a:r>
              <a:rPr lang="en" sz="1100" b="1">
                <a:solidFill>
                  <a:srgbClr val="023328"/>
                </a:solidFill>
                <a:latin typeface="Archivo"/>
                <a:ea typeface="Archivo"/>
                <a:cs typeface="Archivo"/>
                <a:sym typeface="Archivo"/>
              </a:rPr>
              <a:t>enerate strong cases against those driving violence.</a:t>
            </a:r>
            <a:r>
              <a:rPr lang="en" sz="1100">
                <a:solidFill>
                  <a:srgbClr val="023328"/>
                </a:solidFill>
                <a:latin typeface="Archivo"/>
                <a:ea typeface="Archivo"/>
                <a:cs typeface="Archivo"/>
                <a:sym typeface="Archivo"/>
              </a:rPr>
              <a:t>”</a:t>
            </a:r>
            <a:endParaRPr sz="1100">
              <a:solidFill>
                <a:srgbClr val="023328"/>
              </a:solidFill>
              <a:latin typeface="Archivo"/>
              <a:ea typeface="Archivo"/>
              <a:cs typeface="Archivo"/>
              <a:sym typeface="Archivo"/>
            </a:endParaRPr>
          </a:p>
          <a:p>
            <a:pPr marL="0" lvl="0" indent="0" algn="ctr" rtl="0">
              <a:lnSpc>
                <a:spcPct val="115000"/>
              </a:lnSpc>
              <a:spcBef>
                <a:spcPts val="1200"/>
              </a:spcBef>
              <a:spcAft>
                <a:spcPts val="1200"/>
              </a:spcAft>
              <a:buClr>
                <a:schemeClr val="dk1"/>
              </a:buClr>
              <a:buSzPts val="1100"/>
              <a:buFont typeface="Arial"/>
              <a:buNone/>
            </a:pPr>
            <a:endParaRPr sz="1100">
              <a:solidFill>
                <a:srgbClr val="023328"/>
              </a:solidFill>
              <a:latin typeface="Archivo"/>
              <a:ea typeface="Archivo"/>
              <a:cs typeface="Archivo"/>
              <a:sym typeface="Archivo"/>
            </a:endParaRPr>
          </a:p>
        </p:txBody>
      </p:sp>
      <p:sp>
        <p:nvSpPr>
          <p:cNvPr id="3651" name="Google Shape;3651;p298"/>
          <p:cNvSpPr txBox="1"/>
          <p:nvPr/>
        </p:nvSpPr>
        <p:spPr>
          <a:xfrm>
            <a:off x="254751" y="440100"/>
            <a:ext cx="7340700" cy="8151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SzPts val="605"/>
              <a:buNone/>
            </a:pPr>
            <a:r>
              <a:rPr lang="en" sz="3540">
                <a:solidFill>
                  <a:schemeClr val="lt1"/>
                </a:solidFill>
                <a:latin typeface="Archivo Medium"/>
                <a:ea typeface="Archivo Medium"/>
                <a:cs typeface="Archivo Medium"/>
                <a:sym typeface="Archivo Medium"/>
              </a:rPr>
              <a:t>Bipartisan Support</a:t>
            </a:r>
            <a:endParaRPr sz="3540">
              <a:solidFill>
                <a:schemeClr val="lt1"/>
              </a:solidFill>
              <a:latin typeface="Archivo Medium"/>
              <a:ea typeface="Archivo Medium"/>
              <a:cs typeface="Archivo Medium"/>
              <a:sym typeface="Archivo Medium"/>
            </a:endParaRPr>
          </a:p>
          <a:p>
            <a:pPr marL="0" lvl="0" indent="0" algn="l" rtl="0">
              <a:lnSpc>
                <a:spcPct val="80000"/>
              </a:lnSpc>
              <a:spcBef>
                <a:spcPts val="0"/>
              </a:spcBef>
              <a:spcAft>
                <a:spcPts val="0"/>
              </a:spcAft>
              <a:buSzPts val="605"/>
              <a:buNone/>
            </a:pPr>
            <a:endParaRPr sz="2940">
              <a:solidFill>
                <a:schemeClr val="lt1"/>
              </a:solidFill>
              <a:latin typeface="Archivo Medium"/>
              <a:ea typeface="Archivo Medium"/>
              <a:cs typeface="Archivo Medium"/>
              <a:sym typeface="Archivo Medium"/>
            </a:endParaRPr>
          </a:p>
          <a:p>
            <a:pPr marL="0" lvl="0" indent="0" algn="l" rtl="0">
              <a:lnSpc>
                <a:spcPct val="80000"/>
              </a:lnSpc>
              <a:spcBef>
                <a:spcPts val="0"/>
              </a:spcBef>
              <a:spcAft>
                <a:spcPts val="0"/>
              </a:spcAft>
              <a:buSzPts val="605"/>
              <a:buNone/>
            </a:pPr>
            <a:endParaRPr sz="2940">
              <a:solidFill>
                <a:schemeClr val="lt1"/>
              </a:solidFill>
              <a:latin typeface="Archivo Medium"/>
              <a:ea typeface="Archivo Medium"/>
              <a:cs typeface="Archivo Medium"/>
              <a:sym typeface="Archivo Medium"/>
            </a:endParaRPr>
          </a:p>
        </p:txBody>
      </p:sp>
      <p:pic>
        <p:nvPicPr>
          <p:cNvPr id="3652" name="Google Shape;3652;p298"/>
          <p:cNvPicPr preferRelativeResize="0"/>
          <p:nvPr/>
        </p:nvPicPr>
        <p:blipFill>
          <a:blip r:embed="rId4">
            <a:alphaModFix/>
          </a:blip>
          <a:stretch>
            <a:fillRect/>
          </a:stretch>
        </p:blipFill>
        <p:spPr>
          <a:xfrm>
            <a:off x="1070900" y="1717007"/>
            <a:ext cx="2305500" cy="1029900"/>
          </a:xfrm>
          <a:prstGeom prst="roundRect">
            <a:avLst>
              <a:gd name="adj" fmla="val 6413"/>
            </a:avLst>
          </a:prstGeom>
          <a:noFill/>
          <a:ln>
            <a:noFill/>
          </a:ln>
        </p:spPr>
      </p:pic>
      <p:pic>
        <p:nvPicPr>
          <p:cNvPr id="3653" name="Google Shape;3653;p298"/>
          <p:cNvPicPr preferRelativeResize="0"/>
          <p:nvPr/>
        </p:nvPicPr>
        <p:blipFill rotWithShape="1">
          <a:blip r:embed="rId5">
            <a:alphaModFix/>
          </a:blip>
          <a:srcRect t="16434" b="16434"/>
          <a:stretch/>
        </p:blipFill>
        <p:spPr>
          <a:xfrm>
            <a:off x="5678400" y="1716243"/>
            <a:ext cx="2305500" cy="1029900"/>
          </a:xfrm>
          <a:prstGeom prst="roundRect">
            <a:avLst>
              <a:gd name="adj" fmla="val 3151"/>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F7F4"/>
        </a:solidFill>
        <a:effectLst/>
      </p:bgPr>
    </p:bg>
    <p:spTree>
      <p:nvGrpSpPr>
        <p:cNvPr id="1" name="Shape 3657"/>
        <p:cNvGrpSpPr/>
        <p:nvPr/>
      </p:nvGrpSpPr>
      <p:grpSpPr>
        <a:xfrm>
          <a:off x="0" y="0"/>
          <a:ext cx="0" cy="0"/>
          <a:chOff x="0" y="0"/>
          <a:chExt cx="0" cy="0"/>
        </a:xfrm>
      </p:grpSpPr>
      <p:cxnSp>
        <p:nvCxnSpPr>
          <p:cNvPr id="3658" name="Google Shape;3658;p299"/>
          <p:cNvCxnSpPr/>
          <p:nvPr/>
        </p:nvCxnSpPr>
        <p:spPr>
          <a:xfrm>
            <a:off x="-12" y="4793225"/>
            <a:ext cx="9144300" cy="0"/>
          </a:xfrm>
          <a:prstGeom prst="straightConnector1">
            <a:avLst/>
          </a:prstGeom>
          <a:noFill/>
          <a:ln w="9525" cap="flat" cmpd="sng">
            <a:solidFill>
              <a:srgbClr val="B1B0AA"/>
            </a:solidFill>
            <a:prstDash val="solid"/>
            <a:round/>
            <a:headEnd type="none" w="med" len="med"/>
            <a:tailEnd type="none" w="med" len="med"/>
          </a:ln>
        </p:spPr>
      </p:cxnSp>
      <p:cxnSp>
        <p:nvCxnSpPr>
          <p:cNvPr id="3659" name="Google Shape;3659;p299"/>
          <p:cNvCxnSpPr/>
          <p:nvPr/>
        </p:nvCxnSpPr>
        <p:spPr>
          <a:xfrm>
            <a:off x="2914650" y="0"/>
            <a:ext cx="0" cy="4794000"/>
          </a:xfrm>
          <a:prstGeom prst="straightConnector1">
            <a:avLst/>
          </a:prstGeom>
          <a:noFill/>
          <a:ln w="9525" cap="flat" cmpd="sng">
            <a:solidFill>
              <a:srgbClr val="B1B0AA"/>
            </a:solidFill>
            <a:prstDash val="solid"/>
            <a:round/>
            <a:headEnd type="none" w="med" len="med"/>
            <a:tailEnd type="none" w="med" len="med"/>
          </a:ln>
        </p:spPr>
      </p:cxnSp>
      <p:sp>
        <p:nvSpPr>
          <p:cNvPr id="3660" name="Google Shape;3660;p299"/>
          <p:cNvSpPr/>
          <p:nvPr/>
        </p:nvSpPr>
        <p:spPr>
          <a:xfrm>
            <a:off x="2914650" y="-75"/>
            <a:ext cx="3114900" cy="4794000"/>
          </a:xfrm>
          <a:prstGeom prst="rect">
            <a:avLst/>
          </a:prstGeom>
          <a:solidFill>
            <a:srgbClr val="023328"/>
          </a:solidFill>
          <a:ln w="9525" cap="flat" cmpd="sng">
            <a:solidFill>
              <a:srgbClr val="B1B0A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61" name="Google Shape;3661;p299"/>
          <p:cNvSpPr/>
          <p:nvPr/>
        </p:nvSpPr>
        <p:spPr>
          <a:xfrm>
            <a:off x="6029449" y="-75"/>
            <a:ext cx="3114900" cy="4794000"/>
          </a:xfrm>
          <a:prstGeom prst="rect">
            <a:avLst/>
          </a:prstGeom>
          <a:solidFill>
            <a:srgbClr val="023328"/>
          </a:solidFill>
          <a:ln w="9525" cap="flat" cmpd="sng">
            <a:solidFill>
              <a:srgbClr val="B1B0A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662" name="Google Shape;3662;p299"/>
          <p:cNvCxnSpPr>
            <a:stCxn id="3660" idx="1"/>
          </p:cNvCxnSpPr>
          <p:nvPr/>
        </p:nvCxnSpPr>
        <p:spPr>
          <a:xfrm rot="10800000" flipH="1">
            <a:off x="2914650" y="2378625"/>
            <a:ext cx="6229500" cy="18300"/>
          </a:xfrm>
          <a:prstGeom prst="straightConnector1">
            <a:avLst/>
          </a:prstGeom>
          <a:noFill/>
          <a:ln w="9525" cap="flat" cmpd="sng">
            <a:solidFill>
              <a:srgbClr val="B1B0AA"/>
            </a:solidFill>
            <a:prstDash val="solid"/>
            <a:round/>
            <a:headEnd type="none" w="med" len="med"/>
            <a:tailEnd type="none" w="med" len="med"/>
          </a:ln>
        </p:spPr>
      </p:cxnSp>
      <p:sp>
        <p:nvSpPr>
          <p:cNvPr id="3663" name="Google Shape;3663;p299"/>
          <p:cNvSpPr txBox="1"/>
          <p:nvPr/>
        </p:nvSpPr>
        <p:spPr>
          <a:xfrm>
            <a:off x="4218749" y="747450"/>
            <a:ext cx="1633200" cy="1031700"/>
          </a:xfrm>
          <a:prstGeom prst="rect">
            <a:avLst/>
          </a:prstGeom>
          <a:noFill/>
          <a:ln>
            <a:noFill/>
          </a:ln>
        </p:spPr>
        <p:txBody>
          <a:bodyPr spcFirstLastPara="1" wrap="square" lIns="70625" tIns="70625" rIns="70625" bIns="70625" anchor="t" anchorCtr="0">
            <a:spAutoFit/>
          </a:bodyPr>
          <a:lstStyle/>
          <a:p>
            <a:pPr marL="0" lvl="0" indent="0" algn="l" rtl="0">
              <a:spcBef>
                <a:spcPts val="932"/>
              </a:spcBef>
              <a:spcAft>
                <a:spcPts val="0"/>
              </a:spcAft>
              <a:buClr>
                <a:schemeClr val="dk1"/>
              </a:buClr>
              <a:buSzPts val="1100"/>
              <a:buFont typeface="Arial"/>
              <a:buNone/>
            </a:pPr>
            <a:r>
              <a:rPr lang="en" sz="1217">
                <a:solidFill>
                  <a:srgbClr val="D7F5B2"/>
                </a:solidFill>
                <a:latin typeface="Archivo SemiBold"/>
                <a:ea typeface="Archivo SemiBold"/>
                <a:cs typeface="Archivo SemiBold"/>
                <a:sym typeface="Archivo SemiBold"/>
              </a:rPr>
              <a:t>Search Filters</a:t>
            </a:r>
            <a:endParaRPr sz="1217">
              <a:solidFill>
                <a:srgbClr val="D7F5B2"/>
              </a:solidFill>
              <a:latin typeface="Archivo SemiBold"/>
              <a:ea typeface="Archivo SemiBold"/>
              <a:cs typeface="Archivo SemiBold"/>
              <a:sym typeface="Archivo SemiBold"/>
            </a:endParaRPr>
          </a:p>
          <a:p>
            <a:pPr marL="0" lvl="0" indent="0" algn="l" rtl="0">
              <a:spcBef>
                <a:spcPts val="932"/>
              </a:spcBef>
              <a:spcAft>
                <a:spcPts val="0"/>
              </a:spcAft>
              <a:buClr>
                <a:schemeClr val="accent3"/>
              </a:buClr>
              <a:buSzPts val="1025"/>
              <a:buFont typeface="Arial"/>
              <a:buNone/>
            </a:pPr>
            <a:r>
              <a:rPr lang="en" sz="945">
                <a:solidFill>
                  <a:srgbClr val="D7F5B2"/>
                </a:solidFill>
                <a:latin typeface="Archivo Medium"/>
                <a:ea typeface="Archivo Medium"/>
                <a:cs typeface="Archivo Medium"/>
                <a:sym typeface="Archivo Medium"/>
              </a:rPr>
              <a:t>Prevents searches related to immigration or reproductive care at the request of a community.</a:t>
            </a:r>
            <a:endParaRPr sz="945">
              <a:solidFill>
                <a:srgbClr val="D7F5B2"/>
              </a:solidFill>
              <a:latin typeface="Archivo Medium"/>
              <a:ea typeface="Archivo Medium"/>
              <a:cs typeface="Archivo Medium"/>
              <a:sym typeface="Archivo Medium"/>
            </a:endParaRPr>
          </a:p>
        </p:txBody>
      </p:sp>
      <p:sp>
        <p:nvSpPr>
          <p:cNvPr id="3664" name="Google Shape;3664;p299"/>
          <p:cNvSpPr txBox="1"/>
          <p:nvPr/>
        </p:nvSpPr>
        <p:spPr>
          <a:xfrm>
            <a:off x="178025" y="1447652"/>
            <a:ext cx="2435700" cy="1012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605"/>
              <a:buNone/>
            </a:pPr>
            <a:r>
              <a:rPr lang="en" sz="2740">
                <a:solidFill>
                  <a:srgbClr val="023328"/>
                </a:solidFill>
                <a:latin typeface="Merriweather SemiBold"/>
                <a:ea typeface="Merriweather SemiBold"/>
                <a:cs typeface="Merriweather SemiBold"/>
                <a:sym typeface="Merriweather SemiBold"/>
              </a:rPr>
              <a:t>Community Safety, </a:t>
            </a:r>
            <a:endParaRPr sz="2740">
              <a:solidFill>
                <a:srgbClr val="023328"/>
              </a:solidFill>
              <a:latin typeface="Merriweather SemiBold"/>
              <a:ea typeface="Merriweather SemiBold"/>
              <a:cs typeface="Merriweather SemiBold"/>
              <a:sym typeface="Merriweather SemiBold"/>
            </a:endParaRPr>
          </a:p>
          <a:p>
            <a:pPr marL="0" lvl="0" indent="0" algn="l" rtl="0">
              <a:lnSpc>
                <a:spcPct val="90000"/>
              </a:lnSpc>
              <a:spcBef>
                <a:spcPts val="0"/>
              </a:spcBef>
              <a:spcAft>
                <a:spcPts val="0"/>
              </a:spcAft>
              <a:buSzPts val="605"/>
              <a:buNone/>
            </a:pPr>
            <a:r>
              <a:rPr lang="en" sz="2740">
                <a:solidFill>
                  <a:srgbClr val="023328"/>
                </a:solidFill>
                <a:latin typeface="Merriweather SemiBold"/>
                <a:ea typeface="Merriweather SemiBold"/>
                <a:cs typeface="Merriweather SemiBold"/>
                <a:sym typeface="Merriweather SemiBold"/>
              </a:rPr>
              <a:t>Community Values</a:t>
            </a:r>
            <a:endParaRPr sz="2740">
              <a:solidFill>
                <a:srgbClr val="023328"/>
              </a:solidFill>
              <a:latin typeface="Merriweather SemiBold"/>
              <a:ea typeface="Merriweather SemiBold"/>
              <a:cs typeface="Merriweather SemiBold"/>
              <a:sym typeface="Merriweather SemiBold"/>
            </a:endParaRPr>
          </a:p>
          <a:p>
            <a:pPr marL="0" lvl="0" indent="0" algn="l" rtl="0">
              <a:lnSpc>
                <a:spcPct val="90000"/>
              </a:lnSpc>
              <a:spcBef>
                <a:spcPts val="0"/>
              </a:spcBef>
              <a:spcAft>
                <a:spcPts val="0"/>
              </a:spcAft>
              <a:buSzPts val="605"/>
              <a:buNone/>
            </a:pPr>
            <a:endParaRPr sz="2740">
              <a:solidFill>
                <a:srgbClr val="023328"/>
              </a:solidFill>
              <a:latin typeface="Merriweather SemiBold"/>
              <a:ea typeface="Merriweather SemiBold"/>
              <a:cs typeface="Merriweather SemiBold"/>
              <a:sym typeface="Merriweather SemiBold"/>
            </a:endParaRPr>
          </a:p>
        </p:txBody>
      </p:sp>
      <p:pic>
        <p:nvPicPr>
          <p:cNvPr id="3665" name="Google Shape;3665;p299" title="Flock Logodark.png"/>
          <p:cNvPicPr preferRelativeResize="0"/>
          <p:nvPr/>
        </p:nvPicPr>
        <p:blipFill>
          <a:blip r:embed="rId3">
            <a:alphaModFix/>
          </a:blip>
          <a:stretch>
            <a:fillRect/>
          </a:stretch>
        </p:blipFill>
        <p:spPr>
          <a:xfrm>
            <a:off x="7996470" y="4917793"/>
            <a:ext cx="863711" cy="134675"/>
          </a:xfrm>
          <a:prstGeom prst="rect">
            <a:avLst/>
          </a:prstGeom>
          <a:noFill/>
          <a:ln>
            <a:noFill/>
          </a:ln>
        </p:spPr>
      </p:pic>
      <p:sp>
        <p:nvSpPr>
          <p:cNvPr id="3666" name="Google Shape;3666;p299"/>
          <p:cNvSpPr txBox="1"/>
          <p:nvPr/>
        </p:nvSpPr>
        <p:spPr>
          <a:xfrm>
            <a:off x="179669" y="3079679"/>
            <a:ext cx="2043900" cy="486900"/>
          </a:xfrm>
          <a:prstGeom prst="rect">
            <a:avLst/>
          </a:prstGeom>
          <a:noFill/>
          <a:ln>
            <a:noFill/>
          </a:ln>
        </p:spPr>
        <p:txBody>
          <a:bodyPr spcFirstLastPara="1" wrap="square" lIns="70625" tIns="70625" rIns="70625" bIns="70625" anchor="t" anchorCtr="0">
            <a:spAutoFit/>
          </a:bodyPr>
          <a:lstStyle/>
          <a:p>
            <a:pPr marL="0" lvl="0" indent="0" algn="l" rtl="0">
              <a:spcBef>
                <a:spcPts val="932"/>
              </a:spcBef>
              <a:spcAft>
                <a:spcPts val="0"/>
              </a:spcAft>
              <a:buClr>
                <a:schemeClr val="dk1"/>
              </a:buClr>
              <a:buSzPts val="1100"/>
              <a:buFont typeface="Arial"/>
              <a:buNone/>
            </a:pPr>
            <a:r>
              <a:rPr lang="en" sz="1117">
                <a:solidFill>
                  <a:srgbClr val="023328"/>
                </a:solidFill>
                <a:latin typeface="Archivo SemiBold"/>
                <a:ea typeface="Archivo SemiBold"/>
                <a:cs typeface="Archivo SemiBold"/>
                <a:sym typeface="Archivo SemiBold"/>
              </a:rPr>
              <a:t>Industry Leading Compliance Features</a:t>
            </a:r>
            <a:endParaRPr sz="745">
              <a:solidFill>
                <a:srgbClr val="023328"/>
              </a:solidFill>
              <a:latin typeface="Archivo Medium"/>
              <a:ea typeface="Archivo Medium"/>
              <a:cs typeface="Archivo Medium"/>
              <a:sym typeface="Archivo Medium"/>
            </a:endParaRPr>
          </a:p>
        </p:txBody>
      </p:sp>
      <p:sp>
        <p:nvSpPr>
          <p:cNvPr id="3667" name="Google Shape;3667;p299"/>
          <p:cNvSpPr txBox="1"/>
          <p:nvPr/>
        </p:nvSpPr>
        <p:spPr>
          <a:xfrm>
            <a:off x="7390939" y="747450"/>
            <a:ext cx="1529700" cy="1177200"/>
          </a:xfrm>
          <a:prstGeom prst="rect">
            <a:avLst/>
          </a:prstGeom>
          <a:noFill/>
          <a:ln>
            <a:noFill/>
          </a:ln>
        </p:spPr>
        <p:txBody>
          <a:bodyPr spcFirstLastPara="1" wrap="square" lIns="70625" tIns="70625" rIns="70625" bIns="70625" anchor="t" anchorCtr="0">
            <a:spAutoFit/>
          </a:bodyPr>
          <a:lstStyle/>
          <a:p>
            <a:pPr marL="0" lvl="0" indent="0" algn="l" rtl="0">
              <a:spcBef>
                <a:spcPts val="932"/>
              </a:spcBef>
              <a:spcAft>
                <a:spcPts val="0"/>
              </a:spcAft>
              <a:buClr>
                <a:schemeClr val="dk1"/>
              </a:buClr>
              <a:buSzPts val="1100"/>
              <a:buFont typeface="Arial"/>
              <a:buNone/>
            </a:pPr>
            <a:r>
              <a:rPr lang="en" sz="1217">
                <a:solidFill>
                  <a:srgbClr val="D7F5B2"/>
                </a:solidFill>
                <a:latin typeface="Archivo SemiBold"/>
                <a:ea typeface="Archivo SemiBold"/>
                <a:cs typeface="Archivo SemiBold"/>
                <a:sym typeface="Archivo SemiBold"/>
              </a:rPr>
              <a:t>Federal Limitations</a:t>
            </a:r>
            <a:endParaRPr sz="1217">
              <a:solidFill>
                <a:srgbClr val="D7F5B2"/>
              </a:solidFill>
              <a:latin typeface="Archivo SemiBold"/>
              <a:ea typeface="Archivo SemiBold"/>
              <a:cs typeface="Archivo SemiBold"/>
              <a:sym typeface="Archivo SemiBold"/>
            </a:endParaRPr>
          </a:p>
          <a:p>
            <a:pPr marL="0" lvl="0" indent="0" algn="l" rtl="0">
              <a:spcBef>
                <a:spcPts val="932"/>
              </a:spcBef>
              <a:spcAft>
                <a:spcPts val="0"/>
              </a:spcAft>
              <a:buClr>
                <a:schemeClr val="accent3"/>
              </a:buClr>
              <a:buSzPts val="1025"/>
              <a:buFont typeface="Arial"/>
              <a:buNone/>
            </a:pPr>
            <a:r>
              <a:rPr lang="en" sz="945">
                <a:solidFill>
                  <a:srgbClr val="D7F5B2"/>
                </a:solidFill>
                <a:latin typeface="Archivo Medium"/>
                <a:ea typeface="Archivo Medium"/>
                <a:cs typeface="Archivo Medium"/>
                <a:sym typeface="Archivo Medium"/>
              </a:rPr>
              <a:t>No federal access to nationwide or state wide lookup. </a:t>
            </a:r>
            <a:r>
              <a:rPr lang="en" sz="945" u="sng">
                <a:solidFill>
                  <a:srgbClr val="D7F5B2"/>
                </a:solidFill>
                <a:latin typeface="Archivo Medium"/>
                <a:ea typeface="Archivo Medium"/>
                <a:cs typeface="Archivo Medium"/>
                <a:sym typeface="Archivo Medium"/>
              </a:rPr>
              <a:t>Only agencies can share their data, not Flock.</a:t>
            </a:r>
            <a:endParaRPr sz="945" u="sng">
              <a:solidFill>
                <a:srgbClr val="D7F5B2"/>
              </a:solidFill>
              <a:latin typeface="Archivo Medium"/>
              <a:ea typeface="Archivo Medium"/>
              <a:cs typeface="Archivo Medium"/>
              <a:sym typeface="Archivo Medium"/>
            </a:endParaRPr>
          </a:p>
        </p:txBody>
      </p:sp>
      <p:sp>
        <p:nvSpPr>
          <p:cNvPr id="3668" name="Google Shape;3668;p299"/>
          <p:cNvSpPr txBox="1"/>
          <p:nvPr/>
        </p:nvSpPr>
        <p:spPr>
          <a:xfrm>
            <a:off x="4207175" y="3006475"/>
            <a:ext cx="1718400" cy="1031700"/>
          </a:xfrm>
          <a:prstGeom prst="rect">
            <a:avLst/>
          </a:prstGeom>
          <a:noFill/>
          <a:ln>
            <a:noFill/>
          </a:ln>
        </p:spPr>
        <p:txBody>
          <a:bodyPr spcFirstLastPara="1" wrap="square" lIns="70625" tIns="70625" rIns="70625" bIns="70625" anchor="t" anchorCtr="0">
            <a:spAutoFit/>
          </a:bodyPr>
          <a:lstStyle/>
          <a:p>
            <a:pPr marL="0" lvl="0" indent="0" algn="l" rtl="0">
              <a:spcBef>
                <a:spcPts val="932"/>
              </a:spcBef>
              <a:spcAft>
                <a:spcPts val="0"/>
              </a:spcAft>
              <a:buClr>
                <a:schemeClr val="dk1"/>
              </a:buClr>
              <a:buSzPts val="1100"/>
              <a:buFont typeface="Arial"/>
              <a:buNone/>
            </a:pPr>
            <a:r>
              <a:rPr lang="en" sz="1217">
                <a:solidFill>
                  <a:srgbClr val="D7F5B2"/>
                </a:solidFill>
                <a:latin typeface="Archivo SemiBold"/>
                <a:ea typeface="Archivo SemiBold"/>
                <a:cs typeface="Archivo SemiBold"/>
                <a:sym typeface="Archivo SemiBold"/>
              </a:rPr>
              <a:t>Permanent Audit Logs</a:t>
            </a:r>
            <a:endParaRPr sz="1217">
              <a:solidFill>
                <a:srgbClr val="D7F5B2"/>
              </a:solidFill>
              <a:latin typeface="Archivo SemiBold"/>
              <a:ea typeface="Archivo SemiBold"/>
              <a:cs typeface="Archivo SemiBold"/>
              <a:sym typeface="Archivo SemiBold"/>
            </a:endParaRPr>
          </a:p>
          <a:p>
            <a:pPr marL="0" lvl="0" indent="0" algn="l" rtl="0">
              <a:spcBef>
                <a:spcPts val="932"/>
              </a:spcBef>
              <a:spcAft>
                <a:spcPts val="0"/>
              </a:spcAft>
              <a:buClr>
                <a:schemeClr val="accent3"/>
              </a:buClr>
              <a:buSzPts val="1025"/>
              <a:buFont typeface="Arial"/>
              <a:buNone/>
            </a:pPr>
            <a:r>
              <a:rPr lang="en" sz="945">
                <a:solidFill>
                  <a:srgbClr val="D7F5B2"/>
                </a:solidFill>
                <a:latin typeface="Archivo Medium"/>
                <a:ea typeface="Archivo Medium"/>
                <a:cs typeface="Archivo Medium"/>
                <a:sym typeface="Archivo Medium"/>
              </a:rPr>
              <a:t>Communities can require both search reason and </a:t>
            </a:r>
            <a:br>
              <a:rPr lang="en" sz="945">
                <a:solidFill>
                  <a:srgbClr val="D7F5B2"/>
                </a:solidFill>
                <a:latin typeface="Archivo Medium"/>
                <a:ea typeface="Archivo Medium"/>
                <a:cs typeface="Archivo Medium"/>
                <a:sym typeface="Archivo Medium"/>
              </a:rPr>
            </a:br>
            <a:r>
              <a:rPr lang="en" sz="945">
                <a:solidFill>
                  <a:srgbClr val="D7F5B2"/>
                </a:solidFill>
                <a:latin typeface="Archivo Medium"/>
                <a:ea typeface="Archivo Medium"/>
                <a:cs typeface="Archivo Medium"/>
                <a:sym typeface="Archivo Medium"/>
              </a:rPr>
              <a:t>case number be included in any search.</a:t>
            </a:r>
            <a:endParaRPr sz="945">
              <a:solidFill>
                <a:srgbClr val="D7F5B2"/>
              </a:solidFill>
              <a:latin typeface="Archivo Medium"/>
              <a:ea typeface="Archivo Medium"/>
              <a:cs typeface="Archivo Medium"/>
              <a:sym typeface="Archivo Medium"/>
            </a:endParaRPr>
          </a:p>
        </p:txBody>
      </p:sp>
      <p:sp>
        <p:nvSpPr>
          <p:cNvPr id="3669" name="Google Shape;3669;p299"/>
          <p:cNvSpPr txBox="1"/>
          <p:nvPr/>
        </p:nvSpPr>
        <p:spPr>
          <a:xfrm>
            <a:off x="7390950" y="3006475"/>
            <a:ext cx="1529700" cy="886200"/>
          </a:xfrm>
          <a:prstGeom prst="rect">
            <a:avLst/>
          </a:prstGeom>
          <a:noFill/>
          <a:ln>
            <a:noFill/>
          </a:ln>
        </p:spPr>
        <p:txBody>
          <a:bodyPr spcFirstLastPara="1" wrap="square" lIns="70625" tIns="70625" rIns="70625" bIns="70625" anchor="t" anchorCtr="0">
            <a:spAutoFit/>
          </a:bodyPr>
          <a:lstStyle/>
          <a:p>
            <a:pPr marL="0" lvl="0" indent="0" algn="l" rtl="0">
              <a:spcBef>
                <a:spcPts val="932"/>
              </a:spcBef>
              <a:spcAft>
                <a:spcPts val="0"/>
              </a:spcAft>
              <a:buClr>
                <a:schemeClr val="dk1"/>
              </a:buClr>
              <a:buSzPts val="1100"/>
              <a:buFont typeface="Arial"/>
              <a:buNone/>
            </a:pPr>
            <a:r>
              <a:rPr lang="en" sz="1217">
                <a:solidFill>
                  <a:srgbClr val="D7F5B2"/>
                </a:solidFill>
                <a:latin typeface="Archivo SemiBold"/>
                <a:ea typeface="Archivo SemiBold"/>
                <a:cs typeface="Archivo SemiBold"/>
                <a:sym typeface="Archivo SemiBold"/>
              </a:rPr>
              <a:t>Legal Response</a:t>
            </a:r>
            <a:endParaRPr sz="1217">
              <a:solidFill>
                <a:srgbClr val="D7F5B2"/>
              </a:solidFill>
              <a:latin typeface="Archivo SemiBold"/>
              <a:ea typeface="Archivo SemiBold"/>
              <a:cs typeface="Archivo SemiBold"/>
              <a:sym typeface="Archivo SemiBold"/>
            </a:endParaRPr>
          </a:p>
          <a:p>
            <a:pPr marL="0" lvl="0" indent="0" algn="l" rtl="0">
              <a:spcBef>
                <a:spcPts val="932"/>
              </a:spcBef>
              <a:spcAft>
                <a:spcPts val="0"/>
              </a:spcAft>
              <a:buClr>
                <a:schemeClr val="accent3"/>
              </a:buClr>
              <a:buSzPts val="1025"/>
              <a:buFont typeface="Arial"/>
              <a:buNone/>
            </a:pPr>
            <a:r>
              <a:rPr lang="en" sz="945">
                <a:solidFill>
                  <a:srgbClr val="D7F5B2"/>
                </a:solidFill>
                <a:latin typeface="Archivo Medium"/>
                <a:ea typeface="Archivo Medium"/>
                <a:cs typeface="Archivo Medium"/>
                <a:sym typeface="Archivo Medium"/>
              </a:rPr>
              <a:t>Our contract mandates we alert you to any legal request for your data.</a:t>
            </a:r>
            <a:endParaRPr sz="945">
              <a:solidFill>
                <a:srgbClr val="D7F5B2"/>
              </a:solidFill>
              <a:latin typeface="Archivo Medium"/>
              <a:ea typeface="Archivo Medium"/>
              <a:cs typeface="Archivo Medium"/>
              <a:sym typeface="Archivo Medium"/>
            </a:endParaRPr>
          </a:p>
        </p:txBody>
      </p:sp>
      <p:pic>
        <p:nvPicPr>
          <p:cNvPr id="3670" name="Google Shape;3670;p299" title="Screenshot 2026-03-05 at 11.26.38 AM.png"/>
          <p:cNvPicPr preferRelativeResize="0"/>
          <p:nvPr/>
        </p:nvPicPr>
        <p:blipFill rotWithShape="1">
          <a:blip r:embed="rId4">
            <a:alphaModFix/>
          </a:blip>
          <a:srcRect l="4749" t="4093" r="4786" b="3315"/>
          <a:stretch/>
        </p:blipFill>
        <p:spPr>
          <a:xfrm>
            <a:off x="3176194" y="793159"/>
            <a:ext cx="903600" cy="900300"/>
          </a:xfrm>
          <a:prstGeom prst="ellipse">
            <a:avLst/>
          </a:prstGeom>
          <a:noFill/>
          <a:ln>
            <a:noFill/>
          </a:ln>
        </p:spPr>
      </p:pic>
      <p:pic>
        <p:nvPicPr>
          <p:cNvPr id="3671" name="Google Shape;3671;p299" title="Screenshot 2026-03-05 at 11.26.50 AM.png"/>
          <p:cNvPicPr preferRelativeResize="0"/>
          <p:nvPr/>
        </p:nvPicPr>
        <p:blipFill rotWithShape="1">
          <a:blip r:embed="rId5">
            <a:alphaModFix/>
          </a:blip>
          <a:srcRect l="9702" t="9253" r="7372" b="6629"/>
          <a:stretch/>
        </p:blipFill>
        <p:spPr>
          <a:xfrm>
            <a:off x="6361954" y="800209"/>
            <a:ext cx="903600" cy="886200"/>
          </a:xfrm>
          <a:prstGeom prst="ellipse">
            <a:avLst/>
          </a:prstGeom>
          <a:noFill/>
          <a:ln>
            <a:noFill/>
          </a:ln>
        </p:spPr>
      </p:pic>
      <p:pic>
        <p:nvPicPr>
          <p:cNvPr id="3672" name="Google Shape;3672;p299" title="Screenshot 2026-03-05 at 11.28.01 AM.png"/>
          <p:cNvPicPr preferRelativeResize="0"/>
          <p:nvPr/>
        </p:nvPicPr>
        <p:blipFill rotWithShape="1">
          <a:blip r:embed="rId6">
            <a:alphaModFix/>
          </a:blip>
          <a:srcRect l="7892" t="4576" r="5475" b="4449"/>
          <a:stretch/>
        </p:blipFill>
        <p:spPr>
          <a:xfrm>
            <a:off x="3176191" y="3021424"/>
            <a:ext cx="903600" cy="915000"/>
          </a:xfrm>
          <a:prstGeom prst="ellipse">
            <a:avLst/>
          </a:prstGeom>
          <a:noFill/>
          <a:ln>
            <a:noFill/>
          </a:ln>
        </p:spPr>
      </p:pic>
      <p:pic>
        <p:nvPicPr>
          <p:cNvPr id="3673" name="Google Shape;3673;p299" title="Screenshot 2026-03-05 at 11.28.28 AM.png"/>
          <p:cNvPicPr preferRelativeResize="0"/>
          <p:nvPr/>
        </p:nvPicPr>
        <p:blipFill rotWithShape="1">
          <a:blip r:embed="rId7">
            <a:alphaModFix/>
          </a:blip>
          <a:srcRect l="9625" t="5140" r="6164" b="5149"/>
          <a:stretch/>
        </p:blipFill>
        <p:spPr>
          <a:xfrm>
            <a:off x="6354375" y="3029706"/>
            <a:ext cx="910800" cy="927300"/>
          </a:xfrm>
          <a:prstGeom prst="ellipse">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7F7F4"/>
        </a:solidFill>
        <a:effectLst/>
      </p:bgPr>
    </p:bg>
    <p:spTree>
      <p:nvGrpSpPr>
        <p:cNvPr id="1" name="Shape 3677"/>
        <p:cNvGrpSpPr/>
        <p:nvPr/>
      </p:nvGrpSpPr>
      <p:grpSpPr>
        <a:xfrm>
          <a:off x="0" y="0"/>
          <a:ext cx="0" cy="0"/>
          <a:chOff x="0" y="0"/>
          <a:chExt cx="0" cy="0"/>
        </a:xfrm>
      </p:grpSpPr>
      <p:sp>
        <p:nvSpPr>
          <p:cNvPr id="3678" name="Google Shape;3678;p300"/>
          <p:cNvSpPr/>
          <p:nvPr/>
        </p:nvSpPr>
        <p:spPr>
          <a:xfrm>
            <a:off x="11475" y="-1900"/>
            <a:ext cx="4560600" cy="5133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679" name="Google Shape;3679;p300" title="Frame 2147228363 1 (1).png"/>
          <p:cNvPicPr preferRelativeResize="0">
            <a:picLocks noGrp="1"/>
          </p:cNvPicPr>
          <p:nvPr>
            <p:ph type="pic" idx="2"/>
          </p:nvPr>
        </p:nvPicPr>
        <p:blipFill rotWithShape="1">
          <a:blip r:embed="rId3">
            <a:alphaModFix amt="80000"/>
          </a:blip>
          <a:srcRect l="13710" t="8060" r="10796" b="-286"/>
          <a:stretch/>
        </p:blipFill>
        <p:spPr>
          <a:xfrm>
            <a:off x="-725" y="11500"/>
            <a:ext cx="4572000" cy="5143500"/>
          </a:xfrm>
          <a:prstGeom prst="rect">
            <a:avLst/>
          </a:prstGeom>
          <a:noFill/>
          <a:ln>
            <a:noFill/>
          </a:ln>
        </p:spPr>
      </p:pic>
      <p:sp>
        <p:nvSpPr>
          <p:cNvPr id="3680" name="Google Shape;3680;p300"/>
          <p:cNvSpPr txBox="1">
            <a:spLocks noGrp="1"/>
          </p:cNvSpPr>
          <p:nvPr>
            <p:ph type="subTitle" idx="1"/>
          </p:nvPr>
        </p:nvSpPr>
        <p:spPr>
          <a:xfrm>
            <a:off x="258652" y="2983250"/>
            <a:ext cx="2609100" cy="4575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SzPts val="935"/>
              <a:buNone/>
            </a:pPr>
            <a:r>
              <a:rPr lang="en" sz="1710">
                <a:solidFill>
                  <a:schemeClr val="lt1"/>
                </a:solidFill>
                <a:latin typeface="Archivo Medium"/>
                <a:ea typeface="Archivo Medium"/>
                <a:cs typeface="Archivo Medium"/>
                <a:sym typeface="Archivo Medium"/>
              </a:rPr>
              <a:t>Transparency + Accountability = Trust</a:t>
            </a:r>
            <a:endParaRPr sz="1710">
              <a:solidFill>
                <a:schemeClr val="lt1"/>
              </a:solidFill>
              <a:latin typeface="Archivo Medium"/>
              <a:ea typeface="Archivo Medium"/>
              <a:cs typeface="Archivo Medium"/>
              <a:sym typeface="Archivo Medium"/>
            </a:endParaRPr>
          </a:p>
        </p:txBody>
      </p:sp>
      <p:sp>
        <p:nvSpPr>
          <p:cNvPr id="3681" name="Google Shape;3681;p300"/>
          <p:cNvSpPr txBox="1">
            <a:spLocks noGrp="1"/>
          </p:cNvSpPr>
          <p:nvPr>
            <p:ph type="ctrTitle"/>
          </p:nvPr>
        </p:nvSpPr>
        <p:spPr>
          <a:xfrm>
            <a:off x="690550" y="3546731"/>
            <a:ext cx="3750600" cy="10707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SzPts val="990"/>
              <a:buNone/>
            </a:pPr>
            <a:r>
              <a:rPr lang="en" sz="3900">
                <a:solidFill>
                  <a:schemeClr val="lt1"/>
                </a:solidFill>
                <a:latin typeface="Merriweather"/>
                <a:ea typeface="Merriweather"/>
                <a:cs typeface="Merriweather"/>
                <a:sym typeface="Merriweather"/>
              </a:rPr>
              <a:t>Safer Communities</a:t>
            </a:r>
            <a:endParaRPr sz="3900">
              <a:solidFill>
                <a:schemeClr val="lt1"/>
              </a:solidFill>
              <a:latin typeface="Merriweather"/>
              <a:ea typeface="Merriweather"/>
              <a:cs typeface="Merriweather"/>
              <a:sym typeface="Merriweather"/>
            </a:endParaRPr>
          </a:p>
        </p:txBody>
      </p:sp>
      <p:sp>
        <p:nvSpPr>
          <p:cNvPr id="3682" name="Google Shape;3682;p300"/>
          <p:cNvSpPr txBox="1"/>
          <p:nvPr/>
        </p:nvSpPr>
        <p:spPr>
          <a:xfrm>
            <a:off x="4914450" y="222247"/>
            <a:ext cx="3854700" cy="808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750">
                <a:solidFill>
                  <a:srgbClr val="03332A"/>
                </a:solidFill>
                <a:latin typeface="Archivo Medium"/>
                <a:ea typeface="Archivo Medium"/>
                <a:cs typeface="Archivo Medium"/>
                <a:sym typeface="Archivo Medium"/>
              </a:rPr>
              <a:t>Community values do not have to be compromised in order to achieve public safety goals</a:t>
            </a:r>
            <a:endParaRPr sz="1750">
              <a:solidFill>
                <a:srgbClr val="03332A"/>
              </a:solidFill>
              <a:latin typeface="Archivo Medium"/>
              <a:ea typeface="Archivo Medium"/>
              <a:cs typeface="Archivo Medium"/>
              <a:sym typeface="Archivo Medium"/>
            </a:endParaRPr>
          </a:p>
        </p:txBody>
      </p:sp>
      <p:cxnSp>
        <p:nvCxnSpPr>
          <p:cNvPr id="3688" name="Google Shape;3688;p300"/>
          <p:cNvCxnSpPr/>
          <p:nvPr/>
        </p:nvCxnSpPr>
        <p:spPr>
          <a:xfrm rot="10800000" flipH="1">
            <a:off x="4571275" y="1292243"/>
            <a:ext cx="4570500" cy="300"/>
          </a:xfrm>
          <a:prstGeom prst="straightConnector1">
            <a:avLst/>
          </a:prstGeom>
          <a:noFill/>
          <a:ln w="9525" cap="flat" cmpd="sng">
            <a:solidFill>
              <a:srgbClr val="B1B0AA"/>
            </a:solidFill>
            <a:prstDash val="solid"/>
            <a:round/>
            <a:headEnd type="none" w="med" len="med"/>
            <a:tailEnd type="none" w="med" len="med"/>
          </a:ln>
        </p:spPr>
      </p:cxnSp>
      <p:sp>
        <p:nvSpPr>
          <p:cNvPr id="3" name="Google Shape;3613;p296">
            <a:extLst>
              <a:ext uri="{FF2B5EF4-FFF2-40B4-BE49-F238E27FC236}">
                <a16:creationId xmlns:a16="http://schemas.microsoft.com/office/drawing/2014/main" id="{563119DB-AD16-9DAA-4A26-BA70BDE98CE4}"/>
              </a:ext>
            </a:extLst>
          </p:cNvPr>
          <p:cNvSpPr txBox="1"/>
          <p:nvPr/>
        </p:nvSpPr>
        <p:spPr>
          <a:xfrm>
            <a:off x="5346456" y="1392789"/>
            <a:ext cx="3546900" cy="3231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2100" b="1" dirty="0">
                <a:solidFill>
                  <a:schemeClr val="tx1"/>
                </a:solidFill>
                <a:latin typeface="Archivo Medium"/>
                <a:ea typeface="Archivo Medium"/>
                <a:cs typeface="Archivo Medium"/>
                <a:sym typeface="Archivo Medium"/>
              </a:rPr>
              <a:t>LPR Transparency Portal</a:t>
            </a:r>
            <a:endParaRPr sz="1100" b="1" dirty="0">
              <a:solidFill>
                <a:schemeClr val="tx1"/>
              </a:solidFill>
              <a:latin typeface="Archivo Medium"/>
              <a:ea typeface="Archivo Medium"/>
              <a:cs typeface="Archivo Medium"/>
              <a:sym typeface="Archivo Medium"/>
            </a:endParaRPr>
          </a:p>
        </p:txBody>
      </p:sp>
      <p:sp>
        <p:nvSpPr>
          <p:cNvPr id="4" name="Google Shape;3614;p296">
            <a:extLst>
              <a:ext uri="{FF2B5EF4-FFF2-40B4-BE49-F238E27FC236}">
                <a16:creationId xmlns:a16="http://schemas.microsoft.com/office/drawing/2014/main" id="{3D13E214-22FF-1C45-EA27-B8EE1709BDC1}"/>
              </a:ext>
            </a:extLst>
          </p:cNvPr>
          <p:cNvSpPr txBox="1"/>
          <p:nvPr/>
        </p:nvSpPr>
        <p:spPr>
          <a:xfrm>
            <a:off x="5487156" y="1960429"/>
            <a:ext cx="2838600" cy="603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sz="1300" dirty="0">
                <a:solidFill>
                  <a:schemeClr val="tx1"/>
                </a:solidFill>
                <a:latin typeface="Archivo Medium"/>
                <a:ea typeface="Archivo Medium"/>
                <a:cs typeface="Archivo Medium"/>
                <a:sym typeface="Archivo Medium"/>
              </a:rPr>
              <a:t>-Customizable for each agency</a:t>
            </a:r>
            <a:endParaRPr sz="1300" dirty="0">
              <a:solidFill>
                <a:schemeClr val="tx1"/>
              </a:solidFill>
              <a:latin typeface="Archivo Medium"/>
              <a:ea typeface="Archivo Medium"/>
              <a:cs typeface="Archivo Medium"/>
              <a:sym typeface="Archivo Medium"/>
            </a:endParaRPr>
          </a:p>
          <a:p>
            <a:pPr marL="0" lvl="0" indent="0" algn="l" rtl="0">
              <a:lnSpc>
                <a:spcPct val="100000"/>
              </a:lnSpc>
              <a:spcBef>
                <a:spcPts val="0"/>
              </a:spcBef>
              <a:spcAft>
                <a:spcPts val="0"/>
              </a:spcAft>
              <a:buNone/>
            </a:pPr>
            <a:r>
              <a:rPr lang="en" sz="1300" dirty="0">
                <a:solidFill>
                  <a:schemeClr val="tx1"/>
                </a:solidFill>
                <a:latin typeface="Archivo Medium"/>
                <a:ea typeface="Archivo Medium"/>
                <a:cs typeface="Archivo Medium"/>
                <a:sym typeface="Archivo Medium"/>
              </a:rPr>
              <a:t>-Display technology policies</a:t>
            </a:r>
            <a:endParaRPr sz="1300" dirty="0">
              <a:solidFill>
                <a:schemeClr val="tx1"/>
              </a:solidFill>
              <a:latin typeface="Archivo Medium"/>
              <a:ea typeface="Archivo Medium"/>
              <a:cs typeface="Archivo Medium"/>
              <a:sym typeface="Archivo Medium"/>
            </a:endParaRPr>
          </a:p>
          <a:p>
            <a:pPr marL="0" lvl="0" indent="0" algn="l" rtl="0">
              <a:lnSpc>
                <a:spcPct val="100000"/>
              </a:lnSpc>
              <a:spcBef>
                <a:spcPts val="0"/>
              </a:spcBef>
              <a:spcAft>
                <a:spcPts val="0"/>
              </a:spcAft>
              <a:buNone/>
            </a:pPr>
            <a:r>
              <a:rPr lang="en" sz="1300" dirty="0">
                <a:solidFill>
                  <a:schemeClr val="tx1"/>
                </a:solidFill>
                <a:latin typeface="Archivo Medium"/>
                <a:ea typeface="Archivo Medium"/>
                <a:cs typeface="Archivo Medium"/>
                <a:sym typeface="Archivo Medium"/>
              </a:rPr>
              <a:t>-Publish usage metrics</a:t>
            </a:r>
            <a:endParaRPr sz="1300" dirty="0">
              <a:solidFill>
                <a:schemeClr val="tx1"/>
              </a:solidFill>
              <a:latin typeface="Archivo Medium"/>
              <a:ea typeface="Archivo Medium"/>
              <a:cs typeface="Archivo Medium"/>
              <a:sym typeface="Archivo Medium"/>
            </a:endParaRPr>
          </a:p>
          <a:p>
            <a:pPr marL="0" lvl="0" indent="0" algn="l" rtl="0">
              <a:lnSpc>
                <a:spcPct val="100000"/>
              </a:lnSpc>
              <a:spcBef>
                <a:spcPts val="0"/>
              </a:spcBef>
              <a:spcAft>
                <a:spcPts val="0"/>
              </a:spcAft>
              <a:buNone/>
            </a:pPr>
            <a:endParaRPr sz="1300" dirty="0">
              <a:solidFill>
                <a:srgbClr val="F7F7F4"/>
              </a:solidFill>
              <a:latin typeface="Archivo Medium"/>
              <a:ea typeface="Archivo Medium"/>
              <a:cs typeface="Archivo Medium"/>
              <a:sym typeface="Archivo Medium"/>
            </a:endParaRPr>
          </a:p>
          <a:p>
            <a:pPr marL="0" lvl="0" indent="0" algn="l" rtl="0">
              <a:lnSpc>
                <a:spcPct val="100000"/>
              </a:lnSpc>
              <a:spcBef>
                <a:spcPts val="0"/>
              </a:spcBef>
              <a:spcAft>
                <a:spcPts val="0"/>
              </a:spcAft>
              <a:buNone/>
            </a:pPr>
            <a:endParaRPr sz="1300" dirty="0">
              <a:solidFill>
                <a:srgbClr val="F7F7F4"/>
              </a:solidFill>
              <a:latin typeface="Archivo Medium"/>
              <a:ea typeface="Archivo Medium"/>
              <a:cs typeface="Archivo Medium"/>
              <a:sym typeface="Archivo Medium"/>
            </a:endParaRPr>
          </a:p>
        </p:txBody>
      </p:sp>
      <p:sp>
        <p:nvSpPr>
          <p:cNvPr id="5" name="Google Shape;3621;p296">
            <a:extLst>
              <a:ext uri="{FF2B5EF4-FFF2-40B4-BE49-F238E27FC236}">
                <a16:creationId xmlns:a16="http://schemas.microsoft.com/office/drawing/2014/main" id="{5393EBDC-2784-2AF7-5BEA-FBFDF4FDBE38}"/>
              </a:ext>
            </a:extLst>
          </p:cNvPr>
          <p:cNvSpPr txBox="1"/>
          <p:nvPr/>
        </p:nvSpPr>
        <p:spPr>
          <a:xfrm>
            <a:off x="5346456" y="2807970"/>
            <a:ext cx="3120000" cy="1915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100" b="1" dirty="0">
                <a:solidFill>
                  <a:schemeClr val="tx1"/>
                </a:solidFill>
                <a:latin typeface="Archivo"/>
                <a:ea typeface="Archivo"/>
                <a:cs typeface="Archivo"/>
                <a:sym typeface="Archivo"/>
              </a:rPr>
              <a:t>Every search</a:t>
            </a:r>
            <a:r>
              <a:rPr lang="en" sz="1100" dirty="0">
                <a:solidFill>
                  <a:schemeClr val="tx1"/>
                </a:solidFill>
                <a:latin typeface="Archivo"/>
                <a:ea typeface="Archivo"/>
                <a:cs typeface="Archivo"/>
                <a:sym typeface="Archivo"/>
              </a:rPr>
              <a:t> requires a registered ID with an offense type</a:t>
            </a:r>
            <a:endParaRPr sz="1100" dirty="0">
              <a:solidFill>
                <a:schemeClr val="tx1"/>
              </a:solidFill>
              <a:latin typeface="Archivo"/>
              <a:ea typeface="Archivo"/>
              <a:cs typeface="Archivo"/>
              <a:sym typeface="Archivo"/>
            </a:endParaRPr>
          </a:p>
          <a:p>
            <a:pPr marL="0" lvl="0" indent="0" algn="l" rtl="0">
              <a:lnSpc>
                <a:spcPct val="100000"/>
              </a:lnSpc>
              <a:spcBef>
                <a:spcPts val="0"/>
              </a:spcBef>
              <a:spcAft>
                <a:spcPts val="0"/>
              </a:spcAft>
              <a:buNone/>
            </a:pPr>
            <a:endParaRPr sz="1300" dirty="0">
              <a:solidFill>
                <a:schemeClr val="tx1"/>
              </a:solidFill>
              <a:latin typeface="Archivo Medium"/>
              <a:ea typeface="Archivo Medium"/>
              <a:cs typeface="Archivo Medium"/>
              <a:sym typeface="Archivo Medium"/>
            </a:endParaRPr>
          </a:p>
          <a:p>
            <a:pPr marL="0" lvl="0" indent="0" algn="l" rtl="0">
              <a:spcBef>
                <a:spcPts val="0"/>
              </a:spcBef>
              <a:spcAft>
                <a:spcPts val="0"/>
              </a:spcAft>
              <a:buClr>
                <a:schemeClr val="dk1"/>
              </a:buClr>
              <a:buSzPts val="1100"/>
              <a:buFont typeface="Arial"/>
              <a:buNone/>
            </a:pPr>
            <a:r>
              <a:rPr lang="en" sz="1100" dirty="0">
                <a:solidFill>
                  <a:schemeClr val="tx1"/>
                </a:solidFill>
                <a:latin typeface="Archivo"/>
                <a:ea typeface="Archivo"/>
                <a:cs typeface="Archivo"/>
                <a:sym typeface="Archivo"/>
              </a:rPr>
              <a:t>Offense type and user ID are saved in a </a:t>
            </a:r>
            <a:r>
              <a:rPr lang="en" sz="1100" b="1" dirty="0">
                <a:solidFill>
                  <a:schemeClr val="tx1"/>
                </a:solidFill>
                <a:latin typeface="Archivo"/>
                <a:ea typeface="Archivo"/>
                <a:cs typeface="Archivo"/>
                <a:sym typeface="Archivo"/>
              </a:rPr>
              <a:t>permanent audit trail.</a:t>
            </a:r>
            <a:endParaRPr sz="1300" dirty="0">
              <a:solidFill>
                <a:schemeClr val="tx1"/>
              </a:solidFill>
              <a:latin typeface="Archivo Medium"/>
              <a:ea typeface="Archivo Medium"/>
              <a:cs typeface="Archivo Medium"/>
              <a:sym typeface="Archivo Medium"/>
            </a:endParaRPr>
          </a:p>
          <a:p>
            <a:pPr marL="0" lvl="0" indent="0" algn="l" rtl="0">
              <a:lnSpc>
                <a:spcPct val="100000"/>
              </a:lnSpc>
              <a:spcBef>
                <a:spcPts val="0"/>
              </a:spcBef>
              <a:spcAft>
                <a:spcPts val="0"/>
              </a:spcAft>
              <a:buNone/>
            </a:pPr>
            <a:endParaRPr sz="1300" dirty="0">
              <a:solidFill>
                <a:schemeClr val="tx1"/>
              </a:solidFill>
              <a:latin typeface="Archivo Medium"/>
              <a:ea typeface="Archivo Medium"/>
              <a:cs typeface="Archivo Medium"/>
              <a:sym typeface="Archivo Medium"/>
            </a:endParaRPr>
          </a:p>
          <a:p>
            <a:pPr marL="0" lvl="0" indent="0" algn="l" rtl="0">
              <a:spcBef>
                <a:spcPts val="0"/>
              </a:spcBef>
              <a:spcAft>
                <a:spcPts val="0"/>
              </a:spcAft>
              <a:buClr>
                <a:schemeClr val="dk1"/>
              </a:buClr>
              <a:buSzPts val="1100"/>
              <a:buFont typeface="Arial"/>
              <a:buNone/>
            </a:pPr>
            <a:r>
              <a:rPr lang="en" sz="1100" dirty="0">
                <a:solidFill>
                  <a:schemeClr val="tx1"/>
                </a:solidFill>
                <a:latin typeface="Archivo"/>
                <a:ea typeface="Archivo"/>
                <a:cs typeface="Archivo"/>
                <a:sym typeface="Archivo"/>
              </a:rPr>
              <a:t>Flock encourages all agencies to conduct </a:t>
            </a:r>
            <a:r>
              <a:rPr lang="en" sz="1100" b="1" dirty="0">
                <a:solidFill>
                  <a:schemeClr val="tx1"/>
                </a:solidFill>
                <a:latin typeface="Archivo"/>
                <a:ea typeface="Archivo"/>
                <a:cs typeface="Archivo"/>
                <a:sym typeface="Archivo"/>
              </a:rPr>
              <a:t>regular audits to ensure proper usage.</a:t>
            </a:r>
            <a:endParaRPr sz="1100" b="1" dirty="0">
              <a:solidFill>
                <a:schemeClr val="tx1"/>
              </a:solidFill>
              <a:latin typeface="Archivo"/>
              <a:ea typeface="Archivo"/>
              <a:cs typeface="Archivo"/>
              <a:sym typeface="Archivo"/>
            </a:endParaRPr>
          </a:p>
          <a:p>
            <a:pPr marL="0" lvl="0" indent="0" algn="l" rtl="0">
              <a:spcBef>
                <a:spcPts val="0"/>
              </a:spcBef>
              <a:spcAft>
                <a:spcPts val="0"/>
              </a:spcAft>
              <a:buClr>
                <a:schemeClr val="dk1"/>
              </a:buClr>
              <a:buSzPts val="1100"/>
              <a:buFont typeface="Arial"/>
              <a:buNone/>
            </a:pPr>
            <a:endParaRPr sz="1100" dirty="0">
              <a:solidFill>
                <a:schemeClr val="tx1"/>
              </a:solidFill>
              <a:latin typeface="Archivo"/>
              <a:ea typeface="Archivo"/>
              <a:cs typeface="Archivo"/>
              <a:sym typeface="Archivo"/>
            </a:endParaRPr>
          </a:p>
          <a:p>
            <a:pPr marL="0" lvl="0" indent="0" algn="l" rtl="0">
              <a:spcBef>
                <a:spcPts val="0"/>
              </a:spcBef>
              <a:spcAft>
                <a:spcPts val="0"/>
              </a:spcAft>
              <a:buClr>
                <a:schemeClr val="dk1"/>
              </a:buClr>
              <a:buSzPts val="1100"/>
              <a:buFont typeface="Arial"/>
              <a:buNone/>
            </a:pPr>
            <a:r>
              <a:rPr lang="en" sz="1100" dirty="0">
                <a:solidFill>
                  <a:schemeClr val="tx1"/>
                </a:solidFill>
                <a:latin typeface="Archivo"/>
                <a:ea typeface="Archivo"/>
                <a:cs typeface="Archivo"/>
                <a:sym typeface="Archivo"/>
              </a:rPr>
              <a:t>Coming Soon: </a:t>
            </a:r>
            <a:r>
              <a:rPr lang="en" sz="1100" b="1" dirty="0">
                <a:solidFill>
                  <a:schemeClr val="tx1"/>
                </a:solidFill>
                <a:latin typeface="Archivo"/>
                <a:ea typeface="Archivo"/>
                <a:cs typeface="Archivo"/>
                <a:sym typeface="Archivo"/>
              </a:rPr>
              <a:t>Proactive Auditing to flag to potential misuse.</a:t>
            </a:r>
            <a:endParaRPr sz="1300" dirty="0">
              <a:solidFill>
                <a:schemeClr val="tx1"/>
              </a:solidFill>
              <a:latin typeface="Archivo Medium"/>
              <a:ea typeface="Archivo Medium"/>
              <a:cs typeface="Archivo Medium"/>
              <a:sym typeface="Archivo Medium"/>
            </a:endParaRPr>
          </a:p>
          <a:p>
            <a:pPr marL="0" lvl="0" indent="0" algn="l" rtl="0">
              <a:lnSpc>
                <a:spcPct val="100000"/>
              </a:lnSpc>
              <a:spcBef>
                <a:spcPts val="0"/>
              </a:spcBef>
              <a:spcAft>
                <a:spcPts val="0"/>
              </a:spcAft>
              <a:buNone/>
            </a:pPr>
            <a:endParaRPr sz="1300" dirty="0">
              <a:solidFill>
                <a:schemeClr val="tx1"/>
              </a:solidFill>
              <a:latin typeface="Archivo Medium"/>
              <a:ea typeface="Archivo Medium"/>
              <a:cs typeface="Archivo Medium"/>
              <a:sym typeface="Archivo Medium"/>
            </a:endParaRPr>
          </a:p>
        </p:txBody>
      </p:sp>
      <p:grpSp>
        <p:nvGrpSpPr>
          <p:cNvPr id="6" name="Google Shape;3615;p296">
            <a:extLst>
              <a:ext uri="{FF2B5EF4-FFF2-40B4-BE49-F238E27FC236}">
                <a16:creationId xmlns:a16="http://schemas.microsoft.com/office/drawing/2014/main" id="{0ACBC973-E17E-0B43-E46C-518983DD37A3}"/>
              </a:ext>
            </a:extLst>
          </p:cNvPr>
          <p:cNvGrpSpPr/>
          <p:nvPr/>
        </p:nvGrpSpPr>
        <p:grpSpPr>
          <a:xfrm>
            <a:off x="5103434" y="2837750"/>
            <a:ext cx="145500" cy="145500"/>
            <a:chOff x="306508" y="2980011"/>
            <a:chExt cx="145500" cy="145500"/>
          </a:xfrm>
        </p:grpSpPr>
        <p:sp>
          <p:nvSpPr>
            <p:cNvPr id="7" name="Google Shape;3616;p296">
              <a:extLst>
                <a:ext uri="{FF2B5EF4-FFF2-40B4-BE49-F238E27FC236}">
                  <a16:creationId xmlns:a16="http://schemas.microsoft.com/office/drawing/2014/main" id="{3DBF04D5-F309-9B31-028A-1865FF7F52C7}"/>
                </a:ext>
              </a:extLst>
            </p:cNvPr>
            <p:cNvSpPr/>
            <p:nvPr/>
          </p:nvSpPr>
          <p:spPr>
            <a:xfrm>
              <a:off x="306508" y="2980011"/>
              <a:ext cx="145500" cy="145500"/>
            </a:xfrm>
            <a:prstGeom prst="ellipse">
              <a:avLst/>
            </a:prstGeom>
            <a:solidFill>
              <a:srgbClr val="E1F1C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 name="Google Shape;3617;p296">
              <a:extLst>
                <a:ext uri="{FF2B5EF4-FFF2-40B4-BE49-F238E27FC236}">
                  <a16:creationId xmlns:a16="http://schemas.microsoft.com/office/drawing/2014/main" id="{1D829A0E-4A6E-F6EB-42EE-EDBD95AE4074}"/>
                </a:ext>
              </a:extLst>
            </p:cNvPr>
            <p:cNvPicPr preferRelativeResize="0"/>
            <p:nvPr/>
          </p:nvPicPr>
          <p:blipFill>
            <a:blip r:embed="rId4">
              <a:alphaModFix/>
            </a:blip>
            <a:stretch>
              <a:fillRect/>
            </a:stretch>
          </p:blipFill>
          <p:spPr>
            <a:xfrm>
              <a:off x="343923" y="3023350"/>
              <a:ext cx="70531" cy="58696"/>
            </a:xfrm>
            <a:prstGeom prst="rect">
              <a:avLst/>
            </a:prstGeom>
            <a:noFill/>
            <a:ln>
              <a:noFill/>
            </a:ln>
          </p:spPr>
        </p:pic>
      </p:grpSp>
      <p:grpSp>
        <p:nvGrpSpPr>
          <p:cNvPr id="9" name="Google Shape;3615;p296">
            <a:extLst>
              <a:ext uri="{FF2B5EF4-FFF2-40B4-BE49-F238E27FC236}">
                <a16:creationId xmlns:a16="http://schemas.microsoft.com/office/drawing/2014/main" id="{ADEE970A-64C3-0C07-8886-9B4BCE30B210}"/>
              </a:ext>
            </a:extLst>
          </p:cNvPr>
          <p:cNvGrpSpPr/>
          <p:nvPr/>
        </p:nvGrpSpPr>
        <p:grpSpPr>
          <a:xfrm>
            <a:off x="5097043" y="3898250"/>
            <a:ext cx="145500" cy="145500"/>
            <a:chOff x="306508" y="2980011"/>
            <a:chExt cx="145500" cy="145500"/>
          </a:xfrm>
        </p:grpSpPr>
        <p:sp>
          <p:nvSpPr>
            <p:cNvPr id="10" name="Google Shape;3616;p296">
              <a:extLst>
                <a:ext uri="{FF2B5EF4-FFF2-40B4-BE49-F238E27FC236}">
                  <a16:creationId xmlns:a16="http://schemas.microsoft.com/office/drawing/2014/main" id="{768AFE66-F266-998B-D082-E4F52A68C7E4}"/>
                </a:ext>
              </a:extLst>
            </p:cNvPr>
            <p:cNvSpPr/>
            <p:nvPr/>
          </p:nvSpPr>
          <p:spPr>
            <a:xfrm>
              <a:off x="306508" y="2980011"/>
              <a:ext cx="145500" cy="145500"/>
            </a:xfrm>
            <a:prstGeom prst="ellipse">
              <a:avLst/>
            </a:prstGeom>
            <a:solidFill>
              <a:srgbClr val="E1F1C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1" name="Google Shape;3617;p296">
              <a:extLst>
                <a:ext uri="{FF2B5EF4-FFF2-40B4-BE49-F238E27FC236}">
                  <a16:creationId xmlns:a16="http://schemas.microsoft.com/office/drawing/2014/main" id="{89CE7A74-791D-8D4E-DBC0-32F18322B040}"/>
                </a:ext>
              </a:extLst>
            </p:cNvPr>
            <p:cNvPicPr preferRelativeResize="0"/>
            <p:nvPr/>
          </p:nvPicPr>
          <p:blipFill>
            <a:blip r:embed="rId4">
              <a:alphaModFix/>
            </a:blip>
            <a:stretch>
              <a:fillRect/>
            </a:stretch>
          </p:blipFill>
          <p:spPr>
            <a:xfrm>
              <a:off x="343923" y="3023350"/>
              <a:ext cx="70531" cy="58696"/>
            </a:xfrm>
            <a:prstGeom prst="rect">
              <a:avLst/>
            </a:prstGeom>
            <a:noFill/>
            <a:ln>
              <a:noFill/>
            </a:ln>
          </p:spPr>
        </p:pic>
      </p:grpSp>
      <p:grpSp>
        <p:nvGrpSpPr>
          <p:cNvPr id="12" name="Google Shape;3615;p296">
            <a:extLst>
              <a:ext uri="{FF2B5EF4-FFF2-40B4-BE49-F238E27FC236}">
                <a16:creationId xmlns:a16="http://schemas.microsoft.com/office/drawing/2014/main" id="{018719AF-D163-F034-8D5D-C6DB5DEA67C3}"/>
              </a:ext>
            </a:extLst>
          </p:cNvPr>
          <p:cNvGrpSpPr/>
          <p:nvPr/>
        </p:nvGrpSpPr>
        <p:grpSpPr>
          <a:xfrm>
            <a:off x="5095114" y="3368000"/>
            <a:ext cx="145500" cy="145500"/>
            <a:chOff x="306508" y="2980011"/>
            <a:chExt cx="145500" cy="145500"/>
          </a:xfrm>
        </p:grpSpPr>
        <p:sp>
          <p:nvSpPr>
            <p:cNvPr id="13" name="Google Shape;3616;p296">
              <a:extLst>
                <a:ext uri="{FF2B5EF4-FFF2-40B4-BE49-F238E27FC236}">
                  <a16:creationId xmlns:a16="http://schemas.microsoft.com/office/drawing/2014/main" id="{242F0A25-CE9D-FF02-5528-68E978AA8601}"/>
                </a:ext>
              </a:extLst>
            </p:cNvPr>
            <p:cNvSpPr/>
            <p:nvPr/>
          </p:nvSpPr>
          <p:spPr>
            <a:xfrm>
              <a:off x="306508" y="2980011"/>
              <a:ext cx="145500" cy="145500"/>
            </a:xfrm>
            <a:prstGeom prst="ellipse">
              <a:avLst/>
            </a:prstGeom>
            <a:solidFill>
              <a:srgbClr val="E1F1C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4" name="Google Shape;3617;p296">
              <a:extLst>
                <a:ext uri="{FF2B5EF4-FFF2-40B4-BE49-F238E27FC236}">
                  <a16:creationId xmlns:a16="http://schemas.microsoft.com/office/drawing/2014/main" id="{4E4CB545-B1CC-F272-28E9-1FF1BFA6A29D}"/>
                </a:ext>
              </a:extLst>
            </p:cNvPr>
            <p:cNvPicPr preferRelativeResize="0"/>
            <p:nvPr/>
          </p:nvPicPr>
          <p:blipFill>
            <a:blip r:embed="rId4">
              <a:alphaModFix/>
            </a:blip>
            <a:stretch>
              <a:fillRect/>
            </a:stretch>
          </p:blipFill>
          <p:spPr>
            <a:xfrm>
              <a:off x="343923" y="3023350"/>
              <a:ext cx="70531" cy="58696"/>
            </a:xfrm>
            <a:prstGeom prst="rect">
              <a:avLst/>
            </a:prstGeom>
            <a:noFill/>
            <a:ln>
              <a:noFill/>
            </a:ln>
          </p:spPr>
        </p:pic>
      </p:grpSp>
      <p:grpSp>
        <p:nvGrpSpPr>
          <p:cNvPr id="15" name="Google Shape;3615;p296">
            <a:extLst>
              <a:ext uri="{FF2B5EF4-FFF2-40B4-BE49-F238E27FC236}">
                <a16:creationId xmlns:a16="http://schemas.microsoft.com/office/drawing/2014/main" id="{28BC70A2-3AE2-7D68-C27E-EE9C0FB68910}"/>
              </a:ext>
            </a:extLst>
          </p:cNvPr>
          <p:cNvGrpSpPr/>
          <p:nvPr/>
        </p:nvGrpSpPr>
        <p:grpSpPr>
          <a:xfrm>
            <a:off x="5103434" y="4382956"/>
            <a:ext cx="145500" cy="145500"/>
            <a:chOff x="306508" y="2980011"/>
            <a:chExt cx="145500" cy="145500"/>
          </a:xfrm>
        </p:grpSpPr>
        <p:sp>
          <p:nvSpPr>
            <p:cNvPr id="16" name="Google Shape;3616;p296">
              <a:extLst>
                <a:ext uri="{FF2B5EF4-FFF2-40B4-BE49-F238E27FC236}">
                  <a16:creationId xmlns:a16="http://schemas.microsoft.com/office/drawing/2014/main" id="{1656ECA8-0BC5-78F7-F021-C453FEA8AA08}"/>
                </a:ext>
              </a:extLst>
            </p:cNvPr>
            <p:cNvSpPr/>
            <p:nvPr/>
          </p:nvSpPr>
          <p:spPr>
            <a:xfrm>
              <a:off x="306508" y="2980011"/>
              <a:ext cx="145500" cy="145500"/>
            </a:xfrm>
            <a:prstGeom prst="ellipse">
              <a:avLst/>
            </a:prstGeom>
            <a:solidFill>
              <a:srgbClr val="E1F1C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7" name="Google Shape;3617;p296">
              <a:extLst>
                <a:ext uri="{FF2B5EF4-FFF2-40B4-BE49-F238E27FC236}">
                  <a16:creationId xmlns:a16="http://schemas.microsoft.com/office/drawing/2014/main" id="{FBB76FA7-7ACC-010F-D673-D40A32581CF4}"/>
                </a:ext>
              </a:extLst>
            </p:cNvPr>
            <p:cNvPicPr preferRelativeResize="0"/>
            <p:nvPr/>
          </p:nvPicPr>
          <p:blipFill>
            <a:blip r:embed="rId4">
              <a:alphaModFix/>
            </a:blip>
            <a:stretch>
              <a:fillRect/>
            </a:stretch>
          </p:blipFill>
          <p:spPr>
            <a:xfrm>
              <a:off x="343923" y="3023350"/>
              <a:ext cx="70531" cy="58696"/>
            </a:xfrm>
            <a:prstGeom prst="rect">
              <a:avLst/>
            </a:prstGeom>
            <a:noFill/>
            <a:ln>
              <a:noFill/>
            </a:ln>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77">
          <a:extLst>
            <a:ext uri="{FF2B5EF4-FFF2-40B4-BE49-F238E27FC236}">
              <a16:creationId xmlns:a16="http://schemas.microsoft.com/office/drawing/2014/main" id="{6763626D-AFC0-3150-67B3-A9295EACBDB9}"/>
            </a:ext>
          </a:extLst>
        </p:cNvPr>
        <p:cNvGrpSpPr/>
        <p:nvPr/>
      </p:nvGrpSpPr>
      <p:grpSpPr>
        <a:xfrm>
          <a:off x="0" y="0"/>
          <a:ext cx="0" cy="0"/>
          <a:chOff x="0" y="0"/>
          <a:chExt cx="0" cy="0"/>
        </a:xfrm>
      </p:grpSpPr>
      <p:sp>
        <p:nvSpPr>
          <p:cNvPr id="3682" name="Google Shape;3682;p300">
            <a:extLst>
              <a:ext uri="{FF2B5EF4-FFF2-40B4-BE49-F238E27FC236}">
                <a16:creationId xmlns:a16="http://schemas.microsoft.com/office/drawing/2014/main" id="{E0906CC9-C8B1-74DB-F088-85364C22AFF8}"/>
              </a:ext>
            </a:extLst>
          </p:cNvPr>
          <p:cNvSpPr txBox="1"/>
          <p:nvPr/>
        </p:nvSpPr>
        <p:spPr>
          <a:xfrm>
            <a:off x="4914450" y="359407"/>
            <a:ext cx="3854700" cy="3093411"/>
          </a:xfrm>
          <a:prstGeom prst="rect">
            <a:avLst/>
          </a:prstGeom>
          <a:noFill/>
          <a:ln>
            <a:noFill/>
          </a:ln>
        </p:spPr>
        <p:txBody>
          <a:bodyPr spcFirstLastPara="1" wrap="square" lIns="0" tIns="0" rIns="0" bIns="0" anchor="t" anchorCtr="0">
            <a:spAutoFit/>
          </a:bodyPr>
          <a:lstStyle/>
          <a:p>
            <a:pPr marL="0" marR="0">
              <a:lnSpc>
                <a:spcPct val="115000"/>
              </a:lnSpc>
              <a:spcAft>
                <a:spcPts val="800"/>
              </a:spcAft>
              <a:buNone/>
            </a:pPr>
            <a:r>
              <a:rPr lang="en-US" sz="1300" b="1" kern="100" dirty="0">
                <a:effectLst/>
                <a:latin typeface="Archivo Medium" panose="020B0604020202020204" charset="0"/>
                <a:ea typeface="Aptos" panose="020B0004020202020204" pitchFamily="34" charset="0"/>
                <a:cs typeface="Archivo Medium" panose="020B0604020202020204" charset="0"/>
              </a:rPr>
              <a:t>Prohibited Uses </a:t>
            </a:r>
            <a:r>
              <a:rPr lang="en-US" sz="1300" kern="100" dirty="0">
                <a:effectLst/>
                <a:latin typeface="Archivo Medium" panose="020B0604020202020204" charset="0"/>
                <a:ea typeface="Aptos" panose="020B0004020202020204" pitchFamily="34" charset="0"/>
                <a:cs typeface="Archivo Medium" panose="020B0604020202020204" charset="0"/>
              </a:rPr>
              <a:t>- Clearly state that ALPR systems and data are intended solely for official law enforcement purposes. They must not be used for personal reasons, shared with unauthorized individuals or organizations, or employed to violate any local, state, or federal laws, including but not limited to the General Statutes § 54- 192h (Trust Act), and the General Statutes § 54-155b (Prohibition on use of public resources in furtherance of interstate investigation or proceeding concerning the provision, seeking or receipt of or assistance with reproductive health care services or gender-affirming health care services). </a:t>
            </a:r>
          </a:p>
        </p:txBody>
      </p:sp>
      <p:sp>
        <p:nvSpPr>
          <p:cNvPr id="4" name="Google Shape;3614;p296">
            <a:extLst>
              <a:ext uri="{FF2B5EF4-FFF2-40B4-BE49-F238E27FC236}">
                <a16:creationId xmlns:a16="http://schemas.microsoft.com/office/drawing/2014/main" id="{9A0D2B2D-3865-4403-5FB2-C63D717E91F4}"/>
              </a:ext>
            </a:extLst>
          </p:cNvPr>
          <p:cNvSpPr txBox="1"/>
          <p:nvPr/>
        </p:nvSpPr>
        <p:spPr>
          <a:xfrm>
            <a:off x="4914450" y="3735221"/>
            <a:ext cx="3708486" cy="603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1300" b="1" dirty="0">
                <a:effectLst/>
                <a:latin typeface="Archivo Medium" panose="020B0604020202020204" charset="0"/>
                <a:ea typeface="Aptos" panose="020B0004020202020204" pitchFamily="34" charset="0"/>
                <a:cs typeface="Archivo Medium" panose="020B0604020202020204" charset="0"/>
              </a:rPr>
              <a:t>Penalties for Misuse</a:t>
            </a:r>
            <a:r>
              <a:rPr lang="en-US" sz="1300" dirty="0">
                <a:effectLst/>
                <a:latin typeface="Archivo Medium" panose="020B0604020202020204" charset="0"/>
                <a:ea typeface="Aptos" panose="020B0004020202020204" pitchFamily="34" charset="0"/>
                <a:cs typeface="Archivo Medium" panose="020B0604020202020204" charset="0"/>
              </a:rPr>
              <a:t>: Any person who knowingly engages in impermissible use of the ALPR system or its data may be subject to administrative sanctions, including termination, civil liability, and possibly criminal prosecution.</a:t>
            </a:r>
            <a:endParaRPr sz="1300" dirty="0">
              <a:solidFill>
                <a:srgbClr val="F7F7F4"/>
              </a:solidFill>
              <a:latin typeface="Archivo Medium" panose="020B0604020202020204" charset="0"/>
              <a:ea typeface="Archivo Medium"/>
              <a:cs typeface="Archivo Medium" panose="020B0604020202020204" charset="0"/>
              <a:sym typeface="Archivo Medium"/>
            </a:endParaRPr>
          </a:p>
        </p:txBody>
      </p:sp>
      <p:sp>
        <p:nvSpPr>
          <p:cNvPr id="5" name="Google Shape;3621;p296">
            <a:extLst>
              <a:ext uri="{FF2B5EF4-FFF2-40B4-BE49-F238E27FC236}">
                <a16:creationId xmlns:a16="http://schemas.microsoft.com/office/drawing/2014/main" id="{F324804D-A527-30FF-E975-8CFF82CC6B62}"/>
              </a:ext>
            </a:extLst>
          </p:cNvPr>
          <p:cNvSpPr txBox="1"/>
          <p:nvPr/>
        </p:nvSpPr>
        <p:spPr>
          <a:xfrm>
            <a:off x="691348" y="2225172"/>
            <a:ext cx="3120000" cy="1915800"/>
          </a:xfrm>
          <a:prstGeom prst="rect">
            <a:avLst/>
          </a:prstGeom>
          <a:noFill/>
          <a:ln>
            <a:noFill/>
          </a:ln>
        </p:spPr>
        <p:txBody>
          <a:bodyPr spcFirstLastPara="1" wrap="square" lIns="0" tIns="0" rIns="0" bIns="0" anchor="t" anchorCtr="0">
            <a:noAutofit/>
          </a:bodyPr>
          <a:lstStyle/>
          <a:p>
            <a:pPr marL="0" marR="0">
              <a:lnSpc>
                <a:spcPct val="115000"/>
              </a:lnSpc>
              <a:spcAft>
                <a:spcPts val="800"/>
              </a:spcAft>
              <a:buNone/>
            </a:pPr>
            <a:r>
              <a:rPr lang="en-US" sz="1400" b="1" kern="100" dirty="0">
                <a:effectLst/>
                <a:latin typeface="Archivo Medium" panose="020B0604020202020204" charset="0"/>
                <a:ea typeface="Aptos" panose="020B0004020202020204" pitchFamily="34" charset="0"/>
                <a:cs typeface="Archivo Medium" panose="020B0604020202020204" charset="0"/>
              </a:rPr>
              <a:t>Privacy &amp; Civil Liberties </a:t>
            </a:r>
            <a:r>
              <a:rPr lang="en-US" sz="1400" kern="100" dirty="0">
                <a:effectLst/>
                <a:latin typeface="Archivo Medium" panose="020B0604020202020204" charset="0"/>
                <a:ea typeface="Aptos" panose="020B0004020202020204" pitchFamily="34" charset="0"/>
                <a:cs typeface="Archivo Medium" panose="020B0604020202020204" charset="0"/>
              </a:rPr>
              <a:t>– Educating Officers on protecting First Amendment Rights, ensuring that ALPRs are not used to target persons solely based upon protected characteristics, or to knowingly and intentionally infringe on a person's First Amendment Rights. </a:t>
            </a:r>
          </a:p>
        </p:txBody>
      </p:sp>
      <p:sp>
        <p:nvSpPr>
          <p:cNvPr id="20" name="Title 19">
            <a:extLst>
              <a:ext uri="{FF2B5EF4-FFF2-40B4-BE49-F238E27FC236}">
                <a16:creationId xmlns:a16="http://schemas.microsoft.com/office/drawing/2014/main" id="{AC2F8905-6D22-3AED-CDD2-170813F06D5D}"/>
              </a:ext>
            </a:extLst>
          </p:cNvPr>
          <p:cNvSpPr>
            <a:spLocks noGrp="1"/>
          </p:cNvSpPr>
          <p:nvPr>
            <p:ph type="ctrTitle"/>
          </p:nvPr>
        </p:nvSpPr>
        <p:spPr>
          <a:xfrm>
            <a:off x="0" y="359407"/>
            <a:ext cx="4502696" cy="1717486"/>
          </a:xfrm>
        </p:spPr>
        <p:txBody>
          <a:bodyPr>
            <a:normAutofit fontScale="90000"/>
          </a:bodyPr>
          <a:lstStyle/>
          <a:p>
            <a:br>
              <a:rPr lang="en-US" sz="1400" dirty="0">
                <a:latin typeface="Archivo Medium" panose="020B0604020202020204" charset="0"/>
                <a:cs typeface="Archivo Medium" panose="020B0604020202020204" charset="0"/>
              </a:rPr>
            </a:br>
            <a:br>
              <a:rPr lang="en-US" sz="1400" dirty="0">
                <a:latin typeface="Archivo Medium" panose="020B0604020202020204" charset="0"/>
                <a:cs typeface="Archivo Medium" panose="020B0604020202020204" charset="0"/>
              </a:rPr>
            </a:br>
            <a:br>
              <a:rPr lang="en-US" sz="1400" dirty="0">
                <a:latin typeface="Archivo Medium" panose="020B0604020202020204" charset="0"/>
                <a:cs typeface="Archivo Medium" panose="020B0604020202020204" charset="0"/>
              </a:rPr>
            </a:br>
            <a:br>
              <a:rPr lang="en-US" sz="1400" dirty="0">
                <a:latin typeface="Archivo Medium" panose="020B0604020202020204" charset="0"/>
                <a:cs typeface="Archivo Medium" panose="020B0604020202020204" charset="0"/>
              </a:rPr>
            </a:br>
            <a:br>
              <a:rPr lang="en-US" sz="1400" dirty="0">
                <a:latin typeface="Archivo Medium" panose="020B0604020202020204" charset="0"/>
                <a:cs typeface="Archivo Medium" panose="020B0604020202020204" charset="0"/>
              </a:rPr>
            </a:br>
            <a:br>
              <a:rPr lang="en-US" sz="1400" dirty="0">
                <a:latin typeface="Archivo Medium" panose="020B0604020202020204" charset="0"/>
                <a:cs typeface="Archivo Medium" panose="020B0604020202020204" charset="0"/>
              </a:rPr>
            </a:br>
            <a:br>
              <a:rPr lang="en-US" sz="1400" dirty="0">
                <a:latin typeface="Archivo Medium" panose="020B0604020202020204" charset="0"/>
                <a:cs typeface="Archivo Medium" panose="020B0604020202020204" charset="0"/>
              </a:rPr>
            </a:br>
            <a:r>
              <a:rPr lang="en-US" sz="1400" b="1" dirty="0">
                <a:latin typeface="Archivo Medium" panose="020B0604020202020204" charset="0"/>
                <a:cs typeface="Archivo Medium" panose="020B0604020202020204" charset="0"/>
              </a:rPr>
              <a:t>General Notice 26-01</a:t>
            </a:r>
            <a:br>
              <a:rPr lang="en-US" sz="1400" b="1" dirty="0">
                <a:latin typeface="Archivo Medium" panose="020B0604020202020204" charset="0"/>
                <a:cs typeface="Archivo Medium" panose="020B0604020202020204" charset="0"/>
              </a:rPr>
            </a:br>
            <a:r>
              <a:rPr lang="en-US" sz="1400" b="1" dirty="0">
                <a:latin typeface="Archivo Medium" panose="020B0604020202020204" charset="0"/>
                <a:cs typeface="Archivo Medium" panose="020B0604020202020204" charset="0"/>
              </a:rPr>
              <a:t>POSTC Automatic License Plate Readers (ALPR) Model Policy</a:t>
            </a:r>
            <a:br>
              <a:rPr lang="en-US" sz="1400" b="1" dirty="0">
                <a:latin typeface="Archivo Medium" panose="020B0604020202020204" charset="0"/>
                <a:cs typeface="Archivo Medium" panose="020B0604020202020204" charset="0"/>
              </a:rPr>
            </a:br>
            <a:r>
              <a:rPr lang="en-US" sz="1400" b="1" dirty="0">
                <a:latin typeface="Archivo Medium" panose="020B0604020202020204" charset="0"/>
                <a:cs typeface="Archivo Medium" panose="020B0604020202020204" charset="0"/>
              </a:rPr>
              <a:t>February 26, 2026</a:t>
            </a:r>
            <a:br>
              <a:rPr lang="en-US" sz="1400" dirty="0"/>
            </a:br>
            <a:br>
              <a:rPr lang="en-US" sz="1400" dirty="0"/>
            </a:br>
            <a:br>
              <a:rPr lang="en-US" sz="1400" dirty="0"/>
            </a:br>
            <a:br>
              <a:rPr lang="en-US" sz="1400" dirty="0"/>
            </a:br>
            <a:endParaRPr lang="en-US" sz="1400" dirty="0">
              <a:latin typeface="Archivo Medium" panose="020B0604020202020204" charset="0"/>
              <a:cs typeface="Archivo Medium" panose="020B0604020202020204" charset="0"/>
            </a:endParaRPr>
          </a:p>
        </p:txBody>
      </p:sp>
    </p:spTree>
    <p:extLst>
      <p:ext uri="{BB962C8B-B14F-4D97-AF65-F5344CB8AC3E}">
        <p14:creationId xmlns:p14="http://schemas.microsoft.com/office/powerpoint/2010/main" val="3614928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46"/>
        <p:cNvGrpSpPr/>
        <p:nvPr/>
      </p:nvGrpSpPr>
      <p:grpSpPr>
        <a:xfrm>
          <a:off x="0" y="0"/>
          <a:ext cx="0" cy="0"/>
          <a:chOff x="0" y="0"/>
          <a:chExt cx="0" cy="0"/>
        </a:xfrm>
      </p:grpSpPr>
      <p:sp>
        <p:nvSpPr>
          <p:cNvPr id="3347" name="Google Shape;3347;p281"/>
          <p:cNvSpPr/>
          <p:nvPr/>
        </p:nvSpPr>
        <p:spPr>
          <a:xfrm>
            <a:off x="4571800" y="0"/>
            <a:ext cx="4632900" cy="5143500"/>
          </a:xfrm>
          <a:prstGeom prst="rect">
            <a:avLst/>
          </a:prstGeom>
          <a:solidFill>
            <a:srgbClr val="F7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348" name="Google Shape;3348;p281" title="alex-moliski-z93M03wpYsA-unsplash 3.jpg"/>
          <p:cNvPicPr preferRelativeResize="0"/>
          <p:nvPr/>
        </p:nvPicPr>
        <p:blipFill rotWithShape="1">
          <a:blip r:embed="rId3">
            <a:alphaModFix amt="82000"/>
          </a:blip>
          <a:srcRect l="19301" r="19308"/>
          <a:stretch/>
        </p:blipFill>
        <p:spPr>
          <a:xfrm>
            <a:off x="2200" y="-2550"/>
            <a:ext cx="4570501" cy="5158200"/>
          </a:xfrm>
          <a:prstGeom prst="rect">
            <a:avLst/>
          </a:prstGeom>
          <a:noFill/>
          <a:ln>
            <a:noFill/>
          </a:ln>
        </p:spPr>
      </p:pic>
      <p:sp>
        <p:nvSpPr>
          <p:cNvPr id="3349" name="Google Shape;3349;p281"/>
          <p:cNvSpPr txBox="1"/>
          <p:nvPr/>
        </p:nvSpPr>
        <p:spPr>
          <a:xfrm>
            <a:off x="287566" y="3966524"/>
            <a:ext cx="4263900" cy="7800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3700">
                <a:solidFill>
                  <a:srgbClr val="F7F7F4"/>
                </a:solidFill>
                <a:latin typeface="Merriweather Medium"/>
                <a:ea typeface="Merriweather Medium"/>
                <a:cs typeface="Merriweather Medium"/>
                <a:sym typeface="Merriweather Medium"/>
              </a:rPr>
              <a:t>The Challenge</a:t>
            </a:r>
            <a:endParaRPr sz="3700">
              <a:solidFill>
                <a:srgbClr val="F7F7F4"/>
              </a:solidFill>
              <a:latin typeface="Merriweather Medium"/>
              <a:ea typeface="Merriweather Medium"/>
              <a:cs typeface="Merriweather Medium"/>
              <a:sym typeface="Merriweather Medium"/>
            </a:endParaRPr>
          </a:p>
        </p:txBody>
      </p:sp>
      <p:cxnSp>
        <p:nvCxnSpPr>
          <p:cNvPr id="3350" name="Google Shape;3350;p281"/>
          <p:cNvCxnSpPr/>
          <p:nvPr/>
        </p:nvCxnSpPr>
        <p:spPr>
          <a:xfrm>
            <a:off x="4572000" y="-2540"/>
            <a:ext cx="0" cy="5158200"/>
          </a:xfrm>
          <a:prstGeom prst="straightConnector1">
            <a:avLst/>
          </a:prstGeom>
          <a:noFill/>
          <a:ln w="9525" cap="flat" cmpd="sng">
            <a:solidFill>
              <a:srgbClr val="B1B0AA"/>
            </a:solidFill>
            <a:prstDash val="solid"/>
            <a:round/>
            <a:headEnd type="none" w="med" len="med"/>
            <a:tailEnd type="none" w="med" len="med"/>
          </a:ln>
        </p:spPr>
      </p:cxnSp>
      <p:cxnSp>
        <p:nvCxnSpPr>
          <p:cNvPr id="3351" name="Google Shape;3351;p281"/>
          <p:cNvCxnSpPr/>
          <p:nvPr/>
        </p:nvCxnSpPr>
        <p:spPr>
          <a:xfrm rot="10800000" flipH="1">
            <a:off x="4571682" y="2571563"/>
            <a:ext cx="4570500" cy="300"/>
          </a:xfrm>
          <a:prstGeom prst="straightConnector1">
            <a:avLst/>
          </a:prstGeom>
          <a:noFill/>
          <a:ln w="9525" cap="flat" cmpd="sng">
            <a:solidFill>
              <a:srgbClr val="B1B0AA"/>
            </a:solidFill>
            <a:prstDash val="solid"/>
            <a:round/>
            <a:headEnd type="none" w="med" len="med"/>
            <a:tailEnd type="none" w="med" len="med"/>
          </a:ln>
        </p:spPr>
      </p:cxnSp>
      <p:cxnSp>
        <p:nvCxnSpPr>
          <p:cNvPr id="3352" name="Google Shape;3352;p281"/>
          <p:cNvCxnSpPr/>
          <p:nvPr/>
        </p:nvCxnSpPr>
        <p:spPr>
          <a:xfrm rot="10800000" flipH="1">
            <a:off x="4569867" y="3857638"/>
            <a:ext cx="4570500" cy="300"/>
          </a:xfrm>
          <a:prstGeom prst="straightConnector1">
            <a:avLst/>
          </a:prstGeom>
          <a:noFill/>
          <a:ln w="9525" cap="flat" cmpd="sng">
            <a:solidFill>
              <a:srgbClr val="B1B0AA"/>
            </a:solidFill>
            <a:prstDash val="solid"/>
            <a:round/>
            <a:headEnd type="none" w="med" len="med"/>
            <a:tailEnd type="none" w="med" len="med"/>
          </a:ln>
        </p:spPr>
      </p:cxnSp>
      <p:sp>
        <p:nvSpPr>
          <p:cNvPr id="3353" name="Google Shape;3353;p281"/>
          <p:cNvSpPr txBox="1">
            <a:spLocks noGrp="1"/>
          </p:cNvSpPr>
          <p:nvPr>
            <p:ph type="subTitle" idx="1"/>
          </p:nvPr>
        </p:nvSpPr>
        <p:spPr>
          <a:xfrm>
            <a:off x="6750850" y="2931045"/>
            <a:ext cx="1968600" cy="380700"/>
          </a:xfrm>
          <a:prstGeom prst="rect">
            <a:avLst/>
          </a:prstGeom>
        </p:spPr>
        <p:txBody>
          <a:bodyPr spcFirstLastPara="1" wrap="square" lIns="78150" tIns="78150" rIns="78150" bIns="78150" anchor="t" anchorCtr="0">
            <a:noAutofit/>
          </a:bodyPr>
          <a:lstStyle/>
          <a:p>
            <a:pPr marL="0" lvl="0" indent="0" algn="r" rtl="0">
              <a:lnSpc>
                <a:spcPct val="90000"/>
              </a:lnSpc>
              <a:spcBef>
                <a:spcPts val="0"/>
              </a:spcBef>
              <a:spcAft>
                <a:spcPts val="0"/>
              </a:spcAft>
              <a:buSzPts val="940"/>
              <a:buNone/>
            </a:pPr>
            <a:r>
              <a:rPr lang="en" sz="1140">
                <a:solidFill>
                  <a:srgbClr val="034435"/>
                </a:solidFill>
                <a:latin typeface="Archivo"/>
                <a:ea typeface="Archivo"/>
                <a:cs typeface="Archivo"/>
                <a:sym typeface="Archivo"/>
              </a:rPr>
              <a:t>of Americans are afraid to walk home at night — most in 3 decades</a:t>
            </a:r>
            <a:endParaRPr sz="1140">
              <a:solidFill>
                <a:srgbClr val="034435"/>
              </a:solidFill>
              <a:latin typeface="Archivo"/>
              <a:ea typeface="Archivo"/>
              <a:cs typeface="Archivo"/>
              <a:sym typeface="Archivo"/>
            </a:endParaRPr>
          </a:p>
          <a:p>
            <a:pPr marL="0" lvl="0" indent="0" algn="r" rtl="0">
              <a:lnSpc>
                <a:spcPct val="90000"/>
              </a:lnSpc>
              <a:spcBef>
                <a:spcPts val="0"/>
              </a:spcBef>
              <a:spcAft>
                <a:spcPts val="0"/>
              </a:spcAft>
              <a:buSzPts val="940"/>
              <a:buNone/>
            </a:pPr>
            <a:endParaRPr sz="1140">
              <a:solidFill>
                <a:srgbClr val="034435"/>
              </a:solidFill>
              <a:latin typeface="Archivo"/>
              <a:ea typeface="Archivo"/>
              <a:cs typeface="Archivo"/>
              <a:sym typeface="Archivo"/>
            </a:endParaRPr>
          </a:p>
          <a:p>
            <a:pPr marL="0" lvl="0" indent="0" algn="r" rtl="0">
              <a:lnSpc>
                <a:spcPct val="80000"/>
              </a:lnSpc>
              <a:spcBef>
                <a:spcPts val="0"/>
              </a:spcBef>
              <a:spcAft>
                <a:spcPts val="0"/>
              </a:spcAft>
              <a:buSzPts val="940"/>
              <a:buNone/>
            </a:pPr>
            <a:endParaRPr sz="6097">
              <a:solidFill>
                <a:srgbClr val="034435"/>
              </a:solidFill>
              <a:latin typeface="Archivo"/>
              <a:ea typeface="Archivo"/>
              <a:cs typeface="Archivo"/>
              <a:sym typeface="Archivo"/>
            </a:endParaRPr>
          </a:p>
        </p:txBody>
      </p:sp>
      <p:sp>
        <p:nvSpPr>
          <p:cNvPr id="3354" name="Google Shape;3354;p281"/>
          <p:cNvSpPr txBox="1"/>
          <p:nvPr/>
        </p:nvSpPr>
        <p:spPr>
          <a:xfrm>
            <a:off x="4998901" y="3076275"/>
            <a:ext cx="2225100" cy="380700"/>
          </a:xfrm>
          <a:prstGeom prst="rect">
            <a:avLst/>
          </a:prstGeom>
          <a:noFill/>
          <a:ln>
            <a:noFill/>
          </a:ln>
        </p:spPr>
        <p:txBody>
          <a:bodyPr spcFirstLastPara="1" wrap="square" lIns="64250" tIns="64250" rIns="64250" bIns="64250" anchor="ctr" anchorCtr="0">
            <a:noAutofit/>
          </a:bodyPr>
          <a:lstStyle/>
          <a:p>
            <a:pPr marL="0" lvl="0" indent="0" algn="l" rtl="0">
              <a:lnSpc>
                <a:spcPct val="80000"/>
              </a:lnSpc>
              <a:spcBef>
                <a:spcPts val="0"/>
              </a:spcBef>
              <a:spcAft>
                <a:spcPts val="703"/>
              </a:spcAft>
              <a:buNone/>
            </a:pPr>
            <a:r>
              <a:rPr lang="en" sz="4443">
                <a:solidFill>
                  <a:srgbClr val="034435"/>
                </a:solidFill>
                <a:latin typeface="Archivo"/>
                <a:ea typeface="Archivo"/>
                <a:cs typeface="Archivo"/>
                <a:sym typeface="Archivo"/>
              </a:rPr>
              <a:t>40%</a:t>
            </a:r>
            <a:endParaRPr sz="4443">
              <a:solidFill>
                <a:srgbClr val="034435"/>
              </a:solidFill>
              <a:latin typeface="Archivo"/>
              <a:ea typeface="Archivo"/>
              <a:cs typeface="Archivo"/>
              <a:sym typeface="Archivo"/>
            </a:endParaRPr>
          </a:p>
        </p:txBody>
      </p:sp>
      <p:sp>
        <p:nvSpPr>
          <p:cNvPr id="3355" name="Google Shape;3355;p281"/>
          <p:cNvSpPr txBox="1">
            <a:spLocks noGrp="1"/>
          </p:cNvSpPr>
          <p:nvPr>
            <p:ph type="subTitle" idx="1"/>
          </p:nvPr>
        </p:nvSpPr>
        <p:spPr>
          <a:xfrm>
            <a:off x="7257375" y="4202537"/>
            <a:ext cx="1528500" cy="380700"/>
          </a:xfrm>
          <a:prstGeom prst="rect">
            <a:avLst/>
          </a:prstGeom>
        </p:spPr>
        <p:txBody>
          <a:bodyPr spcFirstLastPara="1" wrap="square" lIns="78150" tIns="78150" rIns="78150" bIns="78150" anchor="t" anchorCtr="0">
            <a:noAutofit/>
          </a:bodyPr>
          <a:lstStyle/>
          <a:p>
            <a:pPr marL="0" lvl="0" indent="0" algn="r" rtl="0">
              <a:lnSpc>
                <a:spcPct val="90000"/>
              </a:lnSpc>
              <a:spcBef>
                <a:spcPts val="0"/>
              </a:spcBef>
              <a:spcAft>
                <a:spcPts val="0"/>
              </a:spcAft>
              <a:buSzPts val="940"/>
              <a:buNone/>
            </a:pPr>
            <a:r>
              <a:rPr lang="en" sz="1140">
                <a:solidFill>
                  <a:srgbClr val="034435"/>
                </a:solidFill>
                <a:latin typeface="Archivo"/>
                <a:ea typeface="Archivo"/>
                <a:cs typeface="Archivo"/>
                <a:sym typeface="Archivo"/>
              </a:rPr>
              <a:t>of agencies are experiencing officer shortages</a:t>
            </a:r>
            <a:endParaRPr sz="1140">
              <a:solidFill>
                <a:srgbClr val="034435"/>
              </a:solidFill>
              <a:latin typeface="Archivo"/>
              <a:ea typeface="Archivo"/>
              <a:cs typeface="Archivo"/>
              <a:sym typeface="Archivo"/>
            </a:endParaRPr>
          </a:p>
          <a:p>
            <a:pPr marL="0" lvl="0" indent="0" algn="r" rtl="0">
              <a:lnSpc>
                <a:spcPct val="90000"/>
              </a:lnSpc>
              <a:spcBef>
                <a:spcPts val="0"/>
              </a:spcBef>
              <a:spcAft>
                <a:spcPts val="0"/>
              </a:spcAft>
              <a:buSzPts val="940"/>
              <a:buNone/>
            </a:pPr>
            <a:endParaRPr sz="1140">
              <a:solidFill>
                <a:srgbClr val="034435"/>
              </a:solidFill>
              <a:latin typeface="Archivo"/>
              <a:ea typeface="Archivo"/>
              <a:cs typeface="Archivo"/>
              <a:sym typeface="Archivo"/>
            </a:endParaRPr>
          </a:p>
          <a:p>
            <a:pPr marL="0" lvl="0" indent="0" algn="r" rtl="0">
              <a:lnSpc>
                <a:spcPct val="80000"/>
              </a:lnSpc>
              <a:spcBef>
                <a:spcPts val="0"/>
              </a:spcBef>
              <a:spcAft>
                <a:spcPts val="0"/>
              </a:spcAft>
              <a:buSzPts val="940"/>
              <a:buNone/>
            </a:pPr>
            <a:endParaRPr sz="6097">
              <a:solidFill>
                <a:srgbClr val="034435"/>
              </a:solidFill>
              <a:latin typeface="Archivo"/>
              <a:ea typeface="Archivo"/>
              <a:cs typeface="Archivo"/>
              <a:sym typeface="Archivo"/>
            </a:endParaRPr>
          </a:p>
        </p:txBody>
      </p:sp>
      <p:sp>
        <p:nvSpPr>
          <p:cNvPr id="3356" name="Google Shape;3356;p281"/>
          <p:cNvSpPr txBox="1"/>
          <p:nvPr/>
        </p:nvSpPr>
        <p:spPr>
          <a:xfrm>
            <a:off x="4969962" y="4319585"/>
            <a:ext cx="2225100" cy="380700"/>
          </a:xfrm>
          <a:prstGeom prst="rect">
            <a:avLst/>
          </a:prstGeom>
          <a:noFill/>
          <a:ln>
            <a:noFill/>
          </a:ln>
        </p:spPr>
        <p:txBody>
          <a:bodyPr spcFirstLastPara="1" wrap="square" lIns="64250" tIns="64250" rIns="64250" bIns="64250" anchor="ctr" anchorCtr="0">
            <a:noAutofit/>
          </a:bodyPr>
          <a:lstStyle/>
          <a:p>
            <a:pPr marL="0" lvl="0" indent="0" algn="l" rtl="0">
              <a:lnSpc>
                <a:spcPct val="80000"/>
              </a:lnSpc>
              <a:spcBef>
                <a:spcPts val="0"/>
              </a:spcBef>
              <a:spcAft>
                <a:spcPts val="703"/>
              </a:spcAft>
              <a:buNone/>
            </a:pPr>
            <a:r>
              <a:rPr lang="en" sz="4443">
                <a:solidFill>
                  <a:srgbClr val="034435"/>
                </a:solidFill>
                <a:latin typeface="Archivo"/>
                <a:ea typeface="Archivo"/>
                <a:cs typeface="Archivo"/>
                <a:sym typeface="Archivo"/>
              </a:rPr>
              <a:t>85%</a:t>
            </a:r>
            <a:endParaRPr sz="4443">
              <a:solidFill>
                <a:srgbClr val="034435"/>
              </a:solidFill>
              <a:latin typeface="Archivo"/>
              <a:ea typeface="Archivo"/>
              <a:cs typeface="Archivo"/>
              <a:sym typeface="Archivo"/>
            </a:endParaRPr>
          </a:p>
        </p:txBody>
      </p:sp>
      <p:sp>
        <p:nvSpPr>
          <p:cNvPr id="3357" name="Google Shape;3357;p281"/>
          <p:cNvSpPr txBox="1"/>
          <p:nvPr/>
        </p:nvSpPr>
        <p:spPr>
          <a:xfrm>
            <a:off x="5012525" y="396305"/>
            <a:ext cx="3988500" cy="17238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2500">
                <a:solidFill>
                  <a:srgbClr val="02221B"/>
                </a:solidFill>
                <a:latin typeface="Archivo Medium"/>
                <a:ea typeface="Archivo Medium"/>
                <a:cs typeface="Archivo Medium"/>
                <a:sym typeface="Archivo Medium"/>
              </a:rPr>
              <a:t>With persistent staffing shortages, agencies are seeking new strategies to maximize efficiency</a:t>
            </a:r>
            <a:endParaRPr sz="2500">
              <a:solidFill>
                <a:srgbClr val="02221B"/>
              </a:solidFill>
              <a:latin typeface="Archivo Medium"/>
              <a:ea typeface="Archivo Medium"/>
              <a:cs typeface="Archivo Medium"/>
              <a:sym typeface="Archivo Medium"/>
            </a:endParaRPr>
          </a:p>
        </p:txBody>
      </p:sp>
      <p:sp>
        <p:nvSpPr>
          <p:cNvPr id="3358" name="Google Shape;3358;p281"/>
          <p:cNvSpPr txBox="1"/>
          <p:nvPr/>
        </p:nvSpPr>
        <p:spPr>
          <a:xfrm>
            <a:off x="377770" y="4572235"/>
            <a:ext cx="4220400" cy="415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600">
                <a:solidFill>
                  <a:srgbClr val="ECEFEB"/>
                </a:solidFill>
                <a:latin typeface="Archivo"/>
                <a:ea typeface="Archivo"/>
                <a:cs typeface="Archivo"/>
                <a:sym typeface="Archivo"/>
              </a:rPr>
              <a:t>Sources:</a:t>
            </a:r>
            <a:endParaRPr>
              <a:solidFill>
                <a:srgbClr val="ECEFEB"/>
              </a:solidFill>
              <a:latin typeface="Archivo"/>
              <a:ea typeface="Archivo"/>
              <a:cs typeface="Archivo"/>
              <a:sym typeface="Archivo"/>
            </a:endParaRPr>
          </a:p>
          <a:p>
            <a:pPr marL="0" lvl="0" indent="0" algn="l" rtl="0">
              <a:spcBef>
                <a:spcPts val="0"/>
              </a:spcBef>
              <a:spcAft>
                <a:spcPts val="0"/>
              </a:spcAft>
              <a:buNone/>
            </a:pPr>
            <a:r>
              <a:rPr lang="en" sz="600" u="sng">
                <a:solidFill>
                  <a:srgbClr val="ECEFEB"/>
                </a:solidFill>
                <a:latin typeface="Archivo"/>
                <a:ea typeface="Archivo"/>
                <a:cs typeface="Archivo"/>
                <a:sym typeface="Archivo"/>
                <a:hlinkClick r:id="rId4">
                  <a:extLst>
                    <a:ext uri="{A12FA001-AC4F-418D-AE19-62706E023703}">
                      <ahyp:hlinkClr xmlns:ahyp="http://schemas.microsoft.com/office/drawing/2018/hyperlinkcolor" val="tx"/>
                    </a:ext>
                  </a:extLst>
                </a:hlinkClick>
              </a:rPr>
              <a:t>New  PERF survey shows police agencies are losing officers faster than they can hire new ones</a:t>
            </a:r>
            <a:r>
              <a:rPr lang="en" sz="600">
                <a:solidFill>
                  <a:srgbClr val="ECEFEB"/>
                </a:solidFill>
                <a:uFill>
                  <a:noFill/>
                </a:uFill>
                <a:latin typeface="Archivo"/>
                <a:ea typeface="Archivo"/>
                <a:cs typeface="Archivo"/>
                <a:sym typeface="Archivo"/>
                <a:hlinkClick r:id="rId4">
                  <a:extLst>
                    <a:ext uri="{A12FA001-AC4F-418D-AE19-62706E023703}">
                      <ahyp:hlinkClr xmlns:ahyp="http://schemas.microsoft.com/office/drawing/2018/hyperlinkcolor" val="tx"/>
                    </a:ext>
                  </a:extLst>
                </a:hlinkClick>
              </a:rPr>
              <a:t>.</a:t>
            </a:r>
            <a:r>
              <a:rPr lang="en" sz="600">
                <a:solidFill>
                  <a:srgbClr val="ECEFEB"/>
                </a:solidFill>
                <a:latin typeface="Archivo"/>
                <a:ea typeface="Archivo"/>
                <a:cs typeface="Archivo"/>
                <a:sym typeface="Archivo"/>
              </a:rPr>
              <a:t> April, 2023</a:t>
            </a:r>
            <a:endParaRPr sz="600">
              <a:solidFill>
                <a:srgbClr val="ECEFEB"/>
              </a:solidFill>
              <a:latin typeface="Archivo"/>
              <a:ea typeface="Archivo"/>
              <a:cs typeface="Archivo"/>
              <a:sym typeface="Archivo"/>
            </a:endParaRPr>
          </a:p>
          <a:p>
            <a:pPr marL="0" lvl="0" indent="0" algn="l" rtl="0">
              <a:spcBef>
                <a:spcPts val="0"/>
              </a:spcBef>
              <a:spcAft>
                <a:spcPts val="0"/>
              </a:spcAft>
              <a:buNone/>
            </a:pPr>
            <a:r>
              <a:rPr lang="en" sz="600" u="sng">
                <a:solidFill>
                  <a:srgbClr val="ECEFEB"/>
                </a:solidFill>
                <a:latin typeface="Archivo"/>
                <a:ea typeface="Archivo"/>
                <a:cs typeface="Archivo"/>
                <a:sym typeface="Archivo"/>
                <a:hlinkClick r:id="rId5">
                  <a:extLst>
                    <a:ext uri="{A12FA001-AC4F-418D-AE19-62706E023703}">
                      <ahyp:hlinkClr xmlns:ahyp="http://schemas.microsoft.com/office/drawing/2018/hyperlinkcolor" val="tx"/>
                    </a:ext>
                  </a:extLst>
                </a:hlinkClick>
              </a:rPr>
              <a:t>Personal Safety Fears at Three-Decade High in U.S</a:t>
            </a:r>
            <a:r>
              <a:rPr lang="en" sz="600">
                <a:solidFill>
                  <a:srgbClr val="ECEFEB"/>
                </a:solidFill>
                <a:uFill>
                  <a:noFill/>
                </a:uFill>
                <a:latin typeface="Archivo"/>
                <a:ea typeface="Archivo"/>
                <a:cs typeface="Archivo"/>
                <a:sym typeface="Archivo"/>
                <a:hlinkClick r:id="rId5">
                  <a:extLst>
                    <a:ext uri="{A12FA001-AC4F-418D-AE19-62706E023703}">
                      <ahyp:hlinkClr xmlns:ahyp="http://schemas.microsoft.com/office/drawing/2018/hyperlinkcolor" val="tx"/>
                    </a:ext>
                  </a:extLst>
                </a:hlinkClick>
              </a:rPr>
              <a:t>.</a:t>
            </a:r>
            <a:r>
              <a:rPr lang="en" sz="600">
                <a:solidFill>
                  <a:srgbClr val="ECEFEB"/>
                </a:solidFill>
                <a:latin typeface="Archivo"/>
                <a:ea typeface="Archivo"/>
                <a:cs typeface="Archivo"/>
                <a:sym typeface="Archivo"/>
              </a:rPr>
              <a:t> November, 2023</a:t>
            </a:r>
            <a:endParaRPr sz="500">
              <a:solidFill>
                <a:schemeClr val="lt1"/>
              </a:solidFill>
              <a:latin typeface="Archivo"/>
              <a:ea typeface="Archivo"/>
              <a:cs typeface="Archivo"/>
              <a:sym typeface="Archiv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7F7F4"/>
        </a:solidFill>
        <a:effectLst/>
      </p:bgPr>
    </p:bg>
    <p:spTree>
      <p:nvGrpSpPr>
        <p:cNvPr id="1" name="Shape 3709"/>
        <p:cNvGrpSpPr/>
        <p:nvPr/>
      </p:nvGrpSpPr>
      <p:grpSpPr>
        <a:xfrm>
          <a:off x="0" y="0"/>
          <a:ext cx="0" cy="0"/>
          <a:chOff x="0" y="0"/>
          <a:chExt cx="0" cy="0"/>
        </a:xfrm>
      </p:grpSpPr>
      <p:sp>
        <p:nvSpPr>
          <p:cNvPr id="3710" name="Google Shape;3710;p301"/>
          <p:cNvSpPr txBox="1"/>
          <p:nvPr/>
        </p:nvSpPr>
        <p:spPr>
          <a:xfrm>
            <a:off x="3731150" y="5525988"/>
            <a:ext cx="4636800" cy="21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03332A"/>
                </a:solidFill>
                <a:latin typeface="Schibsted Grotesk"/>
                <a:ea typeface="Schibsted Grotesk"/>
                <a:cs typeface="Schibsted Grotesk"/>
                <a:sym typeface="Schibsted Grotesk"/>
              </a:rPr>
              <a:t>Sources: </a:t>
            </a:r>
            <a:r>
              <a:rPr lang="en" sz="800" u="sng">
                <a:solidFill>
                  <a:srgbClr val="03332A"/>
                </a:solidFill>
                <a:latin typeface="Schibsted Grotesk"/>
                <a:ea typeface="Schibsted Grotesk"/>
                <a:cs typeface="Schibsted Grotesk"/>
                <a:sym typeface="Schibsted Grotesk"/>
                <a:hlinkClick r:id="rId3">
                  <a:extLst>
                    <a:ext uri="{A12FA001-AC4F-418D-AE19-62706E023703}">
                      <ahyp:hlinkClr xmlns:ahyp="http://schemas.microsoft.com/office/drawing/2018/hyperlinkcolor" val="tx"/>
                    </a:ext>
                  </a:extLst>
                </a:hlinkClick>
              </a:rPr>
              <a:t>1</a:t>
            </a:r>
            <a:r>
              <a:rPr lang="en" sz="800">
                <a:solidFill>
                  <a:srgbClr val="03332A"/>
                </a:solidFill>
                <a:latin typeface="Schibsted Grotesk"/>
                <a:ea typeface="Schibsted Grotesk"/>
                <a:cs typeface="Schibsted Grotesk"/>
                <a:sym typeface="Schibsted Grotesk"/>
              </a:rPr>
              <a:t>, </a:t>
            </a:r>
            <a:r>
              <a:rPr lang="en" sz="800" u="sng">
                <a:solidFill>
                  <a:srgbClr val="03332A"/>
                </a:solidFill>
                <a:latin typeface="Schibsted Grotesk"/>
                <a:ea typeface="Schibsted Grotesk"/>
                <a:cs typeface="Schibsted Grotesk"/>
                <a:sym typeface="Schibsted Grotesk"/>
                <a:hlinkClick r:id="rId4">
                  <a:extLst>
                    <a:ext uri="{A12FA001-AC4F-418D-AE19-62706E023703}">
                      <ahyp:hlinkClr xmlns:ahyp="http://schemas.microsoft.com/office/drawing/2018/hyperlinkcolor" val="tx"/>
                    </a:ext>
                  </a:extLst>
                </a:hlinkClick>
              </a:rPr>
              <a:t>2</a:t>
            </a:r>
            <a:r>
              <a:rPr lang="en" sz="800">
                <a:solidFill>
                  <a:srgbClr val="03332A"/>
                </a:solidFill>
                <a:latin typeface="Schibsted Grotesk"/>
                <a:ea typeface="Schibsted Grotesk"/>
                <a:cs typeface="Schibsted Grotesk"/>
                <a:sym typeface="Schibsted Grotesk"/>
              </a:rPr>
              <a:t>, </a:t>
            </a:r>
            <a:r>
              <a:rPr lang="en" sz="800" u="sng">
                <a:solidFill>
                  <a:srgbClr val="03332A"/>
                </a:solidFill>
                <a:latin typeface="Schibsted Grotesk"/>
                <a:ea typeface="Schibsted Grotesk"/>
                <a:cs typeface="Schibsted Grotesk"/>
                <a:sym typeface="Schibsted Grotesk"/>
                <a:hlinkClick r:id="rId5">
                  <a:extLst>
                    <a:ext uri="{A12FA001-AC4F-418D-AE19-62706E023703}">
                      <ahyp:hlinkClr xmlns:ahyp="http://schemas.microsoft.com/office/drawing/2018/hyperlinkcolor" val="tx"/>
                    </a:ext>
                  </a:extLst>
                </a:hlinkClick>
              </a:rPr>
              <a:t>3</a:t>
            </a:r>
            <a:endParaRPr sz="800">
              <a:solidFill>
                <a:srgbClr val="03332A"/>
              </a:solidFill>
              <a:latin typeface="Schibsted Grotesk"/>
              <a:ea typeface="Schibsted Grotesk"/>
              <a:cs typeface="Schibsted Grotesk"/>
              <a:sym typeface="Schibsted Grotesk"/>
            </a:endParaRPr>
          </a:p>
        </p:txBody>
      </p:sp>
      <p:sp>
        <p:nvSpPr>
          <p:cNvPr id="3711" name="Google Shape;3711;p301"/>
          <p:cNvSpPr/>
          <p:nvPr/>
        </p:nvSpPr>
        <p:spPr>
          <a:xfrm>
            <a:off x="4607300" y="-1900"/>
            <a:ext cx="4560600" cy="5133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712" name="Google Shape;3712;p301" title="daniel-lEXBmkyNJHs-unsplash.jpg"/>
          <p:cNvPicPr preferRelativeResize="0">
            <a:picLocks noGrp="1"/>
          </p:cNvPicPr>
          <p:nvPr>
            <p:ph type="pic" idx="2"/>
          </p:nvPr>
        </p:nvPicPr>
        <p:blipFill rotWithShape="1">
          <a:blip r:embed="rId6">
            <a:alphaModFix amt="86000"/>
          </a:blip>
          <a:srcRect l="16689" r="16689"/>
          <a:stretch/>
        </p:blipFill>
        <p:spPr>
          <a:xfrm>
            <a:off x="4595825" y="0"/>
            <a:ext cx="4572000" cy="5143500"/>
          </a:xfrm>
          <a:prstGeom prst="rect">
            <a:avLst/>
          </a:prstGeom>
          <a:noFill/>
          <a:ln>
            <a:noFill/>
          </a:ln>
        </p:spPr>
      </p:pic>
      <p:sp>
        <p:nvSpPr>
          <p:cNvPr id="3713" name="Google Shape;3713;p301"/>
          <p:cNvSpPr txBox="1"/>
          <p:nvPr/>
        </p:nvSpPr>
        <p:spPr>
          <a:xfrm>
            <a:off x="338391" y="1248760"/>
            <a:ext cx="3745800" cy="5694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 sz="2500">
                <a:solidFill>
                  <a:srgbClr val="02221B"/>
                </a:solidFill>
                <a:latin typeface="Archivo Medium"/>
                <a:ea typeface="Archivo Medium"/>
                <a:cs typeface="Archivo Medium"/>
                <a:sym typeface="Archivo Medium"/>
              </a:rPr>
              <a:t>Key Takeaways</a:t>
            </a:r>
            <a:endParaRPr sz="2500">
              <a:solidFill>
                <a:srgbClr val="02221B"/>
              </a:solidFill>
              <a:latin typeface="Archivo Medium"/>
              <a:ea typeface="Archivo Medium"/>
              <a:cs typeface="Archivo Medium"/>
              <a:sym typeface="Archivo Medium"/>
            </a:endParaRPr>
          </a:p>
        </p:txBody>
      </p:sp>
      <p:sp>
        <p:nvSpPr>
          <p:cNvPr id="3714" name="Google Shape;3714;p301"/>
          <p:cNvSpPr txBox="1"/>
          <p:nvPr/>
        </p:nvSpPr>
        <p:spPr>
          <a:xfrm>
            <a:off x="733975" y="1948674"/>
            <a:ext cx="3267300" cy="1758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sz="1000">
                <a:solidFill>
                  <a:srgbClr val="03332A"/>
                </a:solidFill>
                <a:latin typeface="Archivo Medium"/>
                <a:ea typeface="Archivo Medium"/>
                <a:cs typeface="Archivo Medium"/>
                <a:sym typeface="Archivo Medium"/>
              </a:rPr>
              <a:t>Communities THRIVE when people feel safe</a:t>
            </a:r>
            <a:endParaRPr sz="1000">
              <a:solidFill>
                <a:srgbClr val="03332A"/>
              </a:solidFill>
              <a:latin typeface="Archivo Medium"/>
              <a:ea typeface="Archivo Medium"/>
              <a:cs typeface="Archivo Medium"/>
              <a:sym typeface="Archivo Medium"/>
            </a:endParaRPr>
          </a:p>
          <a:p>
            <a:pPr marL="0" lvl="0" indent="0" algn="l" rtl="0">
              <a:lnSpc>
                <a:spcPct val="100000"/>
              </a:lnSpc>
              <a:spcBef>
                <a:spcPts val="0"/>
              </a:spcBef>
              <a:spcAft>
                <a:spcPts val="0"/>
              </a:spcAft>
              <a:buNone/>
            </a:pPr>
            <a:endParaRPr sz="1000">
              <a:solidFill>
                <a:srgbClr val="03332A"/>
              </a:solidFill>
              <a:latin typeface="Archivo Medium"/>
              <a:ea typeface="Archivo Medium"/>
              <a:cs typeface="Archivo Medium"/>
              <a:sym typeface="Archivo Medium"/>
            </a:endParaRPr>
          </a:p>
          <a:p>
            <a:pPr marL="0" lvl="0" indent="0" algn="l" rtl="0">
              <a:lnSpc>
                <a:spcPct val="100000"/>
              </a:lnSpc>
              <a:spcBef>
                <a:spcPts val="0"/>
              </a:spcBef>
              <a:spcAft>
                <a:spcPts val="0"/>
              </a:spcAft>
              <a:buNone/>
            </a:pPr>
            <a:r>
              <a:rPr lang="en" sz="1000">
                <a:solidFill>
                  <a:srgbClr val="03332A"/>
                </a:solidFill>
                <a:latin typeface="Archivo Medium"/>
                <a:ea typeface="Archivo Medium"/>
                <a:cs typeface="Archivo Medium"/>
                <a:sym typeface="Archivo Medium"/>
              </a:rPr>
              <a:t>Flock technology assists communities by providing ethical tools to help achieve public safety goals</a:t>
            </a:r>
            <a:endParaRPr sz="1000">
              <a:solidFill>
                <a:srgbClr val="03332A"/>
              </a:solidFill>
              <a:latin typeface="Archivo Medium"/>
              <a:ea typeface="Archivo Medium"/>
              <a:cs typeface="Archivo Medium"/>
              <a:sym typeface="Archivo Medium"/>
            </a:endParaRPr>
          </a:p>
          <a:p>
            <a:pPr marL="0" lvl="0" indent="0" algn="l" rtl="0">
              <a:lnSpc>
                <a:spcPct val="100000"/>
              </a:lnSpc>
              <a:spcBef>
                <a:spcPts val="0"/>
              </a:spcBef>
              <a:spcAft>
                <a:spcPts val="0"/>
              </a:spcAft>
              <a:buNone/>
            </a:pPr>
            <a:endParaRPr sz="1000">
              <a:solidFill>
                <a:srgbClr val="03332A"/>
              </a:solidFill>
              <a:latin typeface="Archivo Medium"/>
              <a:ea typeface="Archivo Medium"/>
              <a:cs typeface="Archivo Medium"/>
              <a:sym typeface="Archivo Medium"/>
            </a:endParaRPr>
          </a:p>
          <a:p>
            <a:pPr marL="0" lvl="0" indent="0" algn="l" rtl="0">
              <a:lnSpc>
                <a:spcPct val="100000"/>
              </a:lnSpc>
              <a:spcBef>
                <a:spcPts val="0"/>
              </a:spcBef>
              <a:spcAft>
                <a:spcPts val="0"/>
              </a:spcAft>
              <a:buNone/>
            </a:pPr>
            <a:r>
              <a:rPr lang="en" sz="1000">
                <a:solidFill>
                  <a:srgbClr val="03332A"/>
                </a:solidFill>
                <a:latin typeface="Archivo Medium"/>
                <a:ea typeface="Archivo Medium"/>
                <a:cs typeface="Archivo Medium"/>
                <a:sym typeface="Archivo Medium"/>
              </a:rPr>
              <a:t>Manchester PD and Flock Safety are committed to transparency and accountability</a:t>
            </a:r>
            <a:endParaRPr sz="1000">
              <a:solidFill>
                <a:srgbClr val="03332A"/>
              </a:solidFill>
              <a:latin typeface="Archivo Medium"/>
              <a:ea typeface="Archivo Medium"/>
              <a:cs typeface="Archivo Medium"/>
              <a:sym typeface="Archivo Medium"/>
            </a:endParaRPr>
          </a:p>
          <a:p>
            <a:pPr marL="0" lvl="0" indent="0" algn="l" rtl="0">
              <a:lnSpc>
                <a:spcPct val="100000"/>
              </a:lnSpc>
              <a:spcBef>
                <a:spcPts val="0"/>
              </a:spcBef>
              <a:spcAft>
                <a:spcPts val="0"/>
              </a:spcAft>
              <a:buNone/>
            </a:pPr>
            <a:endParaRPr sz="1000">
              <a:solidFill>
                <a:srgbClr val="03332A"/>
              </a:solidFill>
              <a:latin typeface="Archivo Medium"/>
              <a:ea typeface="Archivo Medium"/>
              <a:cs typeface="Archivo Medium"/>
              <a:sym typeface="Archivo Medium"/>
            </a:endParaRPr>
          </a:p>
          <a:p>
            <a:pPr marL="0" lvl="0" indent="0" algn="l" rtl="0">
              <a:lnSpc>
                <a:spcPct val="100000"/>
              </a:lnSpc>
              <a:spcBef>
                <a:spcPts val="0"/>
              </a:spcBef>
              <a:spcAft>
                <a:spcPts val="0"/>
              </a:spcAft>
              <a:buNone/>
            </a:pPr>
            <a:r>
              <a:rPr lang="en" sz="1000">
                <a:solidFill>
                  <a:srgbClr val="03332A"/>
                </a:solidFill>
                <a:latin typeface="Archivo Medium"/>
                <a:ea typeface="Archivo Medium"/>
                <a:cs typeface="Archivo Medium"/>
                <a:sym typeface="Archivo Medium"/>
              </a:rPr>
              <a:t>Manchester PD and Flock Safety are committed to upholding your community values while delivering exceptional service for a safer Manchester</a:t>
            </a:r>
            <a:endParaRPr sz="1000">
              <a:solidFill>
                <a:srgbClr val="03332A"/>
              </a:solidFill>
              <a:latin typeface="Archivo Medium"/>
              <a:ea typeface="Archivo Medium"/>
              <a:cs typeface="Archivo Medium"/>
              <a:sym typeface="Archivo Medium"/>
            </a:endParaRPr>
          </a:p>
        </p:txBody>
      </p:sp>
      <p:grpSp>
        <p:nvGrpSpPr>
          <p:cNvPr id="3715" name="Google Shape;3715;p301"/>
          <p:cNvGrpSpPr/>
          <p:nvPr/>
        </p:nvGrpSpPr>
        <p:grpSpPr>
          <a:xfrm>
            <a:off x="459615" y="1963938"/>
            <a:ext cx="145500" cy="145500"/>
            <a:chOff x="306508" y="2980011"/>
            <a:chExt cx="145500" cy="145500"/>
          </a:xfrm>
        </p:grpSpPr>
        <p:sp>
          <p:nvSpPr>
            <p:cNvPr id="3716" name="Google Shape;3716;p301"/>
            <p:cNvSpPr/>
            <p:nvPr/>
          </p:nvSpPr>
          <p:spPr>
            <a:xfrm>
              <a:off x="306508" y="2980011"/>
              <a:ext cx="145500" cy="145500"/>
            </a:xfrm>
            <a:prstGeom prst="ellipse">
              <a:avLst/>
            </a:prstGeom>
            <a:solidFill>
              <a:srgbClr val="E1F1C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717" name="Google Shape;3717;p301"/>
            <p:cNvPicPr preferRelativeResize="0"/>
            <p:nvPr/>
          </p:nvPicPr>
          <p:blipFill>
            <a:blip r:embed="rId7">
              <a:alphaModFix/>
            </a:blip>
            <a:stretch>
              <a:fillRect/>
            </a:stretch>
          </p:blipFill>
          <p:spPr>
            <a:xfrm>
              <a:off x="343923" y="3023350"/>
              <a:ext cx="70531" cy="58696"/>
            </a:xfrm>
            <a:prstGeom prst="rect">
              <a:avLst/>
            </a:prstGeom>
            <a:noFill/>
            <a:ln>
              <a:noFill/>
            </a:ln>
          </p:spPr>
        </p:pic>
      </p:grpSp>
      <p:grpSp>
        <p:nvGrpSpPr>
          <p:cNvPr id="3718" name="Google Shape;3718;p301"/>
          <p:cNvGrpSpPr/>
          <p:nvPr/>
        </p:nvGrpSpPr>
        <p:grpSpPr>
          <a:xfrm>
            <a:off x="459615" y="2262277"/>
            <a:ext cx="145500" cy="145500"/>
            <a:chOff x="306508" y="2980011"/>
            <a:chExt cx="145500" cy="145500"/>
          </a:xfrm>
        </p:grpSpPr>
        <p:sp>
          <p:nvSpPr>
            <p:cNvPr id="3719" name="Google Shape;3719;p301"/>
            <p:cNvSpPr/>
            <p:nvPr/>
          </p:nvSpPr>
          <p:spPr>
            <a:xfrm>
              <a:off x="306508" y="2980011"/>
              <a:ext cx="145500" cy="145500"/>
            </a:xfrm>
            <a:prstGeom prst="ellipse">
              <a:avLst/>
            </a:prstGeom>
            <a:solidFill>
              <a:srgbClr val="E1F1C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720" name="Google Shape;3720;p301"/>
            <p:cNvPicPr preferRelativeResize="0"/>
            <p:nvPr/>
          </p:nvPicPr>
          <p:blipFill>
            <a:blip r:embed="rId7">
              <a:alphaModFix/>
            </a:blip>
            <a:stretch>
              <a:fillRect/>
            </a:stretch>
          </p:blipFill>
          <p:spPr>
            <a:xfrm>
              <a:off x="343923" y="3023350"/>
              <a:ext cx="70531" cy="58696"/>
            </a:xfrm>
            <a:prstGeom prst="rect">
              <a:avLst/>
            </a:prstGeom>
            <a:noFill/>
            <a:ln>
              <a:noFill/>
            </a:ln>
          </p:spPr>
        </p:pic>
      </p:grpSp>
      <p:grpSp>
        <p:nvGrpSpPr>
          <p:cNvPr id="3721" name="Google Shape;3721;p301"/>
          <p:cNvGrpSpPr/>
          <p:nvPr/>
        </p:nvGrpSpPr>
        <p:grpSpPr>
          <a:xfrm>
            <a:off x="459615" y="2733661"/>
            <a:ext cx="145500" cy="145500"/>
            <a:chOff x="306508" y="2980011"/>
            <a:chExt cx="145500" cy="145500"/>
          </a:xfrm>
        </p:grpSpPr>
        <p:sp>
          <p:nvSpPr>
            <p:cNvPr id="3722" name="Google Shape;3722;p301"/>
            <p:cNvSpPr/>
            <p:nvPr/>
          </p:nvSpPr>
          <p:spPr>
            <a:xfrm>
              <a:off x="306508" y="2980011"/>
              <a:ext cx="145500" cy="145500"/>
            </a:xfrm>
            <a:prstGeom prst="ellipse">
              <a:avLst/>
            </a:prstGeom>
            <a:solidFill>
              <a:srgbClr val="E1F1C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723" name="Google Shape;3723;p301"/>
            <p:cNvPicPr preferRelativeResize="0"/>
            <p:nvPr/>
          </p:nvPicPr>
          <p:blipFill>
            <a:blip r:embed="rId7">
              <a:alphaModFix/>
            </a:blip>
            <a:stretch>
              <a:fillRect/>
            </a:stretch>
          </p:blipFill>
          <p:spPr>
            <a:xfrm>
              <a:off x="343923" y="3023350"/>
              <a:ext cx="70531" cy="58696"/>
            </a:xfrm>
            <a:prstGeom prst="rect">
              <a:avLst/>
            </a:prstGeom>
            <a:noFill/>
            <a:ln>
              <a:noFill/>
            </a:ln>
          </p:spPr>
        </p:pic>
      </p:grpSp>
      <p:grpSp>
        <p:nvGrpSpPr>
          <p:cNvPr id="3724" name="Google Shape;3724;p301"/>
          <p:cNvGrpSpPr/>
          <p:nvPr/>
        </p:nvGrpSpPr>
        <p:grpSpPr>
          <a:xfrm>
            <a:off x="459615" y="3184400"/>
            <a:ext cx="145500" cy="145500"/>
            <a:chOff x="306508" y="2980011"/>
            <a:chExt cx="145500" cy="145500"/>
          </a:xfrm>
        </p:grpSpPr>
        <p:sp>
          <p:nvSpPr>
            <p:cNvPr id="3725" name="Google Shape;3725;p301"/>
            <p:cNvSpPr/>
            <p:nvPr/>
          </p:nvSpPr>
          <p:spPr>
            <a:xfrm>
              <a:off x="306508" y="2980011"/>
              <a:ext cx="145500" cy="145500"/>
            </a:xfrm>
            <a:prstGeom prst="ellipse">
              <a:avLst/>
            </a:prstGeom>
            <a:solidFill>
              <a:srgbClr val="E1F1C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726" name="Google Shape;3726;p301"/>
            <p:cNvPicPr preferRelativeResize="0"/>
            <p:nvPr/>
          </p:nvPicPr>
          <p:blipFill>
            <a:blip r:embed="rId7">
              <a:alphaModFix/>
            </a:blip>
            <a:stretch>
              <a:fillRect/>
            </a:stretch>
          </p:blipFill>
          <p:spPr>
            <a:xfrm>
              <a:off x="343923" y="3023350"/>
              <a:ext cx="70531" cy="58696"/>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23328"/>
        </a:solidFill>
        <a:effectLst/>
      </p:bgPr>
    </p:bg>
    <p:spTree>
      <p:nvGrpSpPr>
        <p:cNvPr id="1" name="Shape 3362"/>
        <p:cNvGrpSpPr/>
        <p:nvPr/>
      </p:nvGrpSpPr>
      <p:grpSpPr>
        <a:xfrm>
          <a:off x="0" y="0"/>
          <a:ext cx="0" cy="0"/>
          <a:chOff x="0" y="0"/>
          <a:chExt cx="0" cy="0"/>
        </a:xfrm>
      </p:grpSpPr>
      <p:sp>
        <p:nvSpPr>
          <p:cNvPr id="3363" name="Google Shape;3363;p282"/>
          <p:cNvSpPr txBox="1"/>
          <p:nvPr/>
        </p:nvSpPr>
        <p:spPr>
          <a:xfrm>
            <a:off x="2623650" y="2205484"/>
            <a:ext cx="3896700" cy="966000"/>
          </a:xfrm>
          <a:prstGeom prst="rect">
            <a:avLst/>
          </a:prstGeom>
          <a:noFill/>
          <a:ln>
            <a:noFill/>
          </a:ln>
        </p:spPr>
        <p:txBody>
          <a:bodyPr spcFirstLastPara="1" wrap="square" lIns="68575" tIns="68575" rIns="68575" bIns="68575" anchor="t" anchorCtr="0">
            <a:spAutoFit/>
          </a:bodyPr>
          <a:lstStyle/>
          <a:p>
            <a:pPr marL="0" lvl="0" indent="0" algn="ctr" rtl="0">
              <a:lnSpc>
                <a:spcPct val="115000"/>
              </a:lnSpc>
              <a:spcBef>
                <a:spcPts val="0"/>
              </a:spcBef>
              <a:spcAft>
                <a:spcPts val="0"/>
              </a:spcAft>
              <a:buNone/>
            </a:pPr>
            <a:r>
              <a:rPr lang="en" sz="2500">
                <a:solidFill>
                  <a:srgbClr val="D7F5B2"/>
                </a:solidFill>
                <a:latin typeface="Archivo SemiBold"/>
                <a:ea typeface="Archivo SemiBold"/>
                <a:cs typeface="Archivo SemiBold"/>
                <a:sym typeface="Archivo SemiBold"/>
              </a:rPr>
              <a:t>Manchester +</a:t>
            </a:r>
            <a:endParaRPr sz="2500">
              <a:solidFill>
                <a:srgbClr val="D7F5B2"/>
              </a:solidFill>
              <a:latin typeface="Archivo SemiBold"/>
              <a:ea typeface="Archivo SemiBold"/>
              <a:cs typeface="Archivo SemiBold"/>
              <a:sym typeface="Archivo SemiBold"/>
            </a:endParaRPr>
          </a:p>
          <a:p>
            <a:pPr marL="0" lvl="0" indent="0" algn="ctr" rtl="0">
              <a:lnSpc>
                <a:spcPct val="115000"/>
              </a:lnSpc>
              <a:spcBef>
                <a:spcPts val="0"/>
              </a:spcBef>
              <a:spcAft>
                <a:spcPts val="0"/>
              </a:spcAft>
              <a:buNone/>
            </a:pPr>
            <a:r>
              <a:rPr lang="en" sz="2500">
                <a:solidFill>
                  <a:srgbClr val="D7F5B2"/>
                </a:solidFill>
                <a:latin typeface="Archivo SemiBold"/>
                <a:ea typeface="Archivo SemiBold"/>
                <a:cs typeface="Archivo SemiBold"/>
                <a:sym typeface="Archivo SemiBold"/>
              </a:rPr>
              <a:t>Flock Safety</a:t>
            </a:r>
            <a:endParaRPr sz="2500">
              <a:solidFill>
                <a:srgbClr val="D7F5B2"/>
              </a:solidFill>
              <a:latin typeface="Archivo SemiBold"/>
              <a:ea typeface="Archivo SemiBold"/>
              <a:cs typeface="Archivo SemiBold"/>
              <a:sym typeface="Archivo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3332A"/>
        </a:solidFill>
        <a:effectLst/>
      </p:bgPr>
    </p:bg>
    <p:spTree>
      <p:nvGrpSpPr>
        <p:cNvPr id="1" name="Shape 3394"/>
        <p:cNvGrpSpPr/>
        <p:nvPr/>
      </p:nvGrpSpPr>
      <p:grpSpPr>
        <a:xfrm>
          <a:off x="0" y="0"/>
          <a:ext cx="0" cy="0"/>
          <a:chOff x="0" y="0"/>
          <a:chExt cx="0" cy="0"/>
        </a:xfrm>
      </p:grpSpPr>
      <p:cxnSp>
        <p:nvCxnSpPr>
          <p:cNvPr id="3395" name="Google Shape;3395;p284"/>
          <p:cNvCxnSpPr>
            <a:cxnSpLocks/>
          </p:cNvCxnSpPr>
          <p:nvPr/>
        </p:nvCxnSpPr>
        <p:spPr>
          <a:xfrm>
            <a:off x="388503" y="2630346"/>
            <a:ext cx="8335500" cy="0"/>
          </a:xfrm>
          <a:prstGeom prst="straightConnector1">
            <a:avLst/>
          </a:prstGeom>
          <a:noFill/>
          <a:ln w="9525" cap="flat" cmpd="sng">
            <a:solidFill>
              <a:srgbClr val="F6F4EF"/>
            </a:solidFill>
            <a:prstDash val="solid"/>
            <a:round/>
            <a:headEnd type="none" w="med" len="med"/>
            <a:tailEnd type="none" w="med" len="med"/>
          </a:ln>
        </p:spPr>
      </p:cxnSp>
      <p:sp>
        <p:nvSpPr>
          <p:cNvPr id="3396" name="Google Shape;3396;p284"/>
          <p:cNvSpPr/>
          <p:nvPr/>
        </p:nvSpPr>
        <p:spPr>
          <a:xfrm>
            <a:off x="1287456" y="2630346"/>
            <a:ext cx="48300" cy="48300"/>
          </a:xfrm>
          <a:prstGeom prst="ellipse">
            <a:avLst/>
          </a:prstGeom>
          <a:solidFill>
            <a:srgbClr val="F6F4EF"/>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3397" name="Google Shape;3397;p284"/>
          <p:cNvSpPr/>
          <p:nvPr/>
        </p:nvSpPr>
        <p:spPr>
          <a:xfrm>
            <a:off x="360484" y="2630346"/>
            <a:ext cx="48300" cy="48300"/>
          </a:xfrm>
          <a:prstGeom prst="ellipse">
            <a:avLst/>
          </a:prstGeom>
          <a:solidFill>
            <a:srgbClr val="F6F4EF"/>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3398" name="Google Shape;3398;p284"/>
          <p:cNvSpPr/>
          <p:nvPr/>
        </p:nvSpPr>
        <p:spPr>
          <a:xfrm>
            <a:off x="3141402" y="2630346"/>
            <a:ext cx="48300" cy="48300"/>
          </a:xfrm>
          <a:prstGeom prst="ellipse">
            <a:avLst/>
          </a:prstGeom>
          <a:solidFill>
            <a:srgbClr val="F6F4EF"/>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3399" name="Google Shape;3399;p284"/>
          <p:cNvSpPr/>
          <p:nvPr/>
        </p:nvSpPr>
        <p:spPr>
          <a:xfrm>
            <a:off x="4068375" y="2630346"/>
            <a:ext cx="48300" cy="48300"/>
          </a:xfrm>
          <a:prstGeom prst="ellipse">
            <a:avLst/>
          </a:prstGeom>
          <a:solidFill>
            <a:srgbClr val="F6F4EF"/>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3401" name="Google Shape;3401;p284"/>
          <p:cNvSpPr txBox="1"/>
          <p:nvPr/>
        </p:nvSpPr>
        <p:spPr>
          <a:xfrm>
            <a:off x="151975" y="228600"/>
            <a:ext cx="8763600" cy="5631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SzPts val="605"/>
              <a:buNone/>
            </a:pPr>
            <a:r>
              <a:rPr lang="en" sz="2940" dirty="0">
                <a:solidFill>
                  <a:srgbClr val="F6F4EF"/>
                </a:solidFill>
                <a:latin typeface="Archivo Medium"/>
                <a:ea typeface="Archivo Medium"/>
                <a:cs typeface="Archivo Medium"/>
                <a:sym typeface="Archivo Medium"/>
              </a:rPr>
              <a:t>History of Flock Safety in Manchester CT PD</a:t>
            </a:r>
            <a:endParaRPr sz="2940" dirty="0">
              <a:solidFill>
                <a:srgbClr val="F6F4EF"/>
              </a:solidFill>
              <a:latin typeface="Archivo Medium"/>
              <a:ea typeface="Archivo Medium"/>
              <a:cs typeface="Archivo Medium"/>
              <a:sym typeface="Archivo Medium"/>
            </a:endParaRPr>
          </a:p>
        </p:txBody>
      </p:sp>
      <p:sp>
        <p:nvSpPr>
          <p:cNvPr id="3402" name="Google Shape;3402;p284"/>
          <p:cNvSpPr/>
          <p:nvPr/>
        </p:nvSpPr>
        <p:spPr>
          <a:xfrm>
            <a:off x="4995348" y="2630346"/>
            <a:ext cx="48300" cy="48300"/>
          </a:xfrm>
          <a:prstGeom prst="ellipse">
            <a:avLst/>
          </a:prstGeom>
          <a:solidFill>
            <a:srgbClr val="F6F4EF"/>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cxnSp>
        <p:nvCxnSpPr>
          <p:cNvPr id="3403" name="Google Shape;3403;p284"/>
          <p:cNvCxnSpPr/>
          <p:nvPr/>
        </p:nvCxnSpPr>
        <p:spPr>
          <a:xfrm rot="10800000">
            <a:off x="383185" y="2217537"/>
            <a:ext cx="0" cy="323700"/>
          </a:xfrm>
          <a:prstGeom prst="straightConnector1">
            <a:avLst/>
          </a:prstGeom>
          <a:noFill/>
          <a:ln w="9525" cap="flat" cmpd="sng">
            <a:solidFill>
              <a:srgbClr val="35695D"/>
            </a:solidFill>
            <a:prstDash val="solid"/>
            <a:round/>
            <a:headEnd type="none" w="med" len="med"/>
            <a:tailEnd type="none" w="med" len="med"/>
          </a:ln>
        </p:spPr>
      </p:cxnSp>
      <p:sp>
        <p:nvSpPr>
          <p:cNvPr id="3405" name="Google Shape;3405;p284"/>
          <p:cNvSpPr/>
          <p:nvPr/>
        </p:nvSpPr>
        <p:spPr>
          <a:xfrm>
            <a:off x="2214429" y="2630346"/>
            <a:ext cx="48300" cy="48300"/>
          </a:xfrm>
          <a:prstGeom prst="ellipse">
            <a:avLst/>
          </a:prstGeom>
          <a:solidFill>
            <a:srgbClr val="F6F4EF"/>
          </a:solidFill>
          <a:ln>
            <a:noFill/>
          </a:ln>
        </p:spPr>
        <p:txBody>
          <a:bodyPr spcFirstLastPara="1" wrap="square" lIns="68575" tIns="68575" rIns="68575" bIns="68575" anchor="ctr" anchorCtr="0">
            <a:noAutofit/>
          </a:bodyPr>
          <a:lstStyle/>
          <a:p>
            <a:pPr marL="0" lvl="0" indent="0" algn="ctr" rtl="0">
              <a:spcBef>
                <a:spcPts val="0"/>
              </a:spcBef>
              <a:spcAft>
                <a:spcPts val="0"/>
              </a:spcAft>
              <a:buNone/>
            </a:pPr>
            <a:endParaRPr sz="1100"/>
          </a:p>
        </p:txBody>
      </p:sp>
      <p:sp>
        <p:nvSpPr>
          <p:cNvPr id="3409" name="Google Shape;3409;p284"/>
          <p:cNvSpPr txBox="1"/>
          <p:nvPr/>
        </p:nvSpPr>
        <p:spPr>
          <a:xfrm>
            <a:off x="263911" y="1772324"/>
            <a:ext cx="781500" cy="436500"/>
          </a:xfrm>
          <a:prstGeom prst="rect">
            <a:avLst/>
          </a:prstGeom>
          <a:noFill/>
          <a:ln>
            <a:noFill/>
          </a:ln>
        </p:spPr>
        <p:txBody>
          <a:bodyPr spcFirstLastPara="1" wrap="square" lIns="68575" tIns="68575" rIns="68575" bIns="68575" anchor="t" anchorCtr="0">
            <a:spAutoFit/>
          </a:bodyPr>
          <a:lstStyle/>
          <a:p>
            <a:pPr marL="0" lvl="0" indent="0" algn="l" rtl="0">
              <a:lnSpc>
                <a:spcPct val="115000"/>
              </a:lnSpc>
              <a:spcBef>
                <a:spcPts val="0"/>
              </a:spcBef>
              <a:spcAft>
                <a:spcPts val="0"/>
              </a:spcAft>
              <a:buNone/>
            </a:pPr>
            <a:r>
              <a:rPr lang="en" sz="900" dirty="0">
                <a:solidFill>
                  <a:srgbClr val="FFFFFF"/>
                </a:solidFill>
                <a:latin typeface="Archivo SemiBold"/>
                <a:ea typeface="Archivo SemiBold"/>
                <a:cs typeface="Archivo SemiBold"/>
                <a:sym typeface="Archivo SemiBold"/>
              </a:rPr>
              <a:t>Introduction </a:t>
            </a:r>
            <a:endParaRPr sz="900" dirty="0">
              <a:solidFill>
                <a:srgbClr val="FFFFFF"/>
              </a:solidFill>
              <a:latin typeface="Archivo SemiBold"/>
              <a:ea typeface="Archivo SemiBold"/>
              <a:cs typeface="Archivo SemiBold"/>
              <a:sym typeface="Archivo SemiBold"/>
            </a:endParaRPr>
          </a:p>
          <a:p>
            <a:pPr marL="0" lvl="0" indent="0" algn="l" rtl="0">
              <a:lnSpc>
                <a:spcPct val="115000"/>
              </a:lnSpc>
              <a:spcBef>
                <a:spcPts val="0"/>
              </a:spcBef>
              <a:spcAft>
                <a:spcPts val="0"/>
              </a:spcAft>
              <a:buNone/>
            </a:pPr>
            <a:r>
              <a:rPr lang="en" sz="900" dirty="0">
                <a:solidFill>
                  <a:srgbClr val="FFFFFF"/>
                </a:solidFill>
                <a:latin typeface="Archivo SemiBold"/>
                <a:ea typeface="Archivo SemiBold"/>
                <a:cs typeface="Archivo SemiBold"/>
                <a:sym typeface="Archivo SemiBold"/>
              </a:rPr>
              <a:t>To Flock</a:t>
            </a:r>
            <a:endParaRPr sz="900" dirty="0">
              <a:solidFill>
                <a:srgbClr val="FFFFFF"/>
              </a:solidFill>
              <a:latin typeface="Archivo SemiBold"/>
              <a:ea typeface="Archivo SemiBold"/>
              <a:cs typeface="Archivo SemiBold"/>
              <a:sym typeface="Archivo SemiBold"/>
            </a:endParaRPr>
          </a:p>
        </p:txBody>
      </p:sp>
      <p:sp>
        <p:nvSpPr>
          <p:cNvPr id="3410" name="Google Shape;3410;p284"/>
          <p:cNvSpPr/>
          <p:nvPr/>
        </p:nvSpPr>
        <p:spPr>
          <a:xfrm>
            <a:off x="305325" y="1505115"/>
            <a:ext cx="618300" cy="225900"/>
          </a:xfrm>
          <a:prstGeom prst="roundRect">
            <a:avLst>
              <a:gd name="adj" fmla="val 50000"/>
            </a:avLst>
          </a:prstGeom>
          <a:solidFill>
            <a:srgbClr val="F6F4E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1100" dirty="0">
                <a:solidFill>
                  <a:srgbClr val="03332A"/>
                </a:solidFill>
                <a:latin typeface="Archivo SemiBold"/>
                <a:ea typeface="Archivo SemiBold"/>
                <a:cs typeface="Archivo SemiBold"/>
                <a:sym typeface="Archivo SemiBold"/>
              </a:rPr>
              <a:t>2022</a:t>
            </a:r>
            <a:endParaRPr sz="1100" dirty="0">
              <a:solidFill>
                <a:srgbClr val="03332A"/>
              </a:solidFill>
              <a:latin typeface="Archivo SemiBold"/>
              <a:ea typeface="Archivo SemiBold"/>
              <a:cs typeface="Archivo SemiBold"/>
              <a:sym typeface="Archivo SemiBold"/>
            </a:endParaRPr>
          </a:p>
        </p:txBody>
      </p:sp>
      <p:cxnSp>
        <p:nvCxnSpPr>
          <p:cNvPr id="3411" name="Google Shape;3411;p284"/>
          <p:cNvCxnSpPr/>
          <p:nvPr/>
        </p:nvCxnSpPr>
        <p:spPr>
          <a:xfrm rot="10800000">
            <a:off x="1307756" y="2766251"/>
            <a:ext cx="0" cy="345300"/>
          </a:xfrm>
          <a:prstGeom prst="straightConnector1">
            <a:avLst/>
          </a:prstGeom>
          <a:noFill/>
          <a:ln w="9525" cap="flat" cmpd="sng">
            <a:solidFill>
              <a:srgbClr val="35695D"/>
            </a:solidFill>
            <a:prstDash val="solid"/>
            <a:round/>
            <a:headEnd type="none" w="med" len="med"/>
            <a:tailEnd type="none" w="med" len="med"/>
          </a:ln>
        </p:spPr>
      </p:cxnSp>
      <p:cxnSp>
        <p:nvCxnSpPr>
          <p:cNvPr id="3412" name="Google Shape;3412;p284"/>
          <p:cNvCxnSpPr/>
          <p:nvPr/>
        </p:nvCxnSpPr>
        <p:spPr>
          <a:xfrm rot="10800000">
            <a:off x="2236883" y="2217537"/>
            <a:ext cx="0" cy="323700"/>
          </a:xfrm>
          <a:prstGeom prst="straightConnector1">
            <a:avLst/>
          </a:prstGeom>
          <a:noFill/>
          <a:ln w="9525" cap="flat" cmpd="sng">
            <a:solidFill>
              <a:srgbClr val="35695D"/>
            </a:solidFill>
            <a:prstDash val="solid"/>
            <a:round/>
            <a:headEnd type="none" w="med" len="med"/>
            <a:tailEnd type="none" w="med" len="med"/>
          </a:ln>
        </p:spPr>
      </p:cxnSp>
      <p:sp>
        <p:nvSpPr>
          <p:cNvPr id="3413" name="Google Shape;3413;p284"/>
          <p:cNvSpPr txBox="1"/>
          <p:nvPr/>
        </p:nvSpPr>
        <p:spPr>
          <a:xfrm>
            <a:off x="2146500" y="1772325"/>
            <a:ext cx="999600" cy="616312"/>
          </a:xfrm>
          <a:prstGeom prst="rect">
            <a:avLst/>
          </a:prstGeom>
          <a:noFill/>
          <a:ln>
            <a:noFill/>
          </a:ln>
        </p:spPr>
        <p:txBody>
          <a:bodyPr spcFirstLastPara="1" wrap="square" lIns="68575" tIns="68575" rIns="68575" bIns="68575" anchor="t" anchorCtr="0">
            <a:spAutoFit/>
          </a:bodyPr>
          <a:lstStyle/>
          <a:p>
            <a:pPr marL="0" lvl="0" indent="0" algn="l" rtl="0">
              <a:lnSpc>
                <a:spcPct val="115000"/>
              </a:lnSpc>
              <a:spcBef>
                <a:spcPts val="0"/>
              </a:spcBef>
              <a:spcAft>
                <a:spcPts val="0"/>
              </a:spcAft>
              <a:buNone/>
            </a:pPr>
            <a:r>
              <a:rPr lang="en" sz="900" dirty="0">
                <a:solidFill>
                  <a:srgbClr val="FFFFFF"/>
                </a:solidFill>
                <a:latin typeface="Archivo SemiBold"/>
                <a:ea typeface="Archivo SemiBold"/>
                <a:cs typeface="Archivo SemiBold"/>
                <a:sym typeface="Archivo SemiBold"/>
              </a:rPr>
              <a:t>6 LPR Falcons</a:t>
            </a:r>
            <a:endParaRPr sz="900" dirty="0">
              <a:solidFill>
                <a:srgbClr val="FFFFFF"/>
              </a:solidFill>
              <a:latin typeface="Archivo SemiBold"/>
              <a:ea typeface="Archivo SemiBold"/>
              <a:cs typeface="Archivo SemiBold"/>
              <a:sym typeface="Archivo SemiBold"/>
            </a:endParaRPr>
          </a:p>
          <a:p>
            <a:pPr marL="0" lvl="0" indent="0" algn="l" rtl="0">
              <a:lnSpc>
                <a:spcPct val="115000"/>
              </a:lnSpc>
              <a:spcBef>
                <a:spcPts val="0"/>
              </a:spcBef>
              <a:spcAft>
                <a:spcPts val="0"/>
              </a:spcAft>
              <a:buNone/>
            </a:pPr>
            <a:r>
              <a:rPr lang="en" sz="900" dirty="0">
                <a:solidFill>
                  <a:srgbClr val="FFFFFF"/>
                </a:solidFill>
                <a:latin typeface="Archivo SemiBold"/>
                <a:ea typeface="Archivo SemiBold"/>
                <a:cs typeface="Archivo SemiBold"/>
                <a:sym typeface="Archivo SemiBold"/>
              </a:rPr>
              <a:t>Deployed on town roadways</a:t>
            </a:r>
            <a:endParaRPr sz="900" dirty="0">
              <a:solidFill>
                <a:srgbClr val="FFFFFF"/>
              </a:solidFill>
              <a:latin typeface="Archivo SemiBold"/>
              <a:ea typeface="Archivo SemiBold"/>
              <a:cs typeface="Archivo SemiBold"/>
              <a:sym typeface="Archivo SemiBold"/>
            </a:endParaRPr>
          </a:p>
        </p:txBody>
      </p:sp>
      <p:sp>
        <p:nvSpPr>
          <p:cNvPr id="3414" name="Google Shape;3414;p284"/>
          <p:cNvSpPr/>
          <p:nvPr/>
        </p:nvSpPr>
        <p:spPr>
          <a:xfrm>
            <a:off x="2196207" y="1505115"/>
            <a:ext cx="618300" cy="225900"/>
          </a:xfrm>
          <a:prstGeom prst="roundRect">
            <a:avLst>
              <a:gd name="adj" fmla="val 50000"/>
            </a:avLst>
          </a:prstGeom>
          <a:solidFill>
            <a:srgbClr val="F6F4E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000" dirty="0">
                <a:solidFill>
                  <a:srgbClr val="03332A"/>
                </a:solidFill>
                <a:latin typeface="Archivo SemiBold"/>
                <a:ea typeface="Archivo SemiBold"/>
                <a:cs typeface="Archivo SemiBold"/>
                <a:sym typeface="Archivo SemiBold"/>
              </a:rPr>
              <a:t>2022</a:t>
            </a:r>
            <a:endParaRPr sz="1300" dirty="0">
              <a:solidFill>
                <a:srgbClr val="03332A"/>
              </a:solidFill>
              <a:latin typeface="Archivo SemiBold"/>
              <a:ea typeface="Archivo SemiBold"/>
              <a:cs typeface="Archivo SemiBold"/>
              <a:sym typeface="Archivo SemiBold"/>
            </a:endParaRPr>
          </a:p>
        </p:txBody>
      </p:sp>
      <p:sp>
        <p:nvSpPr>
          <p:cNvPr id="3415" name="Google Shape;3415;p284"/>
          <p:cNvSpPr txBox="1"/>
          <p:nvPr/>
        </p:nvSpPr>
        <p:spPr>
          <a:xfrm>
            <a:off x="1205547" y="3500090"/>
            <a:ext cx="1134300" cy="1253410"/>
          </a:xfrm>
          <a:prstGeom prst="rect">
            <a:avLst/>
          </a:prstGeom>
          <a:noFill/>
          <a:ln>
            <a:noFill/>
          </a:ln>
        </p:spPr>
        <p:txBody>
          <a:bodyPr spcFirstLastPara="1" wrap="square" lIns="68575" tIns="68575" rIns="68575" bIns="68575" anchor="t" anchorCtr="0">
            <a:spAutoFit/>
          </a:bodyPr>
          <a:lstStyle/>
          <a:p>
            <a:pPr marL="0" lvl="0" indent="0" algn="l" rtl="0">
              <a:lnSpc>
                <a:spcPct val="115000"/>
              </a:lnSpc>
              <a:spcBef>
                <a:spcPts val="0"/>
              </a:spcBef>
              <a:spcAft>
                <a:spcPts val="0"/>
              </a:spcAft>
              <a:buNone/>
            </a:pPr>
            <a:r>
              <a:rPr lang="en" sz="900" dirty="0">
                <a:solidFill>
                  <a:srgbClr val="FFFFFF"/>
                </a:solidFill>
                <a:latin typeface="Archivo SemiBold"/>
                <a:ea typeface="Archivo SemiBold"/>
                <a:cs typeface="Archivo SemiBold"/>
                <a:sym typeface="Archivo SemiBold"/>
              </a:rPr>
              <a:t>First LPR installed on Main St.  Evading accident with Main St. building solved within first hour</a:t>
            </a:r>
            <a:endParaRPr sz="900" dirty="0">
              <a:solidFill>
                <a:srgbClr val="FFFFFF"/>
              </a:solidFill>
              <a:latin typeface="Archivo SemiBold"/>
              <a:ea typeface="Archivo SemiBold"/>
              <a:cs typeface="Archivo SemiBold"/>
              <a:sym typeface="Archivo SemiBold"/>
            </a:endParaRPr>
          </a:p>
          <a:p>
            <a:pPr marL="0" lvl="0" indent="0" algn="l" rtl="0">
              <a:lnSpc>
                <a:spcPct val="115000"/>
              </a:lnSpc>
              <a:spcBef>
                <a:spcPts val="0"/>
              </a:spcBef>
              <a:spcAft>
                <a:spcPts val="0"/>
              </a:spcAft>
              <a:buNone/>
            </a:pPr>
            <a:endParaRPr sz="900" dirty="0">
              <a:solidFill>
                <a:srgbClr val="FFFFFF"/>
              </a:solidFill>
              <a:latin typeface="Archivo SemiBold"/>
              <a:ea typeface="Archivo SemiBold"/>
              <a:cs typeface="Archivo SemiBold"/>
              <a:sym typeface="Archivo SemiBold"/>
            </a:endParaRPr>
          </a:p>
        </p:txBody>
      </p:sp>
      <p:sp>
        <p:nvSpPr>
          <p:cNvPr id="3416" name="Google Shape;3416;p284"/>
          <p:cNvSpPr/>
          <p:nvPr/>
        </p:nvSpPr>
        <p:spPr>
          <a:xfrm>
            <a:off x="1255253" y="3232864"/>
            <a:ext cx="618300" cy="225900"/>
          </a:xfrm>
          <a:prstGeom prst="roundRect">
            <a:avLst>
              <a:gd name="adj" fmla="val 50000"/>
            </a:avLst>
          </a:prstGeom>
          <a:solidFill>
            <a:srgbClr val="F6F4E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000" dirty="0">
                <a:solidFill>
                  <a:srgbClr val="03332A"/>
                </a:solidFill>
                <a:latin typeface="Archivo SemiBold"/>
                <a:ea typeface="Archivo SemiBold"/>
                <a:cs typeface="Archivo SemiBold"/>
                <a:sym typeface="Archivo SemiBold"/>
              </a:rPr>
              <a:t>2022</a:t>
            </a:r>
            <a:endParaRPr sz="1300" dirty="0">
              <a:solidFill>
                <a:srgbClr val="03332A"/>
              </a:solidFill>
              <a:latin typeface="Archivo SemiBold"/>
              <a:ea typeface="Archivo SemiBold"/>
              <a:cs typeface="Archivo SemiBold"/>
              <a:sym typeface="Archivo SemiBold"/>
            </a:endParaRPr>
          </a:p>
        </p:txBody>
      </p:sp>
      <p:cxnSp>
        <p:nvCxnSpPr>
          <p:cNvPr id="3417" name="Google Shape;3417;p284"/>
          <p:cNvCxnSpPr/>
          <p:nvPr/>
        </p:nvCxnSpPr>
        <p:spPr>
          <a:xfrm rot="10800000">
            <a:off x="3169686" y="2766251"/>
            <a:ext cx="0" cy="345300"/>
          </a:xfrm>
          <a:prstGeom prst="straightConnector1">
            <a:avLst/>
          </a:prstGeom>
          <a:noFill/>
          <a:ln w="9525" cap="flat" cmpd="sng">
            <a:solidFill>
              <a:srgbClr val="35695D"/>
            </a:solidFill>
            <a:prstDash val="solid"/>
            <a:round/>
            <a:headEnd type="none" w="med" len="med"/>
            <a:tailEnd type="none" w="med" len="med"/>
          </a:ln>
        </p:spPr>
      </p:cxnSp>
      <p:sp>
        <p:nvSpPr>
          <p:cNvPr id="3418" name="Google Shape;3418;p284"/>
          <p:cNvSpPr txBox="1"/>
          <p:nvPr/>
        </p:nvSpPr>
        <p:spPr>
          <a:xfrm>
            <a:off x="3067500" y="3500075"/>
            <a:ext cx="1134300" cy="616312"/>
          </a:xfrm>
          <a:prstGeom prst="rect">
            <a:avLst/>
          </a:prstGeom>
          <a:noFill/>
          <a:ln>
            <a:noFill/>
          </a:ln>
        </p:spPr>
        <p:txBody>
          <a:bodyPr spcFirstLastPara="1" wrap="square" lIns="68575" tIns="68575" rIns="68575" bIns="68575" anchor="t" anchorCtr="0">
            <a:spAutoFit/>
          </a:bodyPr>
          <a:lstStyle/>
          <a:p>
            <a:pPr marL="0" lvl="0" indent="0" algn="l" rtl="0">
              <a:lnSpc>
                <a:spcPct val="115000"/>
              </a:lnSpc>
              <a:spcBef>
                <a:spcPts val="0"/>
              </a:spcBef>
              <a:spcAft>
                <a:spcPts val="0"/>
              </a:spcAft>
              <a:buNone/>
            </a:pPr>
            <a:r>
              <a:rPr lang="en" sz="900" dirty="0">
                <a:solidFill>
                  <a:srgbClr val="FFFFFF"/>
                </a:solidFill>
                <a:latin typeface="Archivo SemiBold"/>
                <a:ea typeface="Archivo SemiBold"/>
                <a:cs typeface="Archivo SemiBold"/>
                <a:sym typeface="Archivo SemiBold"/>
              </a:rPr>
              <a:t>6 LPR Falcons installed on state roadways</a:t>
            </a:r>
            <a:endParaRPr sz="900" dirty="0">
              <a:solidFill>
                <a:srgbClr val="FFFFFF"/>
              </a:solidFill>
              <a:latin typeface="Archivo SemiBold"/>
              <a:ea typeface="Archivo SemiBold"/>
              <a:cs typeface="Archivo SemiBold"/>
              <a:sym typeface="Archivo SemiBold"/>
            </a:endParaRPr>
          </a:p>
        </p:txBody>
      </p:sp>
      <p:sp>
        <p:nvSpPr>
          <p:cNvPr id="3419" name="Google Shape;3419;p284"/>
          <p:cNvSpPr/>
          <p:nvPr/>
        </p:nvSpPr>
        <p:spPr>
          <a:xfrm>
            <a:off x="3117183" y="3232864"/>
            <a:ext cx="618300" cy="225900"/>
          </a:xfrm>
          <a:prstGeom prst="roundRect">
            <a:avLst>
              <a:gd name="adj" fmla="val 50000"/>
            </a:avLst>
          </a:prstGeom>
          <a:solidFill>
            <a:srgbClr val="F6F4E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000" dirty="0">
                <a:solidFill>
                  <a:srgbClr val="03332A"/>
                </a:solidFill>
                <a:latin typeface="Archivo SemiBold"/>
                <a:ea typeface="Archivo SemiBold"/>
                <a:cs typeface="Archivo SemiBold"/>
                <a:sym typeface="Archivo SemiBold"/>
              </a:rPr>
              <a:t>2022</a:t>
            </a:r>
            <a:endParaRPr sz="1300" dirty="0">
              <a:solidFill>
                <a:srgbClr val="03332A"/>
              </a:solidFill>
              <a:latin typeface="Archivo SemiBold"/>
              <a:ea typeface="Archivo SemiBold"/>
              <a:cs typeface="Archivo SemiBold"/>
              <a:sym typeface="Archivo SemiBold"/>
            </a:endParaRPr>
          </a:p>
        </p:txBody>
      </p:sp>
      <p:cxnSp>
        <p:nvCxnSpPr>
          <p:cNvPr id="3426" name="Google Shape;3426;p284"/>
          <p:cNvCxnSpPr/>
          <p:nvPr/>
        </p:nvCxnSpPr>
        <p:spPr>
          <a:xfrm rot="10800000">
            <a:off x="4091707" y="2226450"/>
            <a:ext cx="0" cy="345300"/>
          </a:xfrm>
          <a:prstGeom prst="straightConnector1">
            <a:avLst/>
          </a:prstGeom>
          <a:noFill/>
          <a:ln w="9525" cap="flat" cmpd="sng">
            <a:solidFill>
              <a:srgbClr val="35695D"/>
            </a:solidFill>
            <a:prstDash val="solid"/>
            <a:round/>
            <a:headEnd type="none" w="med" len="med"/>
            <a:tailEnd type="none" w="med" len="med"/>
          </a:ln>
        </p:spPr>
      </p:cxnSp>
      <p:sp>
        <p:nvSpPr>
          <p:cNvPr id="3427" name="Google Shape;3427;p284"/>
          <p:cNvSpPr txBox="1"/>
          <p:nvPr/>
        </p:nvSpPr>
        <p:spPr>
          <a:xfrm>
            <a:off x="3735483" y="1340655"/>
            <a:ext cx="946800" cy="1094136"/>
          </a:xfrm>
          <a:prstGeom prst="rect">
            <a:avLst/>
          </a:prstGeom>
          <a:noFill/>
          <a:ln>
            <a:noFill/>
          </a:ln>
        </p:spPr>
        <p:txBody>
          <a:bodyPr spcFirstLastPara="1" wrap="square" lIns="68575" tIns="68575" rIns="68575" bIns="68575" anchor="t" anchorCtr="0">
            <a:spAutoFit/>
          </a:bodyPr>
          <a:lstStyle/>
          <a:p>
            <a:pPr marL="0" lvl="0" indent="0" algn="l" rtl="0">
              <a:lnSpc>
                <a:spcPct val="115000"/>
              </a:lnSpc>
              <a:spcBef>
                <a:spcPts val="0"/>
              </a:spcBef>
              <a:spcAft>
                <a:spcPts val="0"/>
              </a:spcAft>
              <a:buNone/>
            </a:pPr>
            <a:r>
              <a:rPr lang="en" sz="900" dirty="0">
                <a:solidFill>
                  <a:srgbClr val="FFFFFF"/>
                </a:solidFill>
                <a:latin typeface="Archivo SemiBold"/>
                <a:ea typeface="Archivo SemiBold"/>
                <a:cs typeface="Archivo SemiBold"/>
                <a:sym typeface="Archivo SemiBold"/>
              </a:rPr>
              <a:t>Addition of Falcon Flex camera for long term focused investigations</a:t>
            </a:r>
            <a:endParaRPr sz="900" dirty="0">
              <a:solidFill>
                <a:srgbClr val="FFFFFF"/>
              </a:solidFill>
              <a:latin typeface="Archivo SemiBold"/>
              <a:ea typeface="Archivo SemiBold"/>
              <a:cs typeface="Archivo SemiBold"/>
              <a:sym typeface="Archivo SemiBold"/>
            </a:endParaRPr>
          </a:p>
          <a:p>
            <a:pPr marL="0" lvl="0" indent="0" algn="l" rtl="0">
              <a:lnSpc>
                <a:spcPct val="115000"/>
              </a:lnSpc>
              <a:spcBef>
                <a:spcPts val="0"/>
              </a:spcBef>
              <a:spcAft>
                <a:spcPts val="0"/>
              </a:spcAft>
              <a:buNone/>
            </a:pPr>
            <a:endParaRPr sz="900" dirty="0">
              <a:solidFill>
                <a:srgbClr val="FFFFFF"/>
              </a:solidFill>
              <a:latin typeface="Archivo SemiBold"/>
              <a:ea typeface="Archivo SemiBold"/>
              <a:cs typeface="Archivo SemiBold"/>
              <a:sym typeface="Archivo SemiBold"/>
            </a:endParaRPr>
          </a:p>
        </p:txBody>
      </p:sp>
      <p:sp>
        <p:nvSpPr>
          <p:cNvPr id="3428" name="Google Shape;3428;p284"/>
          <p:cNvSpPr/>
          <p:nvPr/>
        </p:nvSpPr>
        <p:spPr>
          <a:xfrm>
            <a:off x="3782556" y="1176676"/>
            <a:ext cx="618300" cy="225900"/>
          </a:xfrm>
          <a:prstGeom prst="roundRect">
            <a:avLst>
              <a:gd name="adj" fmla="val 50000"/>
            </a:avLst>
          </a:prstGeom>
          <a:solidFill>
            <a:srgbClr val="F6F4E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sz="1100" dirty="0">
                <a:solidFill>
                  <a:srgbClr val="03332A"/>
                </a:solidFill>
                <a:latin typeface="Archivo SemiBold"/>
                <a:ea typeface="Archivo SemiBold"/>
                <a:cs typeface="Archivo SemiBold"/>
                <a:sym typeface="Archivo SemiBold"/>
              </a:rPr>
              <a:t>2023</a:t>
            </a:r>
            <a:endParaRPr sz="1100" dirty="0">
              <a:solidFill>
                <a:srgbClr val="03332A"/>
              </a:solidFill>
              <a:latin typeface="Archivo SemiBold"/>
              <a:ea typeface="Archivo SemiBold"/>
              <a:cs typeface="Archivo SemiBold"/>
              <a:sym typeface="Archivo SemiBold"/>
            </a:endParaRPr>
          </a:p>
        </p:txBody>
      </p:sp>
      <p:cxnSp>
        <p:nvCxnSpPr>
          <p:cNvPr id="3435" name="Google Shape;3435;p284"/>
          <p:cNvCxnSpPr/>
          <p:nvPr/>
        </p:nvCxnSpPr>
        <p:spPr>
          <a:xfrm rot="10800000">
            <a:off x="5043648" y="2766251"/>
            <a:ext cx="0" cy="345300"/>
          </a:xfrm>
          <a:prstGeom prst="straightConnector1">
            <a:avLst/>
          </a:prstGeom>
          <a:noFill/>
          <a:ln w="9525" cap="flat" cmpd="sng">
            <a:solidFill>
              <a:srgbClr val="35695D"/>
            </a:solidFill>
            <a:prstDash val="solid"/>
            <a:round/>
            <a:headEnd type="none" w="med" len="med"/>
            <a:tailEnd type="none" w="med" len="med"/>
          </a:ln>
        </p:spPr>
      </p:cxnSp>
      <p:sp>
        <p:nvSpPr>
          <p:cNvPr id="3436" name="Google Shape;3436;p284"/>
          <p:cNvSpPr txBox="1"/>
          <p:nvPr/>
        </p:nvSpPr>
        <p:spPr>
          <a:xfrm>
            <a:off x="4556253" y="3506582"/>
            <a:ext cx="999600" cy="457038"/>
          </a:xfrm>
          <a:prstGeom prst="rect">
            <a:avLst/>
          </a:prstGeom>
          <a:noFill/>
          <a:ln>
            <a:noFill/>
          </a:ln>
        </p:spPr>
        <p:txBody>
          <a:bodyPr spcFirstLastPara="1" wrap="square" lIns="68575" tIns="68575" rIns="68575" bIns="68575" anchor="t" anchorCtr="0">
            <a:spAutoFit/>
          </a:bodyPr>
          <a:lstStyle/>
          <a:p>
            <a:pPr marL="0" lvl="0" indent="0" algn="r" rtl="0">
              <a:lnSpc>
                <a:spcPct val="115000"/>
              </a:lnSpc>
              <a:spcBef>
                <a:spcPts val="0"/>
              </a:spcBef>
              <a:spcAft>
                <a:spcPts val="0"/>
              </a:spcAft>
              <a:buNone/>
            </a:pPr>
            <a:r>
              <a:rPr lang="en-US" sz="900" dirty="0">
                <a:solidFill>
                  <a:srgbClr val="FFFFFF"/>
                </a:solidFill>
                <a:latin typeface="Archivo SemiBold"/>
                <a:ea typeface="Archivo SemiBold"/>
                <a:cs typeface="Archivo SemiBold"/>
                <a:sym typeface="Archivo SemiBold"/>
              </a:rPr>
              <a:t>5 LPR Falcons deployed</a:t>
            </a:r>
            <a:endParaRPr sz="900" dirty="0">
              <a:solidFill>
                <a:srgbClr val="FFFFFF"/>
              </a:solidFill>
              <a:latin typeface="Archivo SemiBold"/>
              <a:ea typeface="Archivo SemiBold"/>
              <a:cs typeface="Archivo SemiBold"/>
              <a:sym typeface="Archivo SemiBold"/>
            </a:endParaRPr>
          </a:p>
        </p:txBody>
      </p:sp>
      <p:sp>
        <p:nvSpPr>
          <p:cNvPr id="3437" name="Google Shape;3437;p284"/>
          <p:cNvSpPr/>
          <p:nvPr/>
        </p:nvSpPr>
        <p:spPr>
          <a:xfrm>
            <a:off x="4734498" y="3208183"/>
            <a:ext cx="618300" cy="225900"/>
          </a:xfrm>
          <a:prstGeom prst="roundRect">
            <a:avLst>
              <a:gd name="adj" fmla="val 50000"/>
            </a:avLst>
          </a:prstGeom>
          <a:solidFill>
            <a:srgbClr val="F6F4EF"/>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000" dirty="0">
                <a:solidFill>
                  <a:srgbClr val="03332A"/>
                </a:solidFill>
                <a:latin typeface="Archivo SemiBold"/>
                <a:ea typeface="Archivo SemiBold"/>
                <a:cs typeface="Archivo SemiBold"/>
                <a:sym typeface="Archivo SemiBold"/>
              </a:rPr>
              <a:t>2025</a:t>
            </a:r>
            <a:endParaRPr sz="1300" dirty="0">
              <a:solidFill>
                <a:srgbClr val="03332A"/>
              </a:solidFill>
              <a:latin typeface="Archivo SemiBold"/>
              <a:ea typeface="Archivo SemiBold"/>
              <a:cs typeface="Archivo SemiBold"/>
              <a:sym typeface="Archivo 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3332A"/>
        </a:solidFill>
        <a:effectLst/>
      </p:bgPr>
    </p:bg>
    <p:spTree>
      <p:nvGrpSpPr>
        <p:cNvPr id="1" name="Shape 3441"/>
        <p:cNvGrpSpPr/>
        <p:nvPr/>
      </p:nvGrpSpPr>
      <p:grpSpPr>
        <a:xfrm>
          <a:off x="0" y="0"/>
          <a:ext cx="0" cy="0"/>
          <a:chOff x="0" y="0"/>
          <a:chExt cx="0" cy="0"/>
        </a:xfrm>
      </p:grpSpPr>
      <p:sp>
        <p:nvSpPr>
          <p:cNvPr id="3443" name="Google Shape;3443;p285"/>
          <p:cNvSpPr txBox="1">
            <a:spLocks noGrp="1"/>
          </p:cNvSpPr>
          <p:nvPr>
            <p:ph type="subTitle" idx="4294967295"/>
          </p:nvPr>
        </p:nvSpPr>
        <p:spPr>
          <a:xfrm>
            <a:off x="228600" y="4446550"/>
            <a:ext cx="8686800" cy="488100"/>
          </a:xfrm>
          <a:prstGeom prst="rect">
            <a:avLst/>
          </a:prstGeom>
        </p:spPr>
        <p:txBody>
          <a:bodyPr spcFirstLastPara="1" wrap="square" lIns="91425" tIns="91425" rIns="91425" bIns="91425" anchor="t" anchorCtr="0">
            <a:normAutofit fontScale="55000" lnSpcReduction="20000"/>
          </a:bodyPr>
          <a:lstStyle/>
          <a:p>
            <a:pPr marL="0" lvl="0" indent="0" algn="l" rtl="0">
              <a:spcBef>
                <a:spcPts val="0"/>
              </a:spcBef>
              <a:spcAft>
                <a:spcPts val="1200"/>
              </a:spcAft>
              <a:buNone/>
            </a:pPr>
            <a:r>
              <a:rPr lang="en" b="1">
                <a:highlight>
                  <a:srgbClr val="FFFF00"/>
                </a:highlight>
                <a:latin typeface="Archivo"/>
                <a:ea typeface="Archivo"/>
                <a:cs typeface="Archivo"/>
                <a:sym typeface="Archivo"/>
              </a:rPr>
              <a:t>OPTIONAL</a:t>
            </a:r>
            <a:r>
              <a:rPr lang="en" b="1">
                <a:latin typeface="Archivo"/>
                <a:ea typeface="Archivo"/>
                <a:cs typeface="Archivo"/>
                <a:sym typeface="Archivo"/>
              </a:rPr>
              <a:t>/</a:t>
            </a:r>
            <a:r>
              <a:rPr lang="en" b="1">
                <a:solidFill>
                  <a:srgbClr val="F6F4EF"/>
                </a:solidFill>
                <a:latin typeface="Archivo"/>
                <a:ea typeface="Archivo"/>
                <a:cs typeface="Archivo"/>
                <a:sym typeface="Archivo"/>
              </a:rPr>
              <a:t>as appropriate: Insert map of city with general camera locations </a:t>
            </a:r>
            <a:endParaRPr>
              <a:solidFill>
                <a:srgbClr val="F6F4EF"/>
              </a:solidFill>
              <a:latin typeface="Archivo"/>
              <a:ea typeface="Archivo"/>
              <a:cs typeface="Archivo"/>
              <a:sym typeface="Archivo"/>
            </a:endParaRPr>
          </a:p>
        </p:txBody>
      </p:sp>
      <p:pic>
        <p:nvPicPr>
          <p:cNvPr id="3" name="Picture 2">
            <a:extLst>
              <a:ext uri="{FF2B5EF4-FFF2-40B4-BE49-F238E27FC236}">
                <a16:creationId xmlns:a16="http://schemas.microsoft.com/office/drawing/2014/main" id="{FEEFBA39-6BA2-3725-CD3C-870FBD51E38E}"/>
              </a:ext>
            </a:extLst>
          </p:cNvPr>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3332A"/>
        </a:solidFill>
        <a:effectLst/>
      </p:bgPr>
    </p:bg>
    <p:spTree>
      <p:nvGrpSpPr>
        <p:cNvPr id="1" name="Shape 3447"/>
        <p:cNvGrpSpPr/>
        <p:nvPr/>
      </p:nvGrpSpPr>
      <p:grpSpPr>
        <a:xfrm>
          <a:off x="0" y="0"/>
          <a:ext cx="0" cy="0"/>
          <a:chOff x="0" y="0"/>
          <a:chExt cx="0" cy="0"/>
        </a:xfrm>
      </p:grpSpPr>
      <p:pic>
        <p:nvPicPr>
          <p:cNvPr id="3448" name="Google Shape;3448;p286" title="Flock Logodark.png"/>
          <p:cNvPicPr preferRelativeResize="0"/>
          <p:nvPr/>
        </p:nvPicPr>
        <p:blipFill>
          <a:blip r:embed="rId3">
            <a:alphaModFix/>
          </a:blip>
          <a:stretch>
            <a:fillRect/>
          </a:stretch>
        </p:blipFill>
        <p:spPr>
          <a:xfrm>
            <a:off x="7887375" y="4761700"/>
            <a:ext cx="1087650" cy="162050"/>
          </a:xfrm>
          <a:prstGeom prst="rect">
            <a:avLst/>
          </a:prstGeom>
          <a:noFill/>
          <a:ln>
            <a:noFill/>
          </a:ln>
        </p:spPr>
      </p:pic>
      <p:sp>
        <p:nvSpPr>
          <p:cNvPr id="3449" name="Google Shape;3449;p286"/>
          <p:cNvSpPr/>
          <p:nvPr/>
        </p:nvSpPr>
        <p:spPr>
          <a:xfrm>
            <a:off x="-11900" y="0"/>
            <a:ext cx="9144000" cy="2943900"/>
          </a:xfrm>
          <a:prstGeom prst="rect">
            <a:avLst/>
          </a:prstGeom>
          <a:solidFill>
            <a:srgbClr val="01110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450" name="Google Shape;3450;p286" title="Gemini_Generated_Image_spd8lfspd8lfspd8.png"/>
          <p:cNvPicPr preferRelativeResize="0"/>
          <p:nvPr/>
        </p:nvPicPr>
        <p:blipFill rotWithShape="1">
          <a:blip r:embed="rId4">
            <a:alphaModFix/>
          </a:blip>
          <a:srcRect t="35144" b="21474"/>
          <a:stretch/>
        </p:blipFill>
        <p:spPr>
          <a:xfrm>
            <a:off x="0" y="0"/>
            <a:ext cx="9144000" cy="2957700"/>
          </a:xfrm>
          <a:prstGeom prst="rect">
            <a:avLst/>
          </a:prstGeom>
          <a:noFill/>
          <a:ln>
            <a:noFill/>
          </a:ln>
        </p:spPr>
      </p:pic>
      <p:sp>
        <p:nvSpPr>
          <p:cNvPr id="3451" name="Google Shape;3451;p286"/>
          <p:cNvSpPr txBox="1"/>
          <p:nvPr/>
        </p:nvSpPr>
        <p:spPr>
          <a:xfrm>
            <a:off x="1062750" y="3615425"/>
            <a:ext cx="7018500" cy="619200"/>
          </a:xfrm>
          <a:prstGeom prst="rect">
            <a:avLst/>
          </a:prstGeom>
          <a:noFill/>
          <a:ln>
            <a:noFill/>
          </a:ln>
        </p:spPr>
        <p:txBody>
          <a:bodyPr spcFirstLastPara="1" wrap="square" lIns="131250" tIns="131250" rIns="131250" bIns="131250" anchor="t" anchorCtr="0">
            <a:noAutofit/>
          </a:bodyPr>
          <a:lstStyle/>
          <a:p>
            <a:pPr marL="0" lvl="0" indent="0" algn="ctr" rtl="0">
              <a:lnSpc>
                <a:spcPct val="80000"/>
              </a:lnSpc>
              <a:spcBef>
                <a:spcPts val="0"/>
              </a:spcBef>
              <a:spcAft>
                <a:spcPts val="0"/>
              </a:spcAft>
              <a:buNone/>
            </a:pPr>
            <a:r>
              <a:rPr lang="en" sz="3930" i="1">
                <a:solidFill>
                  <a:srgbClr val="F7F7F4"/>
                </a:solidFill>
                <a:latin typeface="Merriweather"/>
                <a:ea typeface="Merriweather"/>
                <a:cs typeface="Merriweather"/>
                <a:sym typeface="Merriweather"/>
              </a:rPr>
              <a:t>License Plate Readers (LPR)</a:t>
            </a:r>
            <a:endParaRPr sz="3930" i="1">
              <a:solidFill>
                <a:srgbClr val="F7F7F4"/>
              </a:solidFill>
              <a:latin typeface="Merriweather"/>
              <a:ea typeface="Merriweather"/>
              <a:cs typeface="Merriweather"/>
              <a:sym typeface="Merriweathe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7F4"/>
        </a:solidFill>
        <a:effectLst/>
      </p:bgPr>
    </p:bg>
    <p:spTree>
      <p:nvGrpSpPr>
        <p:cNvPr id="1" name="Shape 3455"/>
        <p:cNvGrpSpPr/>
        <p:nvPr/>
      </p:nvGrpSpPr>
      <p:grpSpPr>
        <a:xfrm>
          <a:off x="0" y="0"/>
          <a:ext cx="0" cy="0"/>
          <a:chOff x="0" y="0"/>
          <a:chExt cx="0" cy="0"/>
        </a:xfrm>
      </p:grpSpPr>
      <p:cxnSp>
        <p:nvCxnSpPr>
          <p:cNvPr id="3456" name="Google Shape;3456;p287"/>
          <p:cNvCxnSpPr/>
          <p:nvPr/>
        </p:nvCxnSpPr>
        <p:spPr>
          <a:xfrm>
            <a:off x="-12" y="4793225"/>
            <a:ext cx="9144300" cy="0"/>
          </a:xfrm>
          <a:prstGeom prst="straightConnector1">
            <a:avLst/>
          </a:prstGeom>
          <a:noFill/>
          <a:ln w="9525" cap="flat" cmpd="sng">
            <a:solidFill>
              <a:srgbClr val="B1B0AA"/>
            </a:solidFill>
            <a:prstDash val="solid"/>
            <a:round/>
            <a:headEnd type="none" w="med" len="med"/>
            <a:tailEnd type="none" w="med" len="med"/>
          </a:ln>
        </p:spPr>
      </p:cxnSp>
      <p:cxnSp>
        <p:nvCxnSpPr>
          <p:cNvPr id="3457" name="Google Shape;3457;p287"/>
          <p:cNvCxnSpPr/>
          <p:nvPr/>
        </p:nvCxnSpPr>
        <p:spPr>
          <a:xfrm>
            <a:off x="2914650" y="0"/>
            <a:ext cx="0" cy="4794000"/>
          </a:xfrm>
          <a:prstGeom prst="straightConnector1">
            <a:avLst/>
          </a:prstGeom>
          <a:noFill/>
          <a:ln w="9525" cap="flat" cmpd="sng">
            <a:solidFill>
              <a:srgbClr val="B1B0AA"/>
            </a:solidFill>
            <a:prstDash val="solid"/>
            <a:round/>
            <a:headEnd type="none" w="med" len="med"/>
            <a:tailEnd type="none" w="med" len="med"/>
          </a:ln>
        </p:spPr>
      </p:cxnSp>
      <p:sp>
        <p:nvSpPr>
          <p:cNvPr id="3458" name="Google Shape;3458;p287"/>
          <p:cNvSpPr/>
          <p:nvPr/>
        </p:nvSpPr>
        <p:spPr>
          <a:xfrm>
            <a:off x="2914650" y="-75"/>
            <a:ext cx="3114900" cy="4794000"/>
          </a:xfrm>
          <a:prstGeom prst="rect">
            <a:avLst/>
          </a:prstGeom>
          <a:solidFill>
            <a:srgbClr val="023328"/>
          </a:solidFill>
          <a:ln w="9525" cap="flat" cmpd="sng">
            <a:solidFill>
              <a:srgbClr val="B1B0A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59" name="Google Shape;3459;p287"/>
          <p:cNvSpPr/>
          <p:nvPr/>
        </p:nvSpPr>
        <p:spPr>
          <a:xfrm>
            <a:off x="6029449" y="-75"/>
            <a:ext cx="3114900" cy="4794000"/>
          </a:xfrm>
          <a:prstGeom prst="rect">
            <a:avLst/>
          </a:prstGeom>
          <a:solidFill>
            <a:srgbClr val="023328"/>
          </a:solidFill>
          <a:ln w="9525" cap="flat" cmpd="sng">
            <a:solidFill>
              <a:srgbClr val="B1B0A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460" name="Google Shape;3460;p287"/>
          <p:cNvCxnSpPr>
            <a:stCxn id="3458" idx="1"/>
          </p:cNvCxnSpPr>
          <p:nvPr/>
        </p:nvCxnSpPr>
        <p:spPr>
          <a:xfrm rot="10800000" flipH="1">
            <a:off x="2914650" y="2378625"/>
            <a:ext cx="6229500" cy="18300"/>
          </a:xfrm>
          <a:prstGeom prst="straightConnector1">
            <a:avLst/>
          </a:prstGeom>
          <a:noFill/>
          <a:ln w="9525" cap="flat" cmpd="sng">
            <a:solidFill>
              <a:srgbClr val="B1B0AA"/>
            </a:solidFill>
            <a:prstDash val="solid"/>
            <a:round/>
            <a:headEnd type="none" w="med" len="med"/>
            <a:tailEnd type="none" w="med" len="med"/>
          </a:ln>
        </p:spPr>
      </p:cxnSp>
      <p:sp>
        <p:nvSpPr>
          <p:cNvPr id="3461" name="Google Shape;3461;p287"/>
          <p:cNvSpPr txBox="1"/>
          <p:nvPr/>
        </p:nvSpPr>
        <p:spPr>
          <a:xfrm>
            <a:off x="4218749" y="813297"/>
            <a:ext cx="1633200" cy="1151100"/>
          </a:xfrm>
          <a:prstGeom prst="rect">
            <a:avLst/>
          </a:prstGeom>
          <a:noFill/>
          <a:ln>
            <a:noFill/>
          </a:ln>
        </p:spPr>
        <p:txBody>
          <a:bodyPr spcFirstLastPara="1" wrap="square" lIns="70625" tIns="70625" rIns="70625" bIns="70625" anchor="t" anchorCtr="0">
            <a:spAutoFit/>
          </a:bodyPr>
          <a:lstStyle/>
          <a:p>
            <a:pPr marL="0" lvl="0" indent="0" algn="l" rtl="0">
              <a:spcBef>
                <a:spcPts val="932"/>
              </a:spcBef>
              <a:spcAft>
                <a:spcPts val="0"/>
              </a:spcAft>
              <a:buClr>
                <a:schemeClr val="dk1"/>
              </a:buClr>
              <a:buSzPts val="1100"/>
              <a:buFont typeface="Arial"/>
              <a:buNone/>
            </a:pPr>
            <a:r>
              <a:rPr lang="en" sz="1217">
                <a:solidFill>
                  <a:srgbClr val="F6F4EF"/>
                </a:solidFill>
                <a:latin typeface="Archivo SemiBold"/>
                <a:ea typeface="Archivo SemiBold"/>
                <a:cs typeface="Archivo SemiBold"/>
                <a:sym typeface="Archivo SemiBold"/>
              </a:rPr>
              <a:t>Infrastructure-Free</a:t>
            </a:r>
            <a:endParaRPr sz="1217">
              <a:solidFill>
                <a:srgbClr val="F6F4EF"/>
              </a:solidFill>
              <a:latin typeface="Archivo SemiBold"/>
              <a:ea typeface="Archivo SemiBold"/>
              <a:cs typeface="Archivo SemiBold"/>
              <a:sym typeface="Archivo SemiBold"/>
            </a:endParaRPr>
          </a:p>
          <a:p>
            <a:pPr marL="0" lvl="0" indent="0" algn="l" rtl="0">
              <a:spcBef>
                <a:spcPts val="932"/>
              </a:spcBef>
              <a:spcAft>
                <a:spcPts val="0"/>
              </a:spcAft>
              <a:buClr>
                <a:schemeClr val="accent3"/>
              </a:buClr>
              <a:buSzPts val="1025"/>
              <a:buFont typeface="Arial"/>
              <a:buNone/>
            </a:pPr>
            <a:r>
              <a:rPr lang="en" sz="945">
                <a:solidFill>
                  <a:srgbClr val="F6F4EF"/>
                </a:solidFill>
                <a:latin typeface="Archivo Medium"/>
                <a:ea typeface="Archivo Medium"/>
                <a:cs typeface="Archivo Medium"/>
                <a:sym typeface="Archivo Medium"/>
              </a:rPr>
              <a:t>Reduce time to value and utility costs with full-service deployment.</a:t>
            </a:r>
            <a:endParaRPr sz="945">
              <a:solidFill>
                <a:srgbClr val="F6F4EF"/>
              </a:solidFill>
              <a:latin typeface="Archivo Medium"/>
              <a:ea typeface="Archivo Medium"/>
              <a:cs typeface="Archivo Medium"/>
              <a:sym typeface="Archivo Medium"/>
            </a:endParaRPr>
          </a:p>
          <a:p>
            <a:pPr marL="0" lvl="0" indent="0" algn="l" rtl="0">
              <a:spcBef>
                <a:spcPts val="932"/>
              </a:spcBef>
              <a:spcAft>
                <a:spcPts val="0"/>
              </a:spcAft>
              <a:buClr>
                <a:schemeClr val="accent3"/>
              </a:buClr>
              <a:buSzPts val="1025"/>
              <a:buFont typeface="Arial"/>
              <a:buNone/>
            </a:pPr>
            <a:endParaRPr sz="945">
              <a:solidFill>
                <a:srgbClr val="F6F4EF"/>
              </a:solidFill>
              <a:latin typeface="Archivo Medium"/>
              <a:ea typeface="Archivo Medium"/>
              <a:cs typeface="Archivo Medium"/>
              <a:sym typeface="Archivo Medium"/>
            </a:endParaRPr>
          </a:p>
        </p:txBody>
      </p:sp>
      <p:sp>
        <p:nvSpPr>
          <p:cNvPr id="3462" name="Google Shape;3462;p287"/>
          <p:cNvSpPr txBox="1"/>
          <p:nvPr/>
        </p:nvSpPr>
        <p:spPr>
          <a:xfrm>
            <a:off x="178025" y="1132497"/>
            <a:ext cx="2435700" cy="781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605"/>
              <a:buNone/>
            </a:pPr>
            <a:r>
              <a:rPr lang="en" sz="2340">
                <a:solidFill>
                  <a:srgbClr val="023328"/>
                </a:solidFill>
                <a:latin typeface="Merriweather SemiBold"/>
                <a:ea typeface="Merriweather SemiBold"/>
                <a:cs typeface="Merriweather SemiBold"/>
                <a:sym typeface="Merriweather SemiBold"/>
              </a:rPr>
              <a:t>With Flock Safety, you get:</a:t>
            </a:r>
            <a:endParaRPr sz="2340">
              <a:solidFill>
                <a:srgbClr val="023328"/>
              </a:solidFill>
              <a:latin typeface="Merriweather SemiBold"/>
              <a:ea typeface="Merriweather SemiBold"/>
              <a:cs typeface="Merriweather SemiBold"/>
              <a:sym typeface="Merriweather SemiBold"/>
            </a:endParaRPr>
          </a:p>
          <a:p>
            <a:pPr marL="0" lvl="0" indent="0" algn="l" rtl="0">
              <a:lnSpc>
                <a:spcPct val="90000"/>
              </a:lnSpc>
              <a:spcBef>
                <a:spcPts val="0"/>
              </a:spcBef>
              <a:spcAft>
                <a:spcPts val="0"/>
              </a:spcAft>
              <a:buSzPts val="605"/>
              <a:buNone/>
            </a:pPr>
            <a:endParaRPr sz="2340">
              <a:solidFill>
                <a:srgbClr val="023328"/>
              </a:solidFill>
              <a:latin typeface="Merriweather SemiBold"/>
              <a:ea typeface="Merriweather SemiBold"/>
              <a:cs typeface="Merriweather SemiBold"/>
              <a:sym typeface="Merriweather SemiBold"/>
            </a:endParaRPr>
          </a:p>
        </p:txBody>
      </p:sp>
      <p:pic>
        <p:nvPicPr>
          <p:cNvPr id="3463" name="Google Shape;3463;p287" title="Flock Logodark.png"/>
          <p:cNvPicPr preferRelativeResize="0"/>
          <p:nvPr/>
        </p:nvPicPr>
        <p:blipFill>
          <a:blip r:embed="rId3">
            <a:alphaModFix/>
          </a:blip>
          <a:stretch>
            <a:fillRect/>
          </a:stretch>
        </p:blipFill>
        <p:spPr>
          <a:xfrm>
            <a:off x="7996470" y="4917793"/>
            <a:ext cx="863711" cy="134675"/>
          </a:xfrm>
          <a:prstGeom prst="rect">
            <a:avLst/>
          </a:prstGeom>
          <a:noFill/>
          <a:ln>
            <a:noFill/>
          </a:ln>
        </p:spPr>
      </p:pic>
      <p:sp>
        <p:nvSpPr>
          <p:cNvPr id="3464" name="Google Shape;3464;p287"/>
          <p:cNvSpPr txBox="1"/>
          <p:nvPr/>
        </p:nvSpPr>
        <p:spPr>
          <a:xfrm>
            <a:off x="179676" y="2002522"/>
            <a:ext cx="2367300" cy="1930500"/>
          </a:xfrm>
          <a:prstGeom prst="rect">
            <a:avLst/>
          </a:prstGeom>
          <a:noFill/>
          <a:ln>
            <a:noFill/>
          </a:ln>
        </p:spPr>
        <p:txBody>
          <a:bodyPr spcFirstLastPara="1" wrap="square" lIns="70625" tIns="70625" rIns="70625" bIns="70625" anchor="t" anchorCtr="0">
            <a:spAutoFit/>
          </a:bodyPr>
          <a:lstStyle/>
          <a:p>
            <a:pPr marL="0" lvl="0" indent="0" algn="l" rtl="0">
              <a:spcBef>
                <a:spcPts val="932"/>
              </a:spcBef>
              <a:spcAft>
                <a:spcPts val="0"/>
              </a:spcAft>
              <a:buClr>
                <a:schemeClr val="dk1"/>
              </a:buClr>
              <a:buSzPts val="1100"/>
              <a:buFont typeface="Arial"/>
              <a:buNone/>
            </a:pPr>
            <a:r>
              <a:rPr lang="en" sz="1117">
                <a:solidFill>
                  <a:srgbClr val="023328"/>
                </a:solidFill>
                <a:latin typeface="Archivo"/>
                <a:ea typeface="Archivo"/>
                <a:cs typeface="Archivo"/>
                <a:sym typeface="Archivo"/>
              </a:rPr>
              <a:t>Flock Safety LPR provides your police department with indiscriminate evidence from fixed locations. </a:t>
            </a:r>
            <a:endParaRPr sz="1117">
              <a:solidFill>
                <a:srgbClr val="023328"/>
              </a:solidFill>
              <a:latin typeface="Archivo"/>
              <a:ea typeface="Archivo"/>
              <a:cs typeface="Archivo"/>
              <a:sym typeface="Archivo"/>
            </a:endParaRPr>
          </a:p>
          <a:p>
            <a:pPr marL="0" lvl="0" indent="0" algn="l" rtl="0">
              <a:spcBef>
                <a:spcPts val="932"/>
              </a:spcBef>
              <a:spcAft>
                <a:spcPts val="0"/>
              </a:spcAft>
              <a:buClr>
                <a:schemeClr val="dk1"/>
              </a:buClr>
              <a:buSzPts val="1100"/>
              <a:buFont typeface="Arial"/>
              <a:buNone/>
            </a:pPr>
            <a:r>
              <a:rPr lang="en" sz="1117">
                <a:solidFill>
                  <a:srgbClr val="023328"/>
                </a:solidFill>
                <a:latin typeface="Archivo"/>
                <a:ea typeface="Archivo"/>
                <a:cs typeface="Archivo"/>
                <a:sym typeface="Archivo"/>
              </a:rPr>
              <a:t>We provide all of the maintenance so that your police department and city staff can focus on keeping your city safe and prosperous. </a:t>
            </a:r>
            <a:endParaRPr sz="1117">
              <a:solidFill>
                <a:srgbClr val="023328"/>
              </a:solidFill>
              <a:latin typeface="Archivo"/>
              <a:ea typeface="Archivo"/>
              <a:cs typeface="Archivo"/>
              <a:sym typeface="Archivo"/>
            </a:endParaRPr>
          </a:p>
          <a:p>
            <a:pPr marL="0" lvl="0" indent="0" algn="l" rtl="0">
              <a:spcBef>
                <a:spcPts val="932"/>
              </a:spcBef>
              <a:spcAft>
                <a:spcPts val="0"/>
              </a:spcAft>
              <a:buClr>
                <a:schemeClr val="dk1"/>
              </a:buClr>
              <a:buSzPts val="1100"/>
              <a:buFont typeface="Arial"/>
              <a:buNone/>
            </a:pPr>
            <a:endParaRPr sz="1117">
              <a:solidFill>
                <a:srgbClr val="023328"/>
              </a:solidFill>
              <a:latin typeface="Archivo"/>
              <a:ea typeface="Archivo"/>
              <a:cs typeface="Archivo"/>
              <a:sym typeface="Archivo"/>
            </a:endParaRPr>
          </a:p>
        </p:txBody>
      </p:sp>
      <p:sp>
        <p:nvSpPr>
          <p:cNvPr id="3465" name="Google Shape;3465;p287"/>
          <p:cNvSpPr txBox="1"/>
          <p:nvPr/>
        </p:nvSpPr>
        <p:spPr>
          <a:xfrm>
            <a:off x="7325092" y="747450"/>
            <a:ext cx="1529700" cy="1125300"/>
          </a:xfrm>
          <a:prstGeom prst="rect">
            <a:avLst/>
          </a:prstGeom>
          <a:noFill/>
          <a:ln>
            <a:noFill/>
          </a:ln>
        </p:spPr>
        <p:txBody>
          <a:bodyPr spcFirstLastPara="1" wrap="square" lIns="70625" tIns="70625" rIns="70625" bIns="70625" anchor="t" anchorCtr="0">
            <a:spAutoFit/>
          </a:bodyPr>
          <a:lstStyle/>
          <a:p>
            <a:pPr marL="0" lvl="0" indent="0" algn="l" rtl="0">
              <a:spcBef>
                <a:spcPts val="932"/>
              </a:spcBef>
              <a:spcAft>
                <a:spcPts val="0"/>
              </a:spcAft>
              <a:buClr>
                <a:schemeClr val="dk1"/>
              </a:buClr>
              <a:buSzPts val="1100"/>
              <a:buFont typeface="Arial"/>
              <a:buNone/>
            </a:pPr>
            <a:r>
              <a:rPr lang="en" sz="1217">
                <a:solidFill>
                  <a:srgbClr val="F6F4EF"/>
                </a:solidFill>
                <a:latin typeface="Archivo SemiBold"/>
                <a:ea typeface="Archivo SemiBold"/>
                <a:cs typeface="Archivo SemiBold"/>
                <a:sym typeface="Archivo SemiBold"/>
              </a:rPr>
              <a:t>Real-Time Alerts</a:t>
            </a:r>
            <a:endParaRPr sz="1217">
              <a:solidFill>
                <a:srgbClr val="F6F4EF"/>
              </a:solidFill>
              <a:latin typeface="Archivo SemiBold"/>
              <a:ea typeface="Archivo SemiBold"/>
              <a:cs typeface="Archivo SemiBold"/>
              <a:sym typeface="Archivo SemiBold"/>
            </a:endParaRPr>
          </a:p>
          <a:p>
            <a:pPr marL="0" lvl="0" indent="0" algn="l" rtl="0">
              <a:spcBef>
                <a:spcPts val="932"/>
              </a:spcBef>
              <a:spcAft>
                <a:spcPts val="0"/>
              </a:spcAft>
              <a:buClr>
                <a:schemeClr val="accent3"/>
              </a:buClr>
              <a:buSzPts val="1025"/>
              <a:buFont typeface="Arial"/>
              <a:buNone/>
            </a:pPr>
            <a:r>
              <a:rPr lang="en" sz="945">
                <a:solidFill>
                  <a:srgbClr val="F6F4EF"/>
                </a:solidFill>
                <a:latin typeface="Archivo Medium"/>
                <a:ea typeface="Archivo Medium"/>
                <a:cs typeface="Archivo Medium"/>
                <a:sym typeface="Archivo Medium"/>
              </a:rPr>
              <a:t> • NCIC</a:t>
            </a:r>
            <a:endParaRPr sz="945">
              <a:solidFill>
                <a:srgbClr val="F6F4EF"/>
              </a:solidFill>
              <a:latin typeface="Archivo Medium"/>
              <a:ea typeface="Archivo Medium"/>
              <a:cs typeface="Archivo Medium"/>
              <a:sym typeface="Archivo Medium"/>
            </a:endParaRPr>
          </a:p>
          <a:p>
            <a:pPr marL="0" lvl="0" indent="0" algn="l" rtl="0">
              <a:spcBef>
                <a:spcPts val="932"/>
              </a:spcBef>
              <a:spcAft>
                <a:spcPts val="0"/>
              </a:spcAft>
              <a:buClr>
                <a:schemeClr val="accent3"/>
              </a:buClr>
              <a:buSzPts val="1025"/>
              <a:buFont typeface="Arial"/>
              <a:buNone/>
            </a:pPr>
            <a:r>
              <a:rPr lang="en" sz="945">
                <a:solidFill>
                  <a:srgbClr val="F6F4EF"/>
                </a:solidFill>
                <a:latin typeface="Archivo Medium"/>
                <a:ea typeface="Archivo Medium"/>
                <a:cs typeface="Archivo Medium"/>
                <a:sym typeface="Archivo Medium"/>
              </a:rPr>
              <a:t> • NCMEC (Amber Alert)</a:t>
            </a:r>
            <a:endParaRPr sz="945">
              <a:solidFill>
                <a:srgbClr val="F6F4EF"/>
              </a:solidFill>
              <a:latin typeface="Archivo Medium"/>
              <a:ea typeface="Archivo Medium"/>
              <a:cs typeface="Archivo Medium"/>
              <a:sym typeface="Archivo Medium"/>
            </a:endParaRPr>
          </a:p>
          <a:p>
            <a:pPr marL="0" lvl="0" indent="0" algn="l" rtl="0">
              <a:spcBef>
                <a:spcPts val="932"/>
              </a:spcBef>
              <a:spcAft>
                <a:spcPts val="0"/>
              </a:spcAft>
              <a:buClr>
                <a:schemeClr val="accent3"/>
              </a:buClr>
              <a:buSzPts val="1025"/>
              <a:buFont typeface="Arial"/>
              <a:buNone/>
            </a:pPr>
            <a:r>
              <a:rPr lang="en" sz="945">
                <a:solidFill>
                  <a:srgbClr val="F6F4EF"/>
                </a:solidFill>
                <a:latin typeface="Archivo Medium"/>
                <a:ea typeface="Archivo Medium"/>
                <a:cs typeface="Archivo Medium"/>
                <a:sym typeface="Archivo Medium"/>
              </a:rPr>
              <a:t> • Custom Hot Lists</a:t>
            </a:r>
            <a:endParaRPr sz="945">
              <a:solidFill>
                <a:srgbClr val="F6F4EF"/>
              </a:solidFill>
              <a:latin typeface="Archivo Medium"/>
              <a:ea typeface="Archivo Medium"/>
              <a:cs typeface="Archivo Medium"/>
              <a:sym typeface="Archivo Medium"/>
            </a:endParaRPr>
          </a:p>
        </p:txBody>
      </p:sp>
      <p:sp>
        <p:nvSpPr>
          <p:cNvPr id="3466" name="Google Shape;3466;p287"/>
          <p:cNvSpPr txBox="1"/>
          <p:nvPr/>
        </p:nvSpPr>
        <p:spPr>
          <a:xfrm>
            <a:off x="4207175" y="3072322"/>
            <a:ext cx="1718400" cy="886200"/>
          </a:xfrm>
          <a:prstGeom prst="rect">
            <a:avLst/>
          </a:prstGeom>
          <a:noFill/>
          <a:ln>
            <a:noFill/>
          </a:ln>
        </p:spPr>
        <p:txBody>
          <a:bodyPr spcFirstLastPara="1" wrap="square" lIns="70625" tIns="70625" rIns="70625" bIns="70625" anchor="t" anchorCtr="0">
            <a:spAutoFit/>
          </a:bodyPr>
          <a:lstStyle/>
          <a:p>
            <a:pPr marL="0" lvl="0" indent="0" algn="l" rtl="0">
              <a:spcBef>
                <a:spcPts val="932"/>
              </a:spcBef>
              <a:spcAft>
                <a:spcPts val="0"/>
              </a:spcAft>
              <a:buClr>
                <a:schemeClr val="dk1"/>
              </a:buClr>
              <a:buSzPts val="1100"/>
              <a:buFont typeface="Arial"/>
              <a:buNone/>
            </a:pPr>
            <a:r>
              <a:rPr lang="en" sz="1217">
                <a:solidFill>
                  <a:srgbClr val="F6F4EF"/>
                </a:solidFill>
                <a:latin typeface="Archivo SemiBold"/>
                <a:ea typeface="Archivo SemiBold"/>
                <a:cs typeface="Archivo SemiBold"/>
                <a:sym typeface="Archivo SemiBold"/>
              </a:rPr>
              <a:t>24/7 Coverage</a:t>
            </a:r>
            <a:endParaRPr sz="1217">
              <a:solidFill>
                <a:srgbClr val="F6F4EF"/>
              </a:solidFill>
              <a:latin typeface="Archivo SemiBold"/>
              <a:ea typeface="Archivo SemiBold"/>
              <a:cs typeface="Archivo SemiBold"/>
              <a:sym typeface="Archivo SemiBold"/>
            </a:endParaRPr>
          </a:p>
          <a:p>
            <a:pPr marL="0" lvl="0" indent="0" algn="l" rtl="0">
              <a:spcBef>
                <a:spcPts val="932"/>
              </a:spcBef>
              <a:spcAft>
                <a:spcPts val="0"/>
              </a:spcAft>
              <a:buClr>
                <a:schemeClr val="accent3"/>
              </a:buClr>
              <a:buSzPts val="1025"/>
              <a:buFont typeface="Arial"/>
              <a:buNone/>
            </a:pPr>
            <a:r>
              <a:rPr lang="en" sz="945">
                <a:solidFill>
                  <a:srgbClr val="F6F4EF"/>
                </a:solidFill>
                <a:latin typeface="Archivo Medium"/>
                <a:ea typeface="Archivo Medium"/>
                <a:cs typeface="Archivo Medium"/>
                <a:sym typeface="Archivo Medium"/>
              </a:rPr>
              <a:t>Capture objective vehicle data around the clock to multiply your force.</a:t>
            </a:r>
            <a:endParaRPr sz="945">
              <a:solidFill>
                <a:srgbClr val="F6F4EF"/>
              </a:solidFill>
              <a:latin typeface="Archivo Medium"/>
              <a:ea typeface="Archivo Medium"/>
              <a:cs typeface="Archivo Medium"/>
              <a:sym typeface="Archivo Medium"/>
            </a:endParaRPr>
          </a:p>
        </p:txBody>
      </p:sp>
      <p:sp>
        <p:nvSpPr>
          <p:cNvPr id="3467" name="Google Shape;3467;p287"/>
          <p:cNvSpPr txBox="1"/>
          <p:nvPr/>
        </p:nvSpPr>
        <p:spPr>
          <a:xfrm>
            <a:off x="7325103" y="3006475"/>
            <a:ext cx="1633200" cy="1125300"/>
          </a:xfrm>
          <a:prstGeom prst="rect">
            <a:avLst/>
          </a:prstGeom>
          <a:noFill/>
          <a:ln>
            <a:noFill/>
          </a:ln>
        </p:spPr>
        <p:txBody>
          <a:bodyPr spcFirstLastPara="1" wrap="square" lIns="70625" tIns="70625" rIns="70625" bIns="70625" anchor="t" anchorCtr="0">
            <a:spAutoFit/>
          </a:bodyPr>
          <a:lstStyle/>
          <a:p>
            <a:pPr marL="0" lvl="0" indent="0" algn="l" rtl="0">
              <a:spcBef>
                <a:spcPts val="932"/>
              </a:spcBef>
              <a:spcAft>
                <a:spcPts val="0"/>
              </a:spcAft>
              <a:buClr>
                <a:schemeClr val="dk1"/>
              </a:buClr>
              <a:buSzPts val="1100"/>
              <a:buFont typeface="Arial"/>
              <a:buNone/>
            </a:pPr>
            <a:r>
              <a:rPr lang="en" sz="1217">
                <a:solidFill>
                  <a:srgbClr val="F6F4EF"/>
                </a:solidFill>
                <a:latin typeface="Archivo SemiBold"/>
                <a:ea typeface="Archivo SemiBold"/>
                <a:cs typeface="Archivo SemiBold"/>
                <a:sym typeface="Archivo SemiBold"/>
              </a:rPr>
              <a:t>Ethically Built</a:t>
            </a:r>
            <a:endParaRPr sz="1217">
              <a:solidFill>
                <a:srgbClr val="F6F4EF"/>
              </a:solidFill>
              <a:latin typeface="Archivo SemiBold"/>
              <a:ea typeface="Archivo SemiBold"/>
              <a:cs typeface="Archivo SemiBold"/>
              <a:sym typeface="Archivo SemiBold"/>
            </a:endParaRPr>
          </a:p>
          <a:p>
            <a:pPr marL="0" lvl="0" indent="0" algn="l" rtl="0">
              <a:spcBef>
                <a:spcPts val="932"/>
              </a:spcBef>
              <a:spcAft>
                <a:spcPts val="0"/>
              </a:spcAft>
              <a:buClr>
                <a:schemeClr val="accent3"/>
              </a:buClr>
              <a:buSzPts val="1025"/>
              <a:buFont typeface="Arial"/>
              <a:buNone/>
            </a:pPr>
            <a:r>
              <a:rPr lang="en" sz="945">
                <a:solidFill>
                  <a:srgbClr val="F6F4EF"/>
                </a:solidFill>
                <a:latin typeface="Archivo Medium"/>
                <a:ea typeface="Archivo Medium"/>
                <a:cs typeface="Archivo Medium"/>
                <a:sym typeface="Archivo Medium"/>
              </a:rPr>
              <a:t> • No facial recognition</a:t>
            </a:r>
            <a:endParaRPr sz="945">
              <a:solidFill>
                <a:srgbClr val="F6F4EF"/>
              </a:solidFill>
              <a:latin typeface="Archivo Medium"/>
              <a:ea typeface="Archivo Medium"/>
              <a:cs typeface="Archivo Medium"/>
              <a:sym typeface="Archivo Medium"/>
            </a:endParaRPr>
          </a:p>
          <a:p>
            <a:pPr marL="0" lvl="0" indent="0" algn="l" rtl="0">
              <a:spcBef>
                <a:spcPts val="932"/>
              </a:spcBef>
              <a:spcAft>
                <a:spcPts val="0"/>
              </a:spcAft>
              <a:buClr>
                <a:schemeClr val="accent3"/>
              </a:buClr>
              <a:buSzPts val="1025"/>
              <a:buFont typeface="Arial"/>
              <a:buNone/>
            </a:pPr>
            <a:r>
              <a:rPr lang="en" sz="945">
                <a:solidFill>
                  <a:srgbClr val="F6F4EF"/>
                </a:solidFill>
                <a:latin typeface="Archivo Medium"/>
                <a:ea typeface="Archivo Medium"/>
                <a:cs typeface="Archivo Medium"/>
                <a:sym typeface="Archivo Medium"/>
              </a:rPr>
              <a:t> • No speed tracking</a:t>
            </a:r>
            <a:endParaRPr sz="945">
              <a:solidFill>
                <a:srgbClr val="F6F4EF"/>
              </a:solidFill>
              <a:latin typeface="Archivo Medium"/>
              <a:ea typeface="Archivo Medium"/>
              <a:cs typeface="Archivo Medium"/>
              <a:sym typeface="Archivo Medium"/>
            </a:endParaRPr>
          </a:p>
          <a:p>
            <a:pPr marL="0" lvl="0" indent="0" algn="l" rtl="0">
              <a:spcBef>
                <a:spcPts val="932"/>
              </a:spcBef>
              <a:spcAft>
                <a:spcPts val="0"/>
              </a:spcAft>
              <a:buClr>
                <a:schemeClr val="accent3"/>
              </a:buClr>
              <a:buSzPts val="1025"/>
              <a:buFont typeface="Arial"/>
              <a:buNone/>
            </a:pPr>
            <a:r>
              <a:rPr lang="en" sz="945">
                <a:solidFill>
                  <a:srgbClr val="F6F4EF"/>
                </a:solidFill>
                <a:latin typeface="Archivo Medium"/>
                <a:ea typeface="Archivo Medium"/>
                <a:cs typeface="Archivo Medium"/>
                <a:sym typeface="Archivo Medium"/>
              </a:rPr>
              <a:t> • Indiscriminate evidence</a:t>
            </a:r>
            <a:endParaRPr sz="945">
              <a:solidFill>
                <a:srgbClr val="F6F4EF"/>
              </a:solidFill>
              <a:latin typeface="Archivo Medium"/>
              <a:ea typeface="Archivo Medium"/>
              <a:cs typeface="Archivo Medium"/>
              <a:sym typeface="Archivo Medium"/>
            </a:endParaRPr>
          </a:p>
        </p:txBody>
      </p:sp>
      <p:sp>
        <p:nvSpPr>
          <p:cNvPr id="3468" name="Google Shape;3468;p287"/>
          <p:cNvSpPr/>
          <p:nvPr/>
        </p:nvSpPr>
        <p:spPr>
          <a:xfrm>
            <a:off x="3239043" y="852550"/>
            <a:ext cx="781500" cy="781500"/>
          </a:xfrm>
          <a:prstGeom prst="ellipse">
            <a:avLst/>
          </a:prstGeom>
          <a:solidFill>
            <a:srgbClr val="F6F4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69" name="Google Shape;3469;p287"/>
          <p:cNvSpPr/>
          <p:nvPr/>
        </p:nvSpPr>
        <p:spPr>
          <a:xfrm>
            <a:off x="3239043" y="3097137"/>
            <a:ext cx="781500" cy="781500"/>
          </a:xfrm>
          <a:prstGeom prst="ellipse">
            <a:avLst/>
          </a:prstGeom>
          <a:solidFill>
            <a:srgbClr val="F6F4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70" name="Google Shape;3470;p287"/>
          <p:cNvSpPr/>
          <p:nvPr/>
        </p:nvSpPr>
        <p:spPr>
          <a:xfrm>
            <a:off x="6352890" y="852550"/>
            <a:ext cx="781500" cy="781500"/>
          </a:xfrm>
          <a:prstGeom prst="ellipse">
            <a:avLst/>
          </a:prstGeom>
          <a:solidFill>
            <a:srgbClr val="F6F4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71" name="Google Shape;3471;p287"/>
          <p:cNvSpPr/>
          <p:nvPr/>
        </p:nvSpPr>
        <p:spPr>
          <a:xfrm>
            <a:off x="6352890" y="3097137"/>
            <a:ext cx="781500" cy="781500"/>
          </a:xfrm>
          <a:prstGeom prst="ellipse">
            <a:avLst/>
          </a:prstGeom>
          <a:solidFill>
            <a:srgbClr val="F6F4E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472" name="Google Shape;3472;p287"/>
          <p:cNvPicPr preferRelativeResize="0"/>
          <p:nvPr/>
        </p:nvPicPr>
        <p:blipFill>
          <a:blip r:embed="rId4">
            <a:alphaModFix/>
          </a:blip>
          <a:stretch>
            <a:fillRect/>
          </a:stretch>
        </p:blipFill>
        <p:spPr>
          <a:xfrm>
            <a:off x="3375154" y="1002014"/>
            <a:ext cx="521097" cy="517235"/>
          </a:xfrm>
          <a:prstGeom prst="rect">
            <a:avLst/>
          </a:prstGeom>
          <a:noFill/>
          <a:ln>
            <a:noFill/>
          </a:ln>
        </p:spPr>
      </p:pic>
      <p:pic>
        <p:nvPicPr>
          <p:cNvPr id="3473" name="Google Shape;3473;p287"/>
          <p:cNvPicPr preferRelativeResize="0"/>
          <p:nvPr/>
        </p:nvPicPr>
        <p:blipFill>
          <a:blip r:embed="rId5">
            <a:alphaModFix/>
          </a:blip>
          <a:stretch>
            <a:fillRect/>
          </a:stretch>
        </p:blipFill>
        <p:spPr>
          <a:xfrm>
            <a:off x="6443161" y="954784"/>
            <a:ext cx="595377" cy="590986"/>
          </a:xfrm>
          <a:prstGeom prst="rect">
            <a:avLst/>
          </a:prstGeom>
          <a:noFill/>
          <a:ln>
            <a:noFill/>
          </a:ln>
        </p:spPr>
      </p:pic>
      <p:pic>
        <p:nvPicPr>
          <p:cNvPr id="3474" name="Google Shape;3474;p287"/>
          <p:cNvPicPr preferRelativeResize="0"/>
          <p:nvPr/>
        </p:nvPicPr>
        <p:blipFill>
          <a:blip r:embed="rId6">
            <a:alphaModFix/>
          </a:blip>
          <a:stretch>
            <a:fillRect/>
          </a:stretch>
        </p:blipFill>
        <p:spPr>
          <a:xfrm>
            <a:off x="3364792" y="3228181"/>
            <a:ext cx="521104" cy="524975"/>
          </a:xfrm>
          <a:prstGeom prst="rect">
            <a:avLst/>
          </a:prstGeom>
          <a:noFill/>
          <a:ln>
            <a:noFill/>
          </a:ln>
        </p:spPr>
      </p:pic>
      <p:pic>
        <p:nvPicPr>
          <p:cNvPr id="3475" name="Google Shape;3475;p287"/>
          <p:cNvPicPr preferRelativeResize="0"/>
          <p:nvPr/>
        </p:nvPicPr>
        <p:blipFill>
          <a:blip r:embed="rId7">
            <a:alphaModFix/>
          </a:blip>
          <a:stretch>
            <a:fillRect/>
          </a:stretch>
        </p:blipFill>
        <p:spPr>
          <a:xfrm>
            <a:off x="6443154" y="3209070"/>
            <a:ext cx="595373" cy="59098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7F4"/>
        </a:solidFill>
        <a:effectLst/>
      </p:bgPr>
    </p:bg>
    <p:spTree>
      <p:nvGrpSpPr>
        <p:cNvPr id="1" name="Shape 3479"/>
        <p:cNvGrpSpPr/>
        <p:nvPr/>
      </p:nvGrpSpPr>
      <p:grpSpPr>
        <a:xfrm>
          <a:off x="0" y="0"/>
          <a:ext cx="0" cy="0"/>
          <a:chOff x="0" y="0"/>
          <a:chExt cx="0" cy="0"/>
        </a:xfrm>
      </p:grpSpPr>
      <p:sp>
        <p:nvSpPr>
          <p:cNvPr id="3480" name="Google Shape;3480;p288"/>
          <p:cNvSpPr txBox="1"/>
          <p:nvPr/>
        </p:nvSpPr>
        <p:spPr>
          <a:xfrm>
            <a:off x="-8534619" y="2487713"/>
            <a:ext cx="1722600" cy="2168400"/>
          </a:xfrm>
          <a:prstGeom prst="rect">
            <a:avLst/>
          </a:prstGeom>
          <a:noFill/>
          <a:ln>
            <a:noFill/>
          </a:ln>
        </p:spPr>
        <p:txBody>
          <a:bodyPr spcFirstLastPara="1" wrap="square" lIns="121900" tIns="121900" rIns="121900" bIns="121900" anchor="t" anchorCtr="0">
            <a:spAutoFit/>
          </a:bodyPr>
          <a:lstStyle/>
          <a:p>
            <a:pPr marL="0" lvl="0" indent="0" algn="ctr" rtl="0">
              <a:spcBef>
                <a:spcPts val="1300"/>
              </a:spcBef>
              <a:spcAft>
                <a:spcPts val="0"/>
              </a:spcAft>
              <a:buNone/>
            </a:pPr>
            <a:r>
              <a:rPr lang="en" sz="1600">
                <a:solidFill>
                  <a:srgbClr val="023328"/>
                </a:solidFill>
                <a:latin typeface="Archivo Medium"/>
                <a:ea typeface="Archivo Medium"/>
                <a:cs typeface="Archivo Medium"/>
                <a:sym typeface="Archivo Medium"/>
              </a:rPr>
              <a:t>Detect</a:t>
            </a:r>
            <a:endParaRPr sz="1600">
              <a:solidFill>
                <a:srgbClr val="023328"/>
              </a:solidFill>
              <a:latin typeface="Archivo Medium"/>
              <a:ea typeface="Archivo Medium"/>
              <a:cs typeface="Archivo Medium"/>
              <a:sym typeface="Archivo Medium"/>
            </a:endParaRPr>
          </a:p>
          <a:p>
            <a:pPr marL="0" lvl="0" indent="0" algn="ctr" rtl="0">
              <a:spcBef>
                <a:spcPts val="0"/>
              </a:spcBef>
              <a:spcAft>
                <a:spcPts val="0"/>
              </a:spcAft>
              <a:buNone/>
            </a:pPr>
            <a:endParaRPr sz="1360">
              <a:solidFill>
                <a:schemeClr val="dk1"/>
              </a:solidFill>
              <a:latin typeface="Archivo Medium"/>
              <a:ea typeface="Archivo Medium"/>
              <a:cs typeface="Archivo Medium"/>
              <a:sym typeface="Archivo Medium"/>
            </a:endParaRPr>
          </a:p>
          <a:p>
            <a:pPr marL="0" lvl="0" indent="0" algn="ctr" rtl="0">
              <a:spcBef>
                <a:spcPts val="0"/>
              </a:spcBef>
              <a:spcAft>
                <a:spcPts val="0"/>
              </a:spcAft>
              <a:buNone/>
            </a:pPr>
            <a:r>
              <a:rPr lang="en" sz="1360">
                <a:solidFill>
                  <a:srgbClr val="023328"/>
                </a:solidFill>
                <a:latin typeface="Archivo"/>
                <a:ea typeface="Archivo"/>
                <a:cs typeface="Archivo"/>
                <a:sym typeface="Archivo"/>
              </a:rPr>
              <a:t>LPR</a:t>
            </a:r>
            <a:endParaRPr sz="1360">
              <a:solidFill>
                <a:srgbClr val="023328"/>
              </a:solidFill>
              <a:latin typeface="Archivo"/>
              <a:ea typeface="Archivo"/>
              <a:cs typeface="Archivo"/>
              <a:sym typeface="Archivo"/>
            </a:endParaRPr>
          </a:p>
          <a:p>
            <a:pPr marL="0" lvl="0" indent="0" algn="ctr" rtl="0">
              <a:spcBef>
                <a:spcPts val="0"/>
              </a:spcBef>
              <a:spcAft>
                <a:spcPts val="0"/>
              </a:spcAft>
              <a:buNone/>
            </a:pPr>
            <a:r>
              <a:rPr lang="en" sz="1360">
                <a:solidFill>
                  <a:srgbClr val="023328"/>
                </a:solidFill>
                <a:latin typeface="Archivo"/>
                <a:ea typeface="Archivo"/>
                <a:cs typeface="Archivo"/>
                <a:sym typeface="Archivo"/>
              </a:rPr>
              <a:t>Live Video</a:t>
            </a:r>
            <a:endParaRPr sz="1360">
              <a:solidFill>
                <a:srgbClr val="023328"/>
              </a:solidFill>
              <a:latin typeface="Archivo"/>
              <a:ea typeface="Archivo"/>
              <a:cs typeface="Archivo"/>
              <a:sym typeface="Archivo"/>
            </a:endParaRPr>
          </a:p>
          <a:p>
            <a:pPr marL="0" lvl="0" indent="0" algn="ctr" rtl="0">
              <a:spcBef>
                <a:spcPts val="0"/>
              </a:spcBef>
              <a:spcAft>
                <a:spcPts val="0"/>
              </a:spcAft>
              <a:buNone/>
            </a:pPr>
            <a:r>
              <a:rPr lang="en" sz="1360">
                <a:solidFill>
                  <a:srgbClr val="023328"/>
                </a:solidFill>
                <a:latin typeface="Archivo"/>
                <a:ea typeface="Archivo"/>
                <a:cs typeface="Archivo"/>
                <a:sym typeface="Archivo"/>
              </a:rPr>
              <a:t>Community Cameras</a:t>
            </a:r>
            <a:endParaRPr sz="1360">
              <a:solidFill>
                <a:srgbClr val="023328"/>
              </a:solidFill>
              <a:latin typeface="Archivo"/>
              <a:ea typeface="Archivo"/>
              <a:cs typeface="Archivo"/>
              <a:sym typeface="Archivo"/>
            </a:endParaRPr>
          </a:p>
          <a:p>
            <a:pPr marL="0" lvl="0" indent="0" algn="ctr" rtl="0">
              <a:spcBef>
                <a:spcPts val="0"/>
              </a:spcBef>
              <a:spcAft>
                <a:spcPts val="0"/>
              </a:spcAft>
              <a:buNone/>
            </a:pPr>
            <a:r>
              <a:rPr lang="en" sz="1360">
                <a:solidFill>
                  <a:srgbClr val="023328"/>
                </a:solidFill>
                <a:latin typeface="Archivo"/>
                <a:ea typeface="Archivo"/>
                <a:cs typeface="Archivo"/>
                <a:sym typeface="Archivo"/>
              </a:rPr>
              <a:t>Mobile Security Trailer</a:t>
            </a:r>
            <a:endParaRPr sz="1360">
              <a:solidFill>
                <a:srgbClr val="023328"/>
              </a:solidFill>
              <a:latin typeface="Archivo"/>
              <a:ea typeface="Archivo"/>
              <a:cs typeface="Archivo"/>
              <a:sym typeface="Archivo"/>
            </a:endParaRPr>
          </a:p>
          <a:p>
            <a:pPr marL="0" lvl="0" indent="0" algn="ctr" rtl="0">
              <a:spcBef>
                <a:spcPts val="0"/>
              </a:spcBef>
              <a:spcAft>
                <a:spcPts val="0"/>
              </a:spcAft>
              <a:buNone/>
            </a:pPr>
            <a:r>
              <a:rPr lang="en" sz="1360">
                <a:solidFill>
                  <a:srgbClr val="023328"/>
                </a:solidFill>
                <a:latin typeface="Archivo"/>
                <a:ea typeface="Archivo"/>
                <a:cs typeface="Archivo"/>
                <a:sym typeface="Archivo"/>
              </a:rPr>
              <a:t>FlockOS</a:t>
            </a:r>
            <a:endParaRPr sz="1600">
              <a:solidFill>
                <a:srgbClr val="023328"/>
              </a:solidFill>
              <a:latin typeface="Archivo"/>
              <a:ea typeface="Archivo"/>
              <a:cs typeface="Archivo"/>
              <a:sym typeface="Archivo"/>
            </a:endParaRPr>
          </a:p>
        </p:txBody>
      </p:sp>
      <p:pic>
        <p:nvPicPr>
          <p:cNvPr id="3481" name="Google Shape;3481;p288" title="greenarrow.png"/>
          <p:cNvPicPr preferRelativeResize="0"/>
          <p:nvPr/>
        </p:nvPicPr>
        <p:blipFill>
          <a:blip r:embed="rId3">
            <a:alphaModFix/>
          </a:blip>
          <a:stretch>
            <a:fillRect/>
          </a:stretch>
        </p:blipFill>
        <p:spPr>
          <a:xfrm rot="10800000" flipH="1">
            <a:off x="-6710425" y="3504575"/>
            <a:ext cx="1036974" cy="134675"/>
          </a:xfrm>
          <a:prstGeom prst="rect">
            <a:avLst/>
          </a:prstGeom>
          <a:noFill/>
          <a:ln>
            <a:noFill/>
          </a:ln>
        </p:spPr>
      </p:pic>
      <p:pic>
        <p:nvPicPr>
          <p:cNvPr id="3482" name="Google Shape;3482;p288" title="greenarrow.png"/>
          <p:cNvPicPr preferRelativeResize="0"/>
          <p:nvPr/>
        </p:nvPicPr>
        <p:blipFill>
          <a:blip r:embed="rId3">
            <a:alphaModFix/>
          </a:blip>
          <a:stretch>
            <a:fillRect/>
          </a:stretch>
        </p:blipFill>
        <p:spPr>
          <a:xfrm rot="10800000" flipH="1">
            <a:off x="-3567925" y="3504575"/>
            <a:ext cx="1036974" cy="134675"/>
          </a:xfrm>
          <a:prstGeom prst="rect">
            <a:avLst/>
          </a:prstGeom>
          <a:noFill/>
          <a:ln>
            <a:noFill/>
          </a:ln>
        </p:spPr>
      </p:pic>
      <p:sp>
        <p:nvSpPr>
          <p:cNvPr id="3483" name="Google Shape;3483;p288"/>
          <p:cNvSpPr txBox="1"/>
          <p:nvPr/>
        </p:nvSpPr>
        <p:spPr>
          <a:xfrm>
            <a:off x="4827074" y="2563915"/>
            <a:ext cx="3618900" cy="999000"/>
          </a:xfrm>
          <a:prstGeom prst="rect">
            <a:avLst/>
          </a:prstGeom>
          <a:noFill/>
          <a:ln>
            <a:noFill/>
          </a:ln>
        </p:spPr>
        <p:txBody>
          <a:bodyPr spcFirstLastPara="1" wrap="square" lIns="111100" tIns="111100" rIns="111100" bIns="111100" anchor="t" anchorCtr="0">
            <a:spAutoFit/>
          </a:bodyPr>
          <a:lstStyle/>
          <a:p>
            <a:pPr marL="0" lvl="0" indent="0" algn="l" rtl="0">
              <a:spcBef>
                <a:spcPts val="1185"/>
              </a:spcBef>
              <a:spcAft>
                <a:spcPts val="0"/>
              </a:spcAft>
              <a:buNone/>
            </a:pPr>
            <a:r>
              <a:rPr lang="en" sz="2516">
                <a:solidFill>
                  <a:srgbClr val="023328"/>
                </a:solidFill>
                <a:latin typeface="Archivo Medium"/>
                <a:ea typeface="Archivo Medium"/>
                <a:cs typeface="Archivo Medium"/>
                <a:sym typeface="Archivo Medium"/>
              </a:rPr>
              <a:t>Precision policing with real-time alerts</a:t>
            </a:r>
            <a:endParaRPr sz="2516">
              <a:solidFill>
                <a:srgbClr val="023328"/>
              </a:solidFill>
              <a:latin typeface="Archivo Medium"/>
              <a:ea typeface="Archivo Medium"/>
              <a:cs typeface="Archivo Medium"/>
              <a:sym typeface="Archivo Medium"/>
            </a:endParaRPr>
          </a:p>
        </p:txBody>
      </p:sp>
      <p:sp>
        <p:nvSpPr>
          <p:cNvPr id="3484" name="Google Shape;3484;p288"/>
          <p:cNvSpPr txBox="1"/>
          <p:nvPr/>
        </p:nvSpPr>
        <p:spPr>
          <a:xfrm>
            <a:off x="4940462" y="3580778"/>
            <a:ext cx="3684300" cy="1225977"/>
          </a:xfrm>
          <a:prstGeom prst="rect">
            <a:avLst/>
          </a:prstGeom>
          <a:noFill/>
          <a:ln>
            <a:noFill/>
          </a:ln>
        </p:spPr>
        <p:txBody>
          <a:bodyPr spcFirstLastPara="1" wrap="square" lIns="0" tIns="0" rIns="0" bIns="0" anchor="t" anchorCtr="0">
            <a:spAutoFit/>
          </a:bodyPr>
          <a:lstStyle/>
          <a:p>
            <a:pPr marL="0" lvl="0" indent="0" algn="l" rtl="0">
              <a:spcBef>
                <a:spcPts val="1000"/>
              </a:spcBef>
              <a:spcAft>
                <a:spcPts val="0"/>
              </a:spcAft>
              <a:buNone/>
            </a:pPr>
            <a:r>
              <a:rPr lang="en" sz="1300" dirty="0">
                <a:solidFill>
                  <a:srgbClr val="03332A"/>
                </a:solidFill>
                <a:latin typeface="Archivo Medium"/>
                <a:ea typeface="Archivo Medium"/>
                <a:cs typeface="Archivo Medium"/>
                <a:sym typeface="Archivo Medium"/>
              </a:rPr>
              <a:t>Officers can receive alerts when vehicles entered into NCIC, NCMEC (Amber Alerts), COLLECT, or custom Hot Lists pass by a Flock camera in your community.</a:t>
            </a:r>
            <a:endParaRPr sz="1300" dirty="0">
              <a:solidFill>
                <a:srgbClr val="03332A"/>
              </a:solidFill>
              <a:latin typeface="Archivo Medium"/>
              <a:ea typeface="Archivo Medium"/>
              <a:cs typeface="Archivo Medium"/>
              <a:sym typeface="Archivo Medium"/>
            </a:endParaRPr>
          </a:p>
          <a:p>
            <a:pPr marL="0" lvl="0" indent="0" algn="l" rtl="0">
              <a:spcBef>
                <a:spcPts val="1000"/>
              </a:spcBef>
              <a:spcAft>
                <a:spcPts val="0"/>
              </a:spcAft>
              <a:buNone/>
            </a:pPr>
            <a:endParaRPr sz="1100" dirty="0">
              <a:solidFill>
                <a:srgbClr val="03332A"/>
              </a:solidFill>
              <a:latin typeface="Archivo Medium"/>
              <a:ea typeface="Archivo Medium"/>
              <a:cs typeface="Archivo Medium"/>
              <a:sym typeface="Archivo Medium"/>
            </a:endParaRPr>
          </a:p>
        </p:txBody>
      </p:sp>
      <p:pic>
        <p:nvPicPr>
          <p:cNvPr id="3485" name="Google Shape;3485;p288" title="FS-Devices 1 1.png"/>
          <p:cNvPicPr preferRelativeResize="0"/>
          <p:nvPr/>
        </p:nvPicPr>
        <p:blipFill>
          <a:blip r:embed="rId4">
            <a:alphaModFix/>
          </a:blip>
          <a:stretch>
            <a:fillRect/>
          </a:stretch>
        </p:blipFill>
        <p:spPr>
          <a:xfrm>
            <a:off x="5204662" y="397756"/>
            <a:ext cx="3155875" cy="2019720"/>
          </a:xfrm>
          <a:prstGeom prst="rect">
            <a:avLst/>
          </a:prstGeom>
          <a:noFill/>
          <a:ln>
            <a:noFill/>
          </a:ln>
        </p:spPr>
      </p:pic>
      <p:pic>
        <p:nvPicPr>
          <p:cNvPr id="3486" name="Google Shape;3486;p288" title="tom-barrett-uiKqLsjusB0-unsplash.jpg"/>
          <p:cNvPicPr preferRelativeResize="0"/>
          <p:nvPr/>
        </p:nvPicPr>
        <p:blipFill rotWithShape="1">
          <a:blip r:embed="rId5">
            <a:alphaModFix/>
          </a:blip>
          <a:srcRect t="12168" b="12160"/>
          <a:stretch/>
        </p:blipFill>
        <p:spPr>
          <a:xfrm>
            <a:off x="-2" y="0"/>
            <a:ext cx="4530275" cy="5143501"/>
          </a:xfrm>
          <a:prstGeom prst="rect">
            <a:avLst/>
          </a:prstGeom>
          <a:noFill/>
          <a:ln>
            <a:noFill/>
          </a:ln>
        </p:spPr>
      </p:pic>
      <p:pic>
        <p:nvPicPr>
          <p:cNvPr id="3487" name="Google Shape;3487;p288" title="SS phone.png"/>
          <p:cNvPicPr preferRelativeResize="0"/>
          <p:nvPr/>
        </p:nvPicPr>
        <p:blipFill>
          <a:blip r:embed="rId6">
            <a:alphaModFix/>
          </a:blip>
          <a:stretch>
            <a:fillRect/>
          </a:stretch>
        </p:blipFill>
        <p:spPr>
          <a:xfrm>
            <a:off x="709575" y="1428658"/>
            <a:ext cx="3155875" cy="3875533"/>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ck Safety">
  <a:themeElements>
    <a:clrScheme name="Simple Light">
      <a:dk1>
        <a:srgbClr val="22281F"/>
      </a:dk1>
      <a:lt1>
        <a:srgbClr val="3C403B"/>
      </a:lt1>
      <a:dk2>
        <a:srgbClr val="D8DBD7"/>
      </a:dk2>
      <a:lt2>
        <a:srgbClr val="ECEFEB"/>
      </a:lt2>
      <a:accent1>
        <a:srgbClr val="3FC919"/>
      </a:accent1>
      <a:accent2>
        <a:srgbClr val="FFFFFF"/>
      </a:accent2>
      <a:accent3>
        <a:srgbClr val="000000"/>
      </a:accent3>
      <a:accent4>
        <a:srgbClr val="E2FBDB"/>
      </a:accent4>
      <a:accent5>
        <a:srgbClr val="CEECC5"/>
      </a:accent5>
      <a:accent6>
        <a:srgbClr val="1D5B0B"/>
      </a:accent6>
      <a:hlink>
        <a:srgbClr val="453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lock Safety">
  <a:themeElements>
    <a:clrScheme name="Simple Light">
      <a:dk1>
        <a:srgbClr val="22281F"/>
      </a:dk1>
      <a:lt1>
        <a:srgbClr val="3C403B"/>
      </a:lt1>
      <a:dk2>
        <a:srgbClr val="D8DBD7"/>
      </a:dk2>
      <a:lt2>
        <a:srgbClr val="ECEFEB"/>
      </a:lt2>
      <a:accent1>
        <a:srgbClr val="3FC919"/>
      </a:accent1>
      <a:accent2>
        <a:srgbClr val="FFFFFF"/>
      </a:accent2>
      <a:accent3>
        <a:srgbClr val="000000"/>
      </a:accent3>
      <a:accent4>
        <a:srgbClr val="E2FBDB"/>
      </a:accent4>
      <a:accent5>
        <a:srgbClr val="CEECC5"/>
      </a:accent5>
      <a:accent6>
        <a:srgbClr val="1D5B0B"/>
      </a:accent6>
      <a:hlink>
        <a:srgbClr val="453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lock Safety">
  <a:themeElements>
    <a:clrScheme name="Simple Light">
      <a:dk1>
        <a:srgbClr val="22281F"/>
      </a:dk1>
      <a:lt1>
        <a:srgbClr val="3C403B"/>
      </a:lt1>
      <a:dk2>
        <a:srgbClr val="D8DBD7"/>
      </a:dk2>
      <a:lt2>
        <a:srgbClr val="ECEFEB"/>
      </a:lt2>
      <a:accent1>
        <a:srgbClr val="3FC919"/>
      </a:accent1>
      <a:accent2>
        <a:srgbClr val="FFFFFF"/>
      </a:accent2>
      <a:accent3>
        <a:srgbClr val="000000"/>
      </a:accent3>
      <a:accent4>
        <a:srgbClr val="E2FBDB"/>
      </a:accent4>
      <a:accent5>
        <a:srgbClr val="CEECC5"/>
      </a:accent5>
      <a:accent6>
        <a:srgbClr val="1D5B0B"/>
      </a:accent6>
      <a:hlink>
        <a:srgbClr val="453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lic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2297</TotalTime>
  <Words>2103</Words>
  <Application>Microsoft Office PowerPoint</Application>
  <PresentationFormat>On-screen Show (16:9)</PresentationFormat>
  <Paragraphs>200</Paragraphs>
  <Slides>30</Slides>
  <Notes>20</Notes>
  <HiddenSlides>0</HiddenSlides>
  <MMClips>0</MMClips>
  <ScaleCrop>false</ScaleCrop>
  <HeadingPairs>
    <vt:vector size="4" baseType="variant">
      <vt:variant>
        <vt:lpstr>Theme</vt:lpstr>
      </vt:variant>
      <vt:variant>
        <vt:i4>7</vt:i4>
      </vt:variant>
      <vt:variant>
        <vt:lpstr>Slide Titles</vt:lpstr>
      </vt:variant>
      <vt:variant>
        <vt:i4>30</vt:i4>
      </vt:variant>
    </vt:vector>
  </HeadingPairs>
  <TitlesOfParts>
    <vt:vector size="37" baseType="lpstr">
      <vt:lpstr>Simple Light</vt:lpstr>
      <vt:lpstr>Flock Safety</vt:lpstr>
      <vt:lpstr>Flock Safety</vt:lpstr>
      <vt:lpstr>Flock Safety</vt:lpstr>
      <vt:lpstr>Simple Light</vt:lpstr>
      <vt:lpstr>Simple Light</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Safer Communities</vt:lpstr>
      <vt:lpstr>       General Notice 26-01 POSTC Automatic License Plate Readers (ALPR) Model Policy February 26, 2026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William Darby</dc:creator>
  <cp:lastModifiedBy>Bill Darby</cp:lastModifiedBy>
  <cp:revision>33</cp:revision>
  <cp:lastPrinted>2026-04-07T11:56:17Z</cp:lastPrinted>
  <dcterms:modified xsi:type="dcterms:W3CDTF">2026-04-07T18:42:18Z</dcterms:modified>
</cp:coreProperties>
</file>