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5"/>
  </p:notesMasterIdLst>
  <p:handoutMasterIdLst>
    <p:handoutMasterId r:id="rId16"/>
  </p:handoutMasterIdLst>
  <p:sldIdLst>
    <p:sldId id="315" r:id="rId5"/>
    <p:sldId id="322" r:id="rId6"/>
    <p:sldId id="314" r:id="rId7"/>
    <p:sldId id="266" r:id="rId8"/>
    <p:sldId id="319" r:id="rId9"/>
    <p:sldId id="320" r:id="rId10"/>
    <p:sldId id="317" r:id="rId11"/>
    <p:sldId id="318" r:id="rId12"/>
    <p:sldId id="321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88" autoAdjust="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4C50D-79BA-1F96-31CD-D61C27301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A5647-7C3E-67EF-AD0F-B7D6795E2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EC52B-794D-5CE2-6F84-179D75C1A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3EC7-DF89-DEEB-6462-BD433095B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1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E1E77-7CF2-EEAB-E2DC-84F39FEA1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B07E6-BC8E-3400-3FD3-772FF1B14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CDFD1-8A7A-B790-347A-66D0CAC6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8EAC-5DE3-17A3-4148-7CE2A2C5C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8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5EE29-39C4-97EC-CCA7-885AEC3B2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A084F-BD46-9179-D3D9-AFDBB12D9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B8400-AFD6-A2F9-7153-E31C90C0F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8C317-E582-2BD3-EA90-67BA78570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3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4B89-0329-9577-BD07-4C219027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D32DC-0DE5-4DAE-4EF4-23A9D58E0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BCE92-0846-D286-6F78-B0AC46571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3A47F-69B5-E8BA-95C7-7EF060413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3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A9B9-BA2D-066C-8291-7A37A0D9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1F353-0C8D-264F-380F-EB823519B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B4C3E-8C38-78EC-B9C4-BD8A85A5D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B2E3-EFE9-0D9B-F584-BEC082D4F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5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9" r:id="rId14"/>
    <p:sldLayoutId id="2147483682" r:id="rId15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Proposed Sale of 901/903 Main Street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March 3, 2025</a:t>
            </a:r>
          </a:p>
          <a:p>
            <a:r>
              <a:rPr lang="en-US" dirty="0"/>
              <a:t>Manchester, CT Board of Directors </a:t>
            </a: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, outdoor, road&#10;&#10;AI-generated content may be incorrect.">
            <a:extLst>
              <a:ext uri="{FF2B5EF4-FFF2-40B4-BE49-F238E27FC236}">
                <a16:creationId xmlns:a16="http://schemas.microsoft.com/office/drawing/2014/main" id="{5DB5084B-8780-935B-B7C2-C385A492D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10" y="825687"/>
            <a:ext cx="7040380" cy="5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Benjamin Williams, Owner</a:t>
            </a:r>
            <a:br>
              <a:rPr lang="en-US" dirty="0"/>
            </a:br>
            <a:r>
              <a:rPr lang="en-US" dirty="0"/>
              <a:t>ARSOME Technologies</a:t>
            </a:r>
          </a:p>
        </p:txBody>
      </p:sp>
      <p:pic>
        <p:nvPicPr>
          <p:cNvPr id="41" name="Picture Placeholder 40" descr="A large room with glass walls&#10;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r="7980"/>
          <a:stretch/>
        </p:blipFill>
        <p:spPr/>
      </p:pic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361923"/>
            <a:ext cx="6623040" cy="736700"/>
          </a:xfrm>
        </p:spPr>
        <p:txBody>
          <a:bodyPr>
            <a:normAutofit/>
          </a:bodyPr>
          <a:lstStyle/>
          <a:p>
            <a:r>
              <a:rPr lang="en-US" dirty="0"/>
              <a:t>Terms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764" y="2098623"/>
            <a:ext cx="7435121" cy="40623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to be used as Entrepreneurial 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Two-year transition period for gallery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$1,510,710 purchase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Buy-back option if use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Purchase and sale to take place on or around July 1, 2025.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750D-CE24-AC09-962F-4CBCDE2E8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1410AE-FD92-5EDD-0F8E-A7A5F12D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361923"/>
            <a:ext cx="6623040" cy="736700"/>
          </a:xfrm>
        </p:spPr>
        <p:txBody>
          <a:bodyPr>
            <a:normAutofit/>
          </a:bodyPr>
          <a:lstStyle/>
          <a:p>
            <a:r>
              <a:rPr lang="en-US" dirty="0"/>
              <a:t>Terms- Two Year Transition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66147-064C-6085-CD8F-F35CC8FADA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7399" y="2098623"/>
            <a:ext cx="6622819" cy="406233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property tax paid during transition period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Town operates gallery and contributes toward costs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Town moves gallery space to new location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Focus on facilitating the private operation being successful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92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45C63-AC2E-BEC8-2A5F-675739C2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A7FB-6FCC-1BF8-05AF-A898ADFE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361923"/>
            <a:ext cx="6623040" cy="736700"/>
          </a:xfrm>
        </p:spPr>
        <p:txBody>
          <a:bodyPr>
            <a:normAutofit/>
          </a:bodyPr>
          <a:lstStyle/>
          <a:p>
            <a:r>
              <a:rPr lang="en-US" dirty="0"/>
              <a:t>Terms- Post-transition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918789-2E44-D3C8-53BB-D0FFF59C39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7399" y="2098623"/>
            <a:ext cx="6622819" cy="40623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 property taxes paid by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Town has rights to hold meetings at no cost for an additional 13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Buy-back option if use changes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8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FA008-E8BD-1EDB-6E83-1487AC853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24D91-1116-55F2-EE6C-B6066D71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D5F292-59D3-BA37-9443-F6773C1B01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Continuation of building mission +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Property tax revenue after year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Elimination of ownership/maintenance costs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downtown meeting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5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5251-BEFC-AEE2-4427-AC37F314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41335-1D18-9B00-19B3-1999348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Near-Term Challenges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959D2-EDA1-4E9C-1C3E-D2F3932BFE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Gallery relocation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Coordination between Town and new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with existing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DE936-911A-C349-5665-E3BD9090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458C78-2240-C92A-031C-65C484A8E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Benjamin Williams, Owner</a:t>
            </a:r>
            <a:br>
              <a:rPr lang="en-US" dirty="0"/>
            </a:br>
            <a:r>
              <a:rPr lang="en-US" dirty="0"/>
              <a:t>ARSOME Technologies</a:t>
            </a:r>
          </a:p>
        </p:txBody>
      </p:sp>
      <p:pic>
        <p:nvPicPr>
          <p:cNvPr id="41" name="Picture Placeholder 40" descr="A large room with glass walls&#10;">
            <a:extLst>
              <a:ext uri="{FF2B5EF4-FFF2-40B4-BE49-F238E27FC236}">
                <a16:creationId xmlns:a16="http://schemas.microsoft.com/office/drawing/2014/main" id="{75D291FC-5335-7FF5-350C-DC0A67C46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r="7980"/>
          <a:stretch/>
        </p:blipFill>
        <p:spPr/>
      </p:pic>
    </p:spTree>
    <p:extLst>
      <p:ext uri="{BB962C8B-B14F-4D97-AF65-F5344CB8AC3E}">
        <p14:creationId xmlns:p14="http://schemas.microsoft.com/office/powerpoint/2010/main" val="2469793488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{793C8937-9029-40D7-A2BF-960FD5FD095B}tf56000440_win32</Template>
  <TotalTime>263</TotalTime>
  <Words>175</Words>
  <Application>Microsoft Office PowerPoint</Application>
  <PresentationFormat>Widescreen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Corbel</vt:lpstr>
      <vt:lpstr>ShojiVTI</vt:lpstr>
      <vt:lpstr>Proposed Sale of 901/903 Main Street</vt:lpstr>
      <vt:lpstr>PowerPoint Presentation</vt:lpstr>
      <vt:lpstr>Benjamin Williams, Owner ARSOME Technologies</vt:lpstr>
      <vt:lpstr>Terms </vt:lpstr>
      <vt:lpstr>Terms- Two Year Transition </vt:lpstr>
      <vt:lpstr>Terms- Post-transition </vt:lpstr>
      <vt:lpstr>Benefits  </vt:lpstr>
      <vt:lpstr>Near-Term Challenges  </vt:lpstr>
      <vt:lpstr>Benjamin Williams, Owner ARSOME Technologies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Anderson</dc:creator>
  <cp:lastModifiedBy>Gary Anderson</cp:lastModifiedBy>
  <cp:revision>4</cp:revision>
  <dcterms:created xsi:type="dcterms:W3CDTF">2025-02-28T17:25:41Z</dcterms:created>
  <dcterms:modified xsi:type="dcterms:W3CDTF">2025-03-03T19:37:23Z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