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1" r:id="rId3"/>
    <p:sldId id="262" r:id="rId4"/>
    <p:sldId id="264" r:id="rId5"/>
    <p:sldId id="256" r:id="rId6"/>
    <p:sldId id="258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4B7F6-7D37-4F10-AF8B-5F9EB109E4B0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797B-44A8-4FFA-BBD7-188C8E569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31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34E7-896C-51D0-9D80-5A033313B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2D1A0-01C2-B14C-2A29-F5506A4D2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CEFCF-7765-CB6F-A664-F30CB7C29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E8C6-ADEF-4DCB-91BA-C2219BEE7C93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19713-26C6-177F-F88E-8BD6D87AF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E184E-14B4-AF54-92E2-ED8510FCF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55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0083A-70A2-1F81-5912-4252E912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9A061-CBDD-F894-FB2C-A548AB0E8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5BD76-39CC-F453-A74C-9B128082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0D1F-D0A2-4745-8211-C92EB2609386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C32A9-7651-2B17-676D-029BE868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324FC-6B6F-4F08-AE53-8906FE9B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3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D0625B-26C0-FCF9-3239-FA56ADA2B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50DA0D-056A-5F79-605A-D804C4FDE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51C8A-7E57-36E3-EDC1-947FCAA65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2FB53-AF11-4C04-8B7A-D35C590669DF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327DF-8A5A-1800-7D0A-A4CF029F9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B8778-D859-7BC0-422C-C2CD19CA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0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AB73C-3612-E622-4312-476D3E8E3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62B2A-DE29-BA79-EFBE-122F3EB64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6FC94-2D54-4313-7DFC-AE7E29BE3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87F6A-0838-450B-8759-189CC0B128BD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BFE64-CD76-4538-EE22-AB047716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2FE89-D525-D599-4EB6-4CD3535A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1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B2B3-4F6F-58AB-FD40-D580FD839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00904-1033-E941-804D-2DEF4EA01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702E3-1A1C-E885-2900-BB63E822A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ECCE-127F-4D5D-ABC0-FC0EAF193C7D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30F5C-6DEE-C34A-3E39-089721FD9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EEADC-D5F3-D0CE-7C1D-D4E3ED800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36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8583F-7319-7E69-C051-E9230FE64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7262F-F1E2-BFC5-EC8D-D2FD1DD92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B8FD18-5CA2-0F8E-81D0-D82EE3029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AA176-9394-5FBC-6D9A-9F706B7C7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07DA-D736-4D42-B96C-088E126A7EC5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E1B3F-B500-6FE4-0FE2-6C8C69460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AAE21-C024-687B-9883-FC23D5ED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67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9217E-D6EC-CC3F-E210-99BE64EC0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A2905-6744-DC94-C462-3A41761A7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D7CE30-F87B-2614-BBD8-B9FA83D12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FA0E0-DBCE-4B5F-15B1-20FE27C59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FB0DAD-7A40-1DFC-4BBF-81E276B618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378972-D0C7-D005-4481-87B8FD5B4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0784-99EC-4F76-8F1A-691337E1B527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845A69-B0A8-06C3-400C-C6289F134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29B45-C47A-A2BD-C796-02707AF54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5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C40F1-9364-33C1-3E0F-3E934B2E6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AEB3F-60BE-7808-9640-9FC50FCB7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55F7-FD42-4037-B723-ABEFACB5E766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AF5105-660E-4F05-3AA6-B550E3CF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3466F9-0531-A9CE-0B69-8CF9D64C6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3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F15E7-C688-6E94-8A9C-5D7736DB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8B61-4FDF-42C2-BF8A-4CA8FFF0A626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2ADD2B-4EB7-EE72-6F42-28C41AD9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B1327-2641-56EA-3F93-8019F6F6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3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1E9BF-4AEC-58E4-7242-8EB363F58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541E4-2AF3-9873-0769-6726885D0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FF6D49-5868-F3C9-C6B6-65AAD5FC5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224B0-CF61-BB22-7DB2-057634C64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BFCC-7EAC-4D24-9493-3F8F854C5855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7EFB9-90F0-ADA4-6856-F27438D72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BE4B6-F5E6-3DD1-0A87-7179F47A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6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1575D-D22D-2652-B489-1A724BF66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4BC44E-83D3-A858-5540-A61D66B8A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E320A-6398-2348-051F-E15782EF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638A5C-4493-273A-A157-A97ECA2F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78FFE-28E8-496E-B5F6-777E5CA34F44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6764F-F1A7-2DD5-4B15-5B05475B7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manchesterct.gov/vote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21C10-7810-A708-A56C-AA7DB953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9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277A8-10A4-7A91-A007-4797A6F0E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DE80F-C709-96B3-1499-58C51D983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D2253-F93C-DE2D-6A11-5166B8972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4B0CB5-FD9A-45D1-91C7-7BDFE69475F1}" type="datetime1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90D99-4823-2822-D07F-A2E9D3A7F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 dirty="0"/>
              <a:t>manchesterct.gov/vote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EBBCF-27BD-A049-C0B5-3033B70050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3333AF-416B-4908-8595-29F005FC0B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36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anchesterct.gov/vot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abr-sots.ct.gov/OABR/absenteeBallotReqPortalHome.d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B56E7-FC10-78FA-88FA-EE1506766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7877" y="4576135"/>
            <a:ext cx="3259015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Registrars of Voters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Jim Stevenson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Tim Becker 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October 1, 2024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122D088-201B-D5C9-F3F2-C69996240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784" y="608653"/>
            <a:ext cx="8845062" cy="251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78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B2A4-0E96-B433-08AA-C74E9E7E8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2746"/>
            <a:ext cx="10515600" cy="4351338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002060"/>
                </a:solidFill>
              </a:rPr>
              <a:t>Mahoney Recreation Center, Learning Lab, 110 Cedar St.  (</a:t>
            </a:r>
            <a:r>
              <a:rPr lang="en-US">
                <a:solidFill>
                  <a:srgbClr val="002060"/>
                </a:solidFill>
              </a:rPr>
              <a:t>Pleasant St. </a:t>
            </a:r>
            <a:r>
              <a:rPr lang="en-US" dirty="0">
                <a:solidFill>
                  <a:srgbClr val="002060"/>
                </a:solidFill>
              </a:rPr>
              <a:t>entrance). 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14 Days October 21 – November 3, 10am – 6pm.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Extended hours October 29 &amp; 31, 8am – 8pm.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A58024-8668-869C-461B-FEF8F95D5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65991"/>
            <a:ext cx="841057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1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B2A4-0E96-B433-08AA-C74E9E7E8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2746"/>
            <a:ext cx="10515600" cy="4351338"/>
          </a:xfrm>
        </p:spPr>
        <p:txBody>
          <a:bodyPr/>
          <a:lstStyle/>
          <a:p>
            <a:pPr marL="365760">
              <a:spcBef>
                <a:spcPts val="1200"/>
              </a:spcBef>
            </a:pPr>
            <a:r>
              <a:rPr lang="en-US" sz="2400" dirty="0">
                <a:solidFill>
                  <a:srgbClr val="002060"/>
                </a:solidFill>
              </a:rPr>
              <a:t>Voters can vote in person safely and securely before Election Day.</a:t>
            </a:r>
          </a:p>
          <a:p>
            <a:pPr marL="365760">
              <a:spcBef>
                <a:spcPts val="1200"/>
              </a:spcBef>
            </a:pPr>
            <a:r>
              <a:rPr lang="en-US" sz="2400" dirty="0">
                <a:solidFill>
                  <a:srgbClr val="002060"/>
                </a:solidFill>
              </a:rPr>
              <a:t>Voter checks-in, provided ballot and envelope with bar code. </a:t>
            </a:r>
          </a:p>
          <a:p>
            <a:pPr marL="365760">
              <a:spcBef>
                <a:spcPts val="1200"/>
              </a:spcBef>
            </a:pPr>
            <a:r>
              <a:rPr lang="en-US" sz="2400" dirty="0">
                <a:solidFill>
                  <a:srgbClr val="002060"/>
                </a:solidFill>
              </a:rPr>
              <a:t>Voter completes ballot, places in a sealed envelope, signs envelope, envelope is scanned and voter places in secure ballot box.</a:t>
            </a:r>
          </a:p>
          <a:p>
            <a:pPr marL="365760">
              <a:spcBef>
                <a:spcPts val="1200"/>
              </a:spcBef>
            </a:pPr>
            <a:r>
              <a:rPr lang="en-US" sz="2400" dirty="0">
                <a:solidFill>
                  <a:srgbClr val="002060"/>
                </a:solidFill>
              </a:rPr>
              <a:t>At the end of each EV day, completed ballots delivered, to Town Clerk to be secured in vault until Election Day.</a:t>
            </a:r>
          </a:p>
          <a:p>
            <a:pPr marL="365760">
              <a:spcBef>
                <a:spcPts val="1200"/>
              </a:spcBef>
            </a:pPr>
            <a:r>
              <a:rPr lang="en-US" sz="2400" dirty="0">
                <a:solidFill>
                  <a:srgbClr val="002060"/>
                </a:solidFill>
              </a:rPr>
              <a:t>Ballots will be opened and counted on Election Day. </a:t>
            </a:r>
          </a:p>
          <a:p>
            <a:pPr marL="365760">
              <a:spcBef>
                <a:spcPts val="1200"/>
              </a:spcBef>
            </a:pPr>
            <a:r>
              <a:rPr lang="en-US" sz="2400" dirty="0">
                <a:solidFill>
                  <a:srgbClr val="002060"/>
                </a:solidFill>
              </a:rPr>
              <a:t>Same Day Registration will be available during early voting. </a:t>
            </a:r>
          </a:p>
          <a:p>
            <a:pPr marL="365760">
              <a:spcBef>
                <a:spcPts val="1200"/>
              </a:spcBef>
            </a:pPr>
            <a:r>
              <a:rPr lang="en-US" sz="2400" dirty="0">
                <a:solidFill>
                  <a:srgbClr val="002060"/>
                </a:solidFill>
              </a:rPr>
              <a:t>Accessible voting system will be available. </a:t>
            </a:r>
          </a:p>
          <a:p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EA2320-9F13-DBA1-708D-57FCAF8AC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569" y="339237"/>
            <a:ext cx="5943600" cy="17005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5EAD391-9060-4DD3-7CAE-19B2F0732B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169" y="792439"/>
            <a:ext cx="5324475" cy="119575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6FDF33-AEB8-077A-AC19-6C8E37F21867}"/>
              </a:ext>
            </a:extLst>
          </p:cNvPr>
          <p:cNvSpPr txBox="1"/>
          <p:nvPr/>
        </p:nvSpPr>
        <p:spPr>
          <a:xfrm>
            <a:off x="838200" y="2150448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How does early voting work? </a:t>
            </a:r>
          </a:p>
        </p:txBody>
      </p:sp>
    </p:spTree>
    <p:extLst>
      <p:ext uri="{BB962C8B-B14F-4D97-AF65-F5344CB8AC3E}">
        <p14:creationId xmlns:p14="http://schemas.microsoft.com/office/powerpoint/2010/main" val="3500677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B2A4-0E96-B433-08AA-C74E9E7E8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339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Making voters aware:</a:t>
            </a:r>
          </a:p>
          <a:p>
            <a:r>
              <a:rPr lang="en-US" dirty="0">
                <a:solidFill>
                  <a:srgbClr val="002060"/>
                </a:solidFill>
              </a:rPr>
              <a:t>Registrars’ media release.</a:t>
            </a:r>
          </a:p>
          <a:p>
            <a:r>
              <a:rPr lang="en-US" dirty="0">
                <a:solidFill>
                  <a:srgbClr val="002060"/>
                </a:solidFill>
              </a:rPr>
              <a:t>Manchester Matters.</a:t>
            </a:r>
          </a:p>
          <a:p>
            <a:r>
              <a:rPr lang="en-US" dirty="0">
                <a:solidFill>
                  <a:srgbClr val="002060"/>
                </a:solidFill>
              </a:rPr>
              <a:t>Town website.</a:t>
            </a:r>
          </a:p>
          <a:p>
            <a:r>
              <a:rPr lang="en-US" dirty="0">
                <a:solidFill>
                  <a:srgbClr val="002060"/>
                </a:solidFill>
              </a:rPr>
              <a:t>Registrars’ webpage:  </a:t>
            </a:r>
            <a:r>
              <a:rPr lang="en-US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manchesterct.gov/vote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r>
              <a:rPr lang="en-US" dirty="0">
                <a:solidFill>
                  <a:srgbClr val="002060"/>
                </a:solidFill>
              </a:rPr>
              <a:t>Town social media sites.</a:t>
            </a:r>
          </a:p>
          <a:p>
            <a:r>
              <a:rPr lang="en-US" dirty="0">
                <a:solidFill>
                  <a:srgbClr val="002060"/>
                </a:solidFill>
              </a:rPr>
              <a:t>Mailing insert.</a:t>
            </a:r>
          </a:p>
          <a:p>
            <a:r>
              <a:rPr lang="en-US" dirty="0">
                <a:solidFill>
                  <a:srgbClr val="002060"/>
                </a:solidFill>
              </a:rPr>
              <a:t>Main Street banner. </a:t>
            </a:r>
          </a:p>
          <a:p>
            <a:r>
              <a:rPr lang="en-US" dirty="0">
                <a:solidFill>
                  <a:srgbClr val="002060"/>
                </a:solidFill>
              </a:rPr>
              <a:t>Secretary of the State media campaign.</a:t>
            </a:r>
          </a:p>
          <a:p>
            <a:endParaRPr lang="en-US" dirty="0"/>
          </a:p>
        </p:txBody>
      </p:sp>
      <p:pic>
        <p:nvPicPr>
          <p:cNvPr id="1026" name="Picture 2" descr="Caddo Parish – Early Voting: November 8, 2022 Election | CaddoVoter.org">
            <a:extLst>
              <a:ext uri="{FF2B5EF4-FFF2-40B4-BE49-F238E27FC236}">
                <a16:creationId xmlns:a16="http://schemas.microsoft.com/office/drawing/2014/main" id="{A97874AB-9A02-6730-5BF1-3FA6EB2E7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092" y="187568"/>
            <a:ext cx="7578969" cy="220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18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28F47-B9A8-D381-A80F-D7EB9026F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354" y="1282150"/>
            <a:ext cx="9144000" cy="6360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Main St Banner Oct 14 – Nov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37B4F8-3890-5590-0DB7-6E42C0587A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E512AC52-C1F3-AF3B-9BDB-A8078EFC7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62" y="2379784"/>
            <a:ext cx="10515600" cy="306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47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E37B4F8-3890-5590-0DB7-6E42C0587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2112" y="5642341"/>
            <a:ext cx="1300164" cy="3042138"/>
          </a:xfrm>
        </p:spPr>
        <p:txBody>
          <a:bodyPr/>
          <a:lstStyle/>
          <a:p>
            <a:endParaRPr lang="en-US" dirty="0"/>
          </a:p>
          <a:p>
            <a:r>
              <a:rPr lang="en-US" sz="1800" dirty="0"/>
              <a:t>(2 sided 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79E042-D229-50CC-DF67-6B95D9AB7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0592" y="214312"/>
            <a:ext cx="7762875" cy="3171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6EEC44-1497-93BC-1785-D040D9455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0592" y="3471864"/>
            <a:ext cx="7762875" cy="31813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9DABCB-CDFF-55CB-6FA1-DC1DB3E6EC25}"/>
              </a:ext>
            </a:extLst>
          </p:cNvPr>
          <p:cNvSpPr txBox="1"/>
          <p:nvPr/>
        </p:nvSpPr>
        <p:spPr>
          <a:xfrm>
            <a:off x="479548" y="1800224"/>
            <a:ext cx="34583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Water bill insert.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All voter mail correspondence.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 Distributed: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Customer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Libraries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Senior Center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Other locations.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36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B2A4-0E96-B433-08AA-C74E9E7E8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2746"/>
            <a:ext cx="10515600" cy="4351338"/>
          </a:xfrm>
        </p:spPr>
        <p:txBody>
          <a:bodyPr>
            <a:normAutofit/>
          </a:bodyPr>
          <a:lstStyle/>
          <a:p>
            <a:pPr marL="365760">
              <a:spcBef>
                <a:spcPts val="1200"/>
              </a:spcBef>
            </a:pPr>
            <a:r>
              <a:rPr lang="en-US" sz="2400" b="1" dirty="0">
                <a:solidFill>
                  <a:srgbClr val="002060"/>
                </a:solidFill>
              </a:rPr>
              <a:t>Vote Early </a:t>
            </a:r>
            <a:r>
              <a:rPr lang="en-US" sz="2400" dirty="0">
                <a:solidFill>
                  <a:srgbClr val="002060"/>
                </a:solidFill>
              </a:rPr>
              <a:t>- October 21 – November 3, Mahoney Recreation Center. </a:t>
            </a:r>
          </a:p>
          <a:p>
            <a:pPr marL="137160" indent="0">
              <a:spcBef>
                <a:spcPts val="1200"/>
              </a:spcBef>
              <a:buNone/>
            </a:pPr>
            <a:r>
              <a:rPr lang="en-US" sz="2400" dirty="0">
                <a:solidFill>
                  <a:srgbClr val="002060"/>
                </a:solidFill>
              </a:rPr>
              <a:t>                                                       OR</a:t>
            </a:r>
          </a:p>
          <a:p>
            <a:pPr marL="365760">
              <a:spcBef>
                <a:spcPts val="1200"/>
              </a:spcBef>
            </a:pPr>
            <a:r>
              <a:rPr lang="en-US" sz="2400" b="1" dirty="0">
                <a:solidFill>
                  <a:srgbClr val="002060"/>
                </a:solidFill>
              </a:rPr>
              <a:t>Vote on Election Day </a:t>
            </a:r>
            <a:r>
              <a:rPr lang="en-US" sz="2400" dirty="0">
                <a:solidFill>
                  <a:srgbClr val="002060"/>
                </a:solidFill>
              </a:rPr>
              <a:t>– Nov 5,  All regular polling locations open 6am – 8PM. </a:t>
            </a:r>
          </a:p>
          <a:p>
            <a:pPr marL="137160" indent="0">
              <a:spcBef>
                <a:spcPts val="1200"/>
              </a:spcBef>
              <a:buNone/>
            </a:pPr>
            <a:r>
              <a:rPr lang="en-US" sz="2400" dirty="0">
                <a:solidFill>
                  <a:srgbClr val="002060"/>
                </a:solidFill>
              </a:rPr>
              <a:t>                                                       OR</a:t>
            </a:r>
          </a:p>
          <a:p>
            <a:pPr marL="365760">
              <a:spcBef>
                <a:spcPts val="1200"/>
              </a:spcBef>
            </a:pPr>
            <a:r>
              <a:rPr lang="en-US" sz="2400" b="1" dirty="0">
                <a:solidFill>
                  <a:srgbClr val="002060"/>
                </a:solidFill>
              </a:rPr>
              <a:t>Vote Absentee ballot </a:t>
            </a:r>
            <a:r>
              <a:rPr lang="en-US" sz="2400" dirty="0">
                <a:solidFill>
                  <a:srgbClr val="002060"/>
                </a:solidFill>
              </a:rPr>
              <a:t>– Applications available on-line or from Town Clerk.</a:t>
            </a:r>
          </a:p>
          <a:p>
            <a:pPr marL="3657600" lvl="8" indent="0">
              <a:buNone/>
            </a:pPr>
            <a:r>
              <a:rPr lang="en-US" sz="2800" i="0" u="sng" strike="noStrike" dirty="0">
                <a:solidFill>
                  <a:srgbClr val="002060"/>
                </a:solidFill>
                <a:effectLst/>
                <a:latin typeface="open-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myvote.ct.gov/getmyab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F4C96C-BD74-CCEB-82DF-D6F95BE6C049}"/>
              </a:ext>
            </a:extLst>
          </p:cNvPr>
          <p:cNvSpPr txBox="1"/>
          <p:nvPr/>
        </p:nvSpPr>
        <p:spPr>
          <a:xfrm>
            <a:off x="386862" y="433754"/>
            <a:ext cx="11580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highlight>
                  <a:srgbClr val="000080"/>
                </a:highlight>
              </a:rPr>
              <a:t>MANCHESTER VOTES 2024</a:t>
            </a:r>
          </a:p>
        </p:txBody>
      </p:sp>
    </p:spTree>
    <p:extLst>
      <p:ext uri="{BB962C8B-B14F-4D97-AF65-F5344CB8AC3E}">
        <p14:creationId xmlns:p14="http://schemas.microsoft.com/office/powerpoint/2010/main" val="1656920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5732</TotalTime>
  <Words>289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open-sans</vt:lpstr>
      <vt:lpstr>Office Theme</vt:lpstr>
      <vt:lpstr>Registrars of Voters Jim Stevenson Tim Becker  October 1, 2024</vt:lpstr>
      <vt:lpstr>PowerPoint Presentation</vt:lpstr>
      <vt:lpstr>PowerPoint Presentation</vt:lpstr>
      <vt:lpstr>PowerPoint Presentation</vt:lpstr>
      <vt:lpstr>Main St Banner Oct 14 – Nov 4</vt:lpstr>
      <vt:lpstr>PowerPoint Presentation</vt:lpstr>
      <vt:lpstr>PowerPoint Presentation</vt:lpstr>
    </vt:vector>
  </TitlesOfParts>
  <Company>Town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Stevenson</dc:creator>
  <cp:lastModifiedBy>Loren LeBel</cp:lastModifiedBy>
  <cp:revision>13</cp:revision>
  <dcterms:created xsi:type="dcterms:W3CDTF">2024-09-04T17:01:39Z</dcterms:created>
  <dcterms:modified xsi:type="dcterms:W3CDTF">2024-09-27T15:13:23Z</dcterms:modified>
</cp:coreProperties>
</file>