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1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Crimson Text" panose="020B0604020202020204" charset="0"/>
      <p:regular r:id="rId21"/>
      <p:bold r:id="rId22"/>
      <p:italic r:id="rId23"/>
      <p:boldItalic r:id="rId24"/>
    </p:embeddedFont>
    <p:embeddedFont>
      <p:font typeface="Lato" panose="020F0502020204030203" pitchFamily="34" charset="0"/>
      <p:regular r:id="rId25"/>
    </p:embeddedFont>
    <p:embeddedFont>
      <p:font typeface="Mako" panose="020B0604020202020204" charset="0"/>
      <p:regular r:id="rId26"/>
    </p:embeddedFont>
    <p:embeddedFont>
      <p:font typeface="Merriweather Light" panose="020F0502020204030204" pitchFamily="2" charset="0"/>
      <p:regular r:id="rId27"/>
      <p:bold r:id="rId28"/>
      <p:italic r:id="rId29"/>
      <p:boldItalic r:id="rId30"/>
    </p:embeddedFont>
    <p:embeddedFont>
      <p:font typeface="Montserrat" panose="00000500000000000000" pitchFamily="2" charset="0"/>
      <p:regular r:id="rId31"/>
      <p:bold r:id="rId32"/>
      <p:italic r:id="rId33"/>
      <p:boldItalic r:id="rId34"/>
    </p:embeddedFont>
    <p:embeddedFont>
      <p:font typeface="Open Sans" panose="020B0606030504020204" pitchFamily="34" charset="0"/>
      <p:regular r:id="rId35"/>
      <p:bold r:id="rId36"/>
      <p:italic r:id="rId37"/>
      <p:boldItalic r:id="rId38"/>
    </p:embeddedFont>
    <p:embeddedFont>
      <p:font typeface="Open Sans SemiBold" panose="020F0502020204030204" pitchFamily="34" charset="0"/>
      <p:regular r:id="rId39"/>
      <p:bold r:id="rId40"/>
      <p:italic r:id="rId41"/>
      <p:boldItalic r:id="rId42"/>
    </p:embeddedFont>
    <p:embeddedFont>
      <p:font typeface="Russo One" panose="020B0604020202020204" charset="0"/>
      <p:regular r:id="rId43"/>
    </p:embeddedFont>
    <p:embeddedFont>
      <p:font typeface="Vidaloka" panose="020B0604020202020204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3" d="100"/>
          <a:sy n="133" d="100"/>
        </p:scale>
        <p:origin x="37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5c7daa56a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5c7daa56a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5dbb44fcc9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35dbb44fcc9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360ade5fdf9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360ade5fdf9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60ba641c0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360ba641c0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35dbb44fcc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35dbb44fcc9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60ade5fdf9_6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360ade5fdf9_6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360ade5fdf9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360ade5fdf9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35dbb44fcc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35dbb44fcc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1084717712b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1084717712b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05aad17dc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105aad17dc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cf7a3c503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cf7a3c503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60ade5fdf9_1_4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360ade5fdf9_1_4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5dbb44fcc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5dbb44fcc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60ade5fdf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360ade5fdf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60ba641c0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360ba641c0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5dbb44fcc9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35dbb44fcc9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5c7daa56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35c7daa56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975" y="1324500"/>
            <a:ext cx="70641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40000" y="3377100"/>
            <a:ext cx="7064100" cy="44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 flipH="1">
            <a:off x="-257975" y="-72550"/>
            <a:ext cx="3047400" cy="1346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13;p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14;p2"/>
          <p:cNvCxnSpPr/>
          <p:nvPr/>
        </p:nvCxnSpPr>
        <p:spPr>
          <a:xfrm flipH="1">
            <a:off x="6467450" y="3935375"/>
            <a:ext cx="3047400" cy="1346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345363"/>
            <a:ext cx="7717500" cy="16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7" name="Google Shape;67;p11"/>
          <p:cNvSpPr txBox="1">
            <a:spLocks noGrp="1"/>
          </p:cNvSpPr>
          <p:nvPr>
            <p:ph type="subTitle" idx="1"/>
          </p:nvPr>
        </p:nvSpPr>
        <p:spPr>
          <a:xfrm>
            <a:off x="1514325" y="3188648"/>
            <a:ext cx="61203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68" name="Google Shape;68;p1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1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11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11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3583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1"/>
          </p:nvPr>
        </p:nvSpPr>
        <p:spPr>
          <a:xfrm>
            <a:off x="5001000" y="1942925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2"/>
          </p:nvPr>
        </p:nvSpPr>
        <p:spPr>
          <a:xfrm>
            <a:off x="5001000" y="2255100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3"/>
          </p:nvPr>
        </p:nvSpPr>
        <p:spPr>
          <a:xfrm>
            <a:off x="1655200" y="1942925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1655200" y="2255100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5"/>
          </p:nvPr>
        </p:nvSpPr>
        <p:spPr>
          <a:xfrm>
            <a:off x="5001000" y="3723950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5001000" y="4036125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7"/>
          </p:nvPr>
        </p:nvSpPr>
        <p:spPr>
          <a:xfrm>
            <a:off x="1655200" y="3723950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8"/>
          </p:nvPr>
        </p:nvSpPr>
        <p:spPr>
          <a:xfrm>
            <a:off x="1655250" y="4036125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9" hasCustomPrompt="1"/>
          </p:nvPr>
        </p:nvSpPr>
        <p:spPr>
          <a:xfrm>
            <a:off x="2378650" y="1303588"/>
            <a:ext cx="10392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13" hasCustomPrompt="1"/>
          </p:nvPr>
        </p:nvSpPr>
        <p:spPr>
          <a:xfrm>
            <a:off x="5724450" y="1303588"/>
            <a:ext cx="10392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14" hasCustomPrompt="1"/>
          </p:nvPr>
        </p:nvSpPr>
        <p:spPr>
          <a:xfrm>
            <a:off x="2378700" y="3082738"/>
            <a:ext cx="10392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15" hasCustomPrompt="1"/>
          </p:nvPr>
        </p:nvSpPr>
        <p:spPr>
          <a:xfrm>
            <a:off x="5724450" y="3082738"/>
            <a:ext cx="10392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cxnSp>
        <p:nvCxnSpPr>
          <p:cNvPr id="87" name="Google Shape;87;p1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1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1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720000" y="1677218"/>
            <a:ext cx="23364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title" idx="2" hasCustomPrompt="1"/>
          </p:nvPr>
        </p:nvSpPr>
        <p:spPr>
          <a:xfrm>
            <a:off x="1482600" y="1095325"/>
            <a:ext cx="8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t>xx%</a:t>
            </a:r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720000" y="2081199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title" idx="3"/>
          </p:nvPr>
        </p:nvSpPr>
        <p:spPr>
          <a:xfrm>
            <a:off x="3403800" y="1677218"/>
            <a:ext cx="23364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title" idx="4" hasCustomPrompt="1"/>
          </p:nvPr>
        </p:nvSpPr>
        <p:spPr>
          <a:xfrm>
            <a:off x="4166400" y="1095325"/>
            <a:ext cx="8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t>xx%</a:t>
            </a:r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5"/>
          </p:nvPr>
        </p:nvSpPr>
        <p:spPr>
          <a:xfrm>
            <a:off x="3403800" y="2081208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title" idx="6"/>
          </p:nvPr>
        </p:nvSpPr>
        <p:spPr>
          <a:xfrm>
            <a:off x="6087600" y="1677218"/>
            <a:ext cx="23364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 idx="7" hasCustomPrompt="1"/>
          </p:nvPr>
        </p:nvSpPr>
        <p:spPr>
          <a:xfrm>
            <a:off x="6850200" y="1095325"/>
            <a:ext cx="8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t>xx%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8"/>
          </p:nvPr>
        </p:nvSpPr>
        <p:spPr>
          <a:xfrm>
            <a:off x="6087600" y="2081208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title" idx="9"/>
          </p:nvPr>
        </p:nvSpPr>
        <p:spPr>
          <a:xfrm>
            <a:off x="720000" y="3313579"/>
            <a:ext cx="23364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title" idx="13" hasCustomPrompt="1"/>
          </p:nvPr>
        </p:nvSpPr>
        <p:spPr>
          <a:xfrm>
            <a:off x="1482600" y="2714087"/>
            <a:ext cx="8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t>xx%</a:t>
            </a:r>
          </a:p>
        </p:txBody>
      </p:sp>
      <p:sp>
        <p:nvSpPr>
          <p:cNvPr id="101" name="Google Shape;101;p14"/>
          <p:cNvSpPr txBox="1">
            <a:spLocks noGrp="1"/>
          </p:cNvSpPr>
          <p:nvPr>
            <p:ph type="subTitle" idx="14"/>
          </p:nvPr>
        </p:nvSpPr>
        <p:spPr>
          <a:xfrm>
            <a:off x="720000" y="3705863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 idx="15"/>
          </p:nvPr>
        </p:nvSpPr>
        <p:spPr>
          <a:xfrm>
            <a:off x="3403800" y="3313579"/>
            <a:ext cx="23364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title" idx="16" hasCustomPrompt="1"/>
          </p:nvPr>
        </p:nvSpPr>
        <p:spPr>
          <a:xfrm>
            <a:off x="4166400" y="2714087"/>
            <a:ext cx="8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t>xx%</a:t>
            </a:r>
          </a:p>
        </p:txBody>
      </p:sp>
      <p:sp>
        <p:nvSpPr>
          <p:cNvPr id="104" name="Google Shape;104;p14"/>
          <p:cNvSpPr txBox="1">
            <a:spLocks noGrp="1"/>
          </p:cNvSpPr>
          <p:nvPr>
            <p:ph type="subTitle" idx="17"/>
          </p:nvPr>
        </p:nvSpPr>
        <p:spPr>
          <a:xfrm>
            <a:off x="3403800" y="3705863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title" idx="18"/>
          </p:nvPr>
        </p:nvSpPr>
        <p:spPr>
          <a:xfrm>
            <a:off x="6087600" y="3313579"/>
            <a:ext cx="23364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title" idx="19" hasCustomPrompt="1"/>
          </p:nvPr>
        </p:nvSpPr>
        <p:spPr>
          <a:xfrm>
            <a:off x="6850200" y="2714087"/>
            <a:ext cx="8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t>xx%</a:t>
            </a:r>
          </a:p>
        </p:txBody>
      </p:sp>
      <p:sp>
        <p:nvSpPr>
          <p:cNvPr id="107" name="Google Shape;107;p14"/>
          <p:cNvSpPr txBox="1">
            <a:spLocks noGrp="1"/>
          </p:cNvSpPr>
          <p:nvPr>
            <p:ph type="subTitle" idx="20"/>
          </p:nvPr>
        </p:nvSpPr>
        <p:spPr>
          <a:xfrm>
            <a:off x="6087600" y="3705863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4"/>
          <p:cNvSpPr txBox="1">
            <a:spLocks noGrp="1"/>
          </p:cNvSpPr>
          <p:nvPr>
            <p:ph type="title" idx="21"/>
          </p:nvPr>
        </p:nvSpPr>
        <p:spPr>
          <a:xfrm>
            <a:off x="2332400" y="445025"/>
            <a:ext cx="447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109" name="Google Shape;109;p1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" name="Google Shape;110;p1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" name="Google Shape;111;p14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" name="Google Shape;112;p14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 txBox="1">
            <a:spLocks noGrp="1"/>
          </p:cNvSpPr>
          <p:nvPr>
            <p:ph type="title"/>
          </p:nvPr>
        </p:nvSpPr>
        <p:spPr>
          <a:xfrm>
            <a:off x="2410500" y="2808253"/>
            <a:ext cx="4323000" cy="49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1"/>
          </p:nvPr>
        </p:nvSpPr>
        <p:spPr>
          <a:xfrm>
            <a:off x="1842900" y="1661963"/>
            <a:ext cx="5458200" cy="9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16" name="Google Shape;116;p15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" name="Google Shape;117;p15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1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>
            <a:spLocks noGrp="1"/>
          </p:cNvSpPr>
          <p:nvPr>
            <p:ph type="title"/>
          </p:nvPr>
        </p:nvSpPr>
        <p:spPr>
          <a:xfrm>
            <a:off x="699900" y="2821263"/>
            <a:ext cx="4323000" cy="49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subTitle" idx="1"/>
          </p:nvPr>
        </p:nvSpPr>
        <p:spPr>
          <a:xfrm>
            <a:off x="699900" y="1675902"/>
            <a:ext cx="5458200" cy="9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21" name="Google Shape;121;p1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" name="Google Shape;122;p1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" name="Google Shape;123;p16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" name="Google Shape;124;p16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 txBox="1">
            <a:spLocks noGrp="1"/>
          </p:cNvSpPr>
          <p:nvPr>
            <p:ph type="subTitle" idx="1"/>
          </p:nvPr>
        </p:nvSpPr>
        <p:spPr>
          <a:xfrm>
            <a:off x="2648400" y="1682000"/>
            <a:ext cx="3847200" cy="23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title"/>
          </p:nvPr>
        </p:nvSpPr>
        <p:spPr>
          <a:xfrm>
            <a:off x="1732050" y="445025"/>
            <a:ext cx="567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128" name="Google Shape;128;p17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17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17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17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SECTION_TITLE_AND_DESCRIPTION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8"/>
          <p:cNvSpPr txBox="1">
            <a:spLocks noGrp="1"/>
          </p:cNvSpPr>
          <p:nvPr>
            <p:ph type="subTitle" idx="1"/>
          </p:nvPr>
        </p:nvSpPr>
        <p:spPr>
          <a:xfrm>
            <a:off x="895950" y="1682000"/>
            <a:ext cx="3847200" cy="23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18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567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135" name="Google Shape;135;p18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18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18"/>
          <p:cNvCxnSpPr/>
          <p:nvPr/>
        </p:nvCxnSpPr>
        <p:spPr>
          <a:xfrm flipH="1">
            <a:off x="5925450" y="2797500"/>
            <a:ext cx="3378000" cy="24669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3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>
            <a:spLocks noGrp="1"/>
          </p:cNvSpPr>
          <p:nvPr>
            <p:ph type="title"/>
          </p:nvPr>
        </p:nvSpPr>
        <p:spPr>
          <a:xfrm>
            <a:off x="845550" y="1482825"/>
            <a:ext cx="7452900" cy="12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140" name="Google Shape;140;p19"/>
          <p:cNvSpPr txBox="1">
            <a:spLocks noGrp="1"/>
          </p:cNvSpPr>
          <p:nvPr>
            <p:ph type="subTitle" idx="1"/>
          </p:nvPr>
        </p:nvSpPr>
        <p:spPr>
          <a:xfrm>
            <a:off x="2299500" y="2972150"/>
            <a:ext cx="4545000" cy="5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cxnSp>
        <p:nvCxnSpPr>
          <p:cNvPr id="141" name="Google Shape;141;p1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" name="Google Shape;142;p1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4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>
            <a:spLocks noGrp="1"/>
          </p:cNvSpPr>
          <p:nvPr>
            <p:ph type="title"/>
          </p:nvPr>
        </p:nvSpPr>
        <p:spPr>
          <a:xfrm>
            <a:off x="3742850" y="1549875"/>
            <a:ext cx="4545000" cy="12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subTitle" idx="1"/>
          </p:nvPr>
        </p:nvSpPr>
        <p:spPr>
          <a:xfrm>
            <a:off x="3742850" y="3039213"/>
            <a:ext cx="4545000" cy="5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cxnSp>
        <p:nvCxnSpPr>
          <p:cNvPr id="146" name="Google Shape;146;p20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" name="Google Shape;147;p20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" name="Google Shape;148;p20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" name="Google Shape;149;p20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" name="Google Shape;150;p20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1" name="Google Shape;151;p20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867300" y="2366275"/>
            <a:ext cx="7409400" cy="81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3746550" y="1339163"/>
            <a:ext cx="16509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2291400" y="3305275"/>
            <a:ext cx="4561200" cy="3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9" name="Google Shape;19;p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 flipH="1">
            <a:off x="7948925" y="3979775"/>
            <a:ext cx="1378500" cy="12363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 flipH="1">
            <a:off x="-112875" y="-88700"/>
            <a:ext cx="1418700" cy="1064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5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427325" y="2511800"/>
            <a:ext cx="4965600" cy="1113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title" idx="2" hasCustomPrompt="1"/>
          </p:nvPr>
        </p:nvSpPr>
        <p:spPr>
          <a:xfrm>
            <a:off x="3741925" y="1484693"/>
            <a:ext cx="16509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r>
              <a:t>xx%</a:t>
            </a:r>
          </a:p>
        </p:txBody>
      </p:sp>
      <p:sp>
        <p:nvSpPr>
          <p:cNvPr id="155" name="Google Shape;155;p21"/>
          <p:cNvSpPr txBox="1">
            <a:spLocks noGrp="1"/>
          </p:cNvSpPr>
          <p:nvPr>
            <p:ph type="subTitle" idx="1"/>
          </p:nvPr>
        </p:nvSpPr>
        <p:spPr>
          <a:xfrm>
            <a:off x="831625" y="3625000"/>
            <a:ext cx="4561200" cy="3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56" name="Google Shape;156;p21"/>
          <p:cNvCxnSpPr/>
          <p:nvPr/>
        </p:nvCxnSpPr>
        <p:spPr>
          <a:xfrm rot="10800000">
            <a:off x="-30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7" name="Google Shape;157;p21"/>
          <p:cNvCxnSpPr/>
          <p:nvPr/>
        </p:nvCxnSpPr>
        <p:spPr>
          <a:xfrm rot="10800000">
            <a:off x="-30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8" name="Google Shape;158;p21"/>
          <p:cNvCxnSpPr/>
          <p:nvPr/>
        </p:nvCxnSpPr>
        <p:spPr>
          <a:xfrm>
            <a:off x="-112875" y="3979775"/>
            <a:ext cx="1378500" cy="12363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" name="Google Shape;159;p21"/>
          <p:cNvCxnSpPr/>
          <p:nvPr/>
        </p:nvCxnSpPr>
        <p:spPr>
          <a:xfrm>
            <a:off x="7908725" y="-88700"/>
            <a:ext cx="1418700" cy="1064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ONLY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162" name="Google Shape;162;p2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3" name="Google Shape;163;p2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4" name="Google Shape;164;p22"/>
          <p:cNvCxnSpPr/>
          <p:nvPr/>
        </p:nvCxnSpPr>
        <p:spPr>
          <a:xfrm>
            <a:off x="7207350" y="-153175"/>
            <a:ext cx="2120400" cy="12738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6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6" name="Google Shape;166;p2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7" name="Google Shape;167;p2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8" name="Google Shape;168;p23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9" name="Google Shape;169;p23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0" name="Google Shape;170;p23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" name="Google Shape;171;p23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2" name="Google Shape;172;p2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7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4"/>
          <p:cNvSpPr txBox="1">
            <a:spLocks noGrp="1"/>
          </p:cNvSpPr>
          <p:nvPr>
            <p:ph type="title"/>
          </p:nvPr>
        </p:nvSpPr>
        <p:spPr>
          <a:xfrm>
            <a:off x="1877475" y="445025"/>
            <a:ext cx="538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4"/>
          <p:cNvSpPr txBox="1">
            <a:spLocks noGrp="1"/>
          </p:cNvSpPr>
          <p:nvPr>
            <p:ph type="subTitle" idx="1"/>
          </p:nvPr>
        </p:nvSpPr>
        <p:spPr>
          <a:xfrm>
            <a:off x="3226708" y="1405390"/>
            <a:ext cx="2486100" cy="4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76" name="Google Shape;176;p24"/>
          <p:cNvSpPr txBox="1">
            <a:spLocks noGrp="1"/>
          </p:cNvSpPr>
          <p:nvPr>
            <p:ph type="subTitle" idx="2"/>
          </p:nvPr>
        </p:nvSpPr>
        <p:spPr>
          <a:xfrm>
            <a:off x="3226708" y="1806417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4"/>
          <p:cNvSpPr txBox="1">
            <a:spLocks noGrp="1"/>
          </p:cNvSpPr>
          <p:nvPr>
            <p:ph type="subTitle" idx="3"/>
          </p:nvPr>
        </p:nvSpPr>
        <p:spPr>
          <a:xfrm>
            <a:off x="719108" y="1405390"/>
            <a:ext cx="2486100" cy="4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78" name="Google Shape;178;p24"/>
          <p:cNvSpPr txBox="1">
            <a:spLocks noGrp="1"/>
          </p:cNvSpPr>
          <p:nvPr>
            <p:ph type="subTitle" idx="4"/>
          </p:nvPr>
        </p:nvSpPr>
        <p:spPr>
          <a:xfrm>
            <a:off x="719108" y="1806417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4"/>
          <p:cNvSpPr txBox="1">
            <a:spLocks noGrp="1"/>
          </p:cNvSpPr>
          <p:nvPr>
            <p:ph type="subTitle" idx="5"/>
          </p:nvPr>
        </p:nvSpPr>
        <p:spPr>
          <a:xfrm>
            <a:off x="3226708" y="3171118"/>
            <a:ext cx="2486100" cy="4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80" name="Google Shape;180;p24"/>
          <p:cNvSpPr txBox="1">
            <a:spLocks noGrp="1"/>
          </p:cNvSpPr>
          <p:nvPr>
            <p:ph type="subTitle" idx="6"/>
          </p:nvPr>
        </p:nvSpPr>
        <p:spPr>
          <a:xfrm>
            <a:off x="3226708" y="3565487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4"/>
          <p:cNvSpPr txBox="1">
            <a:spLocks noGrp="1"/>
          </p:cNvSpPr>
          <p:nvPr>
            <p:ph type="subTitle" idx="7"/>
          </p:nvPr>
        </p:nvSpPr>
        <p:spPr>
          <a:xfrm>
            <a:off x="719108" y="3171118"/>
            <a:ext cx="2486100" cy="4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subTitle" idx="8"/>
          </p:nvPr>
        </p:nvSpPr>
        <p:spPr>
          <a:xfrm>
            <a:off x="719158" y="3565487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83" name="Google Shape;183;p2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2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8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6" name="Google Shape;186;p25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25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25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25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25"/>
          <p:cNvSpPr txBox="1">
            <a:spLocks noGrp="1"/>
          </p:cNvSpPr>
          <p:nvPr>
            <p:ph type="body" idx="1"/>
          </p:nvPr>
        </p:nvSpPr>
        <p:spPr>
          <a:xfrm>
            <a:off x="5547900" y="3007750"/>
            <a:ext cx="2883000" cy="15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30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000">
                <a:latin typeface="Vidaloka"/>
                <a:ea typeface="Vidaloka"/>
                <a:cs typeface="Vidaloka"/>
                <a:sym typeface="Vidaloka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000">
                <a:latin typeface="Vidaloka"/>
                <a:ea typeface="Vidaloka"/>
                <a:cs typeface="Vidaloka"/>
                <a:sym typeface="Vidaloka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000">
                <a:latin typeface="Vidaloka"/>
                <a:ea typeface="Vidaloka"/>
                <a:cs typeface="Vidaloka"/>
                <a:sym typeface="Vidaloka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000">
                <a:latin typeface="Vidaloka"/>
                <a:ea typeface="Vidaloka"/>
                <a:cs typeface="Vidaloka"/>
                <a:sym typeface="Vidaloka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000">
                <a:latin typeface="Vidaloka"/>
                <a:ea typeface="Vidaloka"/>
                <a:cs typeface="Vidaloka"/>
                <a:sym typeface="Vidaloka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000">
                <a:latin typeface="Vidaloka"/>
                <a:ea typeface="Vidaloka"/>
                <a:cs typeface="Vidaloka"/>
                <a:sym typeface="Vidaloka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000">
                <a:latin typeface="Vidaloka"/>
                <a:ea typeface="Vidaloka"/>
                <a:cs typeface="Vidaloka"/>
                <a:sym typeface="Vidaloka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000"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CUSTOM_19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 txBox="1">
            <a:spLocks noGrp="1"/>
          </p:cNvSpPr>
          <p:nvPr>
            <p:ph type="title" hasCustomPrompt="1"/>
          </p:nvPr>
        </p:nvSpPr>
        <p:spPr>
          <a:xfrm>
            <a:off x="713225" y="1345375"/>
            <a:ext cx="6120300" cy="16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3" name="Google Shape;193;p26"/>
          <p:cNvSpPr txBox="1">
            <a:spLocks noGrp="1"/>
          </p:cNvSpPr>
          <p:nvPr>
            <p:ph type="subTitle" idx="1"/>
          </p:nvPr>
        </p:nvSpPr>
        <p:spPr>
          <a:xfrm>
            <a:off x="713225" y="3188648"/>
            <a:ext cx="61203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194" name="Google Shape;194;p2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" name="Google Shape;195;p2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" name="Google Shape;196;p26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7" name="Google Shape;197;p26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7"/>
          <p:cNvSpPr txBox="1">
            <a:spLocks noGrp="1"/>
          </p:cNvSpPr>
          <p:nvPr>
            <p:ph type="title"/>
          </p:nvPr>
        </p:nvSpPr>
        <p:spPr>
          <a:xfrm>
            <a:off x="4346500" y="2467375"/>
            <a:ext cx="4083600" cy="120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0" name="Google Shape;200;p27"/>
          <p:cNvSpPr txBox="1">
            <a:spLocks noGrp="1"/>
          </p:cNvSpPr>
          <p:nvPr>
            <p:ph type="title" idx="2" hasCustomPrompt="1"/>
          </p:nvPr>
        </p:nvSpPr>
        <p:spPr>
          <a:xfrm>
            <a:off x="4956100" y="1021325"/>
            <a:ext cx="1650900" cy="9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r>
              <a:t>xx%</a:t>
            </a:r>
          </a:p>
        </p:txBody>
      </p:sp>
      <p:sp>
        <p:nvSpPr>
          <p:cNvPr id="201" name="Google Shape;201;p27"/>
          <p:cNvSpPr txBox="1">
            <a:spLocks noGrp="1"/>
          </p:cNvSpPr>
          <p:nvPr>
            <p:ph type="subTitle" idx="1"/>
          </p:nvPr>
        </p:nvSpPr>
        <p:spPr>
          <a:xfrm>
            <a:off x="4346500" y="3649675"/>
            <a:ext cx="4083600" cy="62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02" name="Google Shape;202;p27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3" name="Google Shape;203;p27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4" name="Google Shape;204;p27"/>
          <p:cNvCxnSpPr/>
          <p:nvPr/>
        </p:nvCxnSpPr>
        <p:spPr>
          <a:xfrm>
            <a:off x="-209600" y="2402450"/>
            <a:ext cx="3144300" cy="27897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20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8"/>
          <p:cNvSpPr txBox="1">
            <a:spLocks noGrp="1"/>
          </p:cNvSpPr>
          <p:nvPr>
            <p:ph type="title"/>
          </p:nvPr>
        </p:nvSpPr>
        <p:spPr>
          <a:xfrm>
            <a:off x="4373850" y="944250"/>
            <a:ext cx="4009500" cy="64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7" name="Google Shape;207;p28"/>
          <p:cNvSpPr txBox="1">
            <a:spLocks noGrp="1"/>
          </p:cNvSpPr>
          <p:nvPr>
            <p:ph type="title" idx="2" hasCustomPrompt="1"/>
          </p:nvPr>
        </p:nvSpPr>
        <p:spPr>
          <a:xfrm>
            <a:off x="2294850" y="1096650"/>
            <a:ext cx="1650900" cy="9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r>
              <a:t>xx%</a:t>
            </a:r>
          </a:p>
        </p:txBody>
      </p:sp>
      <p:sp>
        <p:nvSpPr>
          <p:cNvPr id="208" name="Google Shape;208;p28"/>
          <p:cNvSpPr txBox="1">
            <a:spLocks noGrp="1"/>
          </p:cNvSpPr>
          <p:nvPr>
            <p:ph type="subTitle" idx="1"/>
          </p:nvPr>
        </p:nvSpPr>
        <p:spPr>
          <a:xfrm>
            <a:off x="4373850" y="1593150"/>
            <a:ext cx="2475300" cy="62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09" name="Google Shape;209;p28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" name="Google Shape;210;p28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" name="Google Shape;211;p28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" name="Google Shape;212;p28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3" name="Google Shape;213;p28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" name="Google Shape;214;p28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3_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 txBox="1">
            <a:spLocks noGrp="1"/>
          </p:cNvSpPr>
          <p:nvPr>
            <p:ph type="title"/>
          </p:nvPr>
        </p:nvSpPr>
        <p:spPr>
          <a:xfrm>
            <a:off x="1043725" y="922567"/>
            <a:ext cx="3123000" cy="225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9"/>
          <p:cNvSpPr txBox="1">
            <a:spLocks noGrp="1"/>
          </p:cNvSpPr>
          <p:nvPr>
            <p:ph type="subTitle" idx="1"/>
          </p:nvPr>
        </p:nvSpPr>
        <p:spPr>
          <a:xfrm>
            <a:off x="1043725" y="3360938"/>
            <a:ext cx="3013500" cy="7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218" name="Google Shape;218;p2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9" name="Google Shape;219;p2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" name="Google Shape;220;p29"/>
          <p:cNvCxnSpPr/>
          <p:nvPr/>
        </p:nvCxnSpPr>
        <p:spPr>
          <a:xfrm>
            <a:off x="5322650" y="-80625"/>
            <a:ext cx="4005000" cy="20073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21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0"/>
          <p:cNvSpPr txBox="1">
            <a:spLocks noGrp="1"/>
          </p:cNvSpPr>
          <p:nvPr>
            <p:ph type="title"/>
          </p:nvPr>
        </p:nvSpPr>
        <p:spPr>
          <a:xfrm>
            <a:off x="5310925" y="962565"/>
            <a:ext cx="3123000" cy="225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30"/>
          <p:cNvSpPr txBox="1">
            <a:spLocks noGrp="1"/>
          </p:cNvSpPr>
          <p:nvPr>
            <p:ph type="subTitle" idx="1"/>
          </p:nvPr>
        </p:nvSpPr>
        <p:spPr>
          <a:xfrm>
            <a:off x="5310925" y="3400935"/>
            <a:ext cx="3013500" cy="7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224" name="Google Shape;224;p30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5" name="Google Shape;225;p30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6" name="Google Shape;226;p30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30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30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30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471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13250" y="1272925"/>
            <a:ext cx="7717500" cy="32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9pPr>
          </a:lstStyle>
          <a:p>
            <a:endParaRPr/>
          </a:p>
        </p:txBody>
      </p:sp>
      <p:cxnSp>
        <p:nvCxnSpPr>
          <p:cNvPr id="26" name="Google Shape;26;p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27;p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Google Shape;28;p4"/>
          <p:cNvCxnSpPr/>
          <p:nvPr/>
        </p:nvCxnSpPr>
        <p:spPr>
          <a:xfrm>
            <a:off x="6884900" y="-113600"/>
            <a:ext cx="2565600" cy="1306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"/>
          <p:cNvSpPr txBox="1">
            <a:spLocks noGrp="1"/>
          </p:cNvSpPr>
          <p:nvPr>
            <p:ph type="subTitle" idx="1"/>
          </p:nvPr>
        </p:nvSpPr>
        <p:spPr>
          <a:xfrm>
            <a:off x="3509000" y="2532051"/>
            <a:ext cx="21261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32" name="Google Shape;232;p31"/>
          <p:cNvSpPr txBox="1">
            <a:spLocks noGrp="1"/>
          </p:cNvSpPr>
          <p:nvPr>
            <p:ph type="subTitle" idx="2"/>
          </p:nvPr>
        </p:nvSpPr>
        <p:spPr>
          <a:xfrm>
            <a:off x="3509025" y="2948247"/>
            <a:ext cx="2126100" cy="8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31"/>
          <p:cNvSpPr txBox="1">
            <a:spLocks noGrp="1"/>
          </p:cNvSpPr>
          <p:nvPr>
            <p:ph type="subTitle" idx="3"/>
          </p:nvPr>
        </p:nvSpPr>
        <p:spPr>
          <a:xfrm>
            <a:off x="953025" y="2532051"/>
            <a:ext cx="21261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34" name="Google Shape;234;p31"/>
          <p:cNvSpPr txBox="1">
            <a:spLocks noGrp="1"/>
          </p:cNvSpPr>
          <p:nvPr>
            <p:ph type="subTitle" idx="4"/>
          </p:nvPr>
        </p:nvSpPr>
        <p:spPr>
          <a:xfrm>
            <a:off x="953125" y="2948247"/>
            <a:ext cx="2126100" cy="8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31"/>
          <p:cNvSpPr txBox="1">
            <a:spLocks noGrp="1"/>
          </p:cNvSpPr>
          <p:nvPr>
            <p:ph type="subTitle" idx="5"/>
          </p:nvPr>
        </p:nvSpPr>
        <p:spPr>
          <a:xfrm>
            <a:off x="6064875" y="2532051"/>
            <a:ext cx="21261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36" name="Google Shape;236;p31"/>
          <p:cNvSpPr txBox="1">
            <a:spLocks noGrp="1"/>
          </p:cNvSpPr>
          <p:nvPr>
            <p:ph type="subTitle" idx="6"/>
          </p:nvPr>
        </p:nvSpPr>
        <p:spPr>
          <a:xfrm>
            <a:off x="6064875" y="2948247"/>
            <a:ext cx="2126100" cy="8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3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665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cxnSp>
        <p:nvCxnSpPr>
          <p:cNvPr id="238" name="Google Shape;238;p3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9" name="Google Shape;239;p3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2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2"/>
          <p:cNvSpPr txBox="1">
            <a:spLocks noGrp="1"/>
          </p:cNvSpPr>
          <p:nvPr>
            <p:ph type="subTitle" idx="1"/>
          </p:nvPr>
        </p:nvSpPr>
        <p:spPr>
          <a:xfrm>
            <a:off x="3509000" y="1693851"/>
            <a:ext cx="21261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42" name="Google Shape;242;p32"/>
          <p:cNvSpPr txBox="1">
            <a:spLocks noGrp="1"/>
          </p:cNvSpPr>
          <p:nvPr>
            <p:ph type="subTitle" idx="2"/>
          </p:nvPr>
        </p:nvSpPr>
        <p:spPr>
          <a:xfrm>
            <a:off x="3509025" y="2110049"/>
            <a:ext cx="212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2"/>
          <p:cNvSpPr txBox="1">
            <a:spLocks noGrp="1"/>
          </p:cNvSpPr>
          <p:nvPr>
            <p:ph type="subTitle" idx="3"/>
          </p:nvPr>
        </p:nvSpPr>
        <p:spPr>
          <a:xfrm>
            <a:off x="953025" y="1693851"/>
            <a:ext cx="21261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44" name="Google Shape;244;p32"/>
          <p:cNvSpPr txBox="1">
            <a:spLocks noGrp="1"/>
          </p:cNvSpPr>
          <p:nvPr>
            <p:ph type="subTitle" idx="4"/>
          </p:nvPr>
        </p:nvSpPr>
        <p:spPr>
          <a:xfrm>
            <a:off x="953125" y="2110049"/>
            <a:ext cx="212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2"/>
          <p:cNvSpPr txBox="1">
            <a:spLocks noGrp="1"/>
          </p:cNvSpPr>
          <p:nvPr>
            <p:ph type="subTitle" idx="5"/>
          </p:nvPr>
        </p:nvSpPr>
        <p:spPr>
          <a:xfrm>
            <a:off x="6064875" y="1693851"/>
            <a:ext cx="21261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46" name="Google Shape;246;p32"/>
          <p:cNvSpPr txBox="1">
            <a:spLocks noGrp="1"/>
          </p:cNvSpPr>
          <p:nvPr>
            <p:ph type="subTitle" idx="6"/>
          </p:nvPr>
        </p:nvSpPr>
        <p:spPr>
          <a:xfrm>
            <a:off x="6064875" y="2110049"/>
            <a:ext cx="212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32"/>
          <p:cNvSpPr txBox="1">
            <a:spLocks noGrp="1"/>
          </p:cNvSpPr>
          <p:nvPr>
            <p:ph type="title"/>
          </p:nvPr>
        </p:nvSpPr>
        <p:spPr>
          <a:xfrm>
            <a:off x="1244250" y="445025"/>
            <a:ext cx="665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248" name="Google Shape;248;p32"/>
          <p:cNvSpPr txBox="1">
            <a:spLocks noGrp="1"/>
          </p:cNvSpPr>
          <p:nvPr>
            <p:ph type="subTitle" idx="7"/>
          </p:nvPr>
        </p:nvSpPr>
        <p:spPr>
          <a:xfrm>
            <a:off x="3509000" y="3398751"/>
            <a:ext cx="21261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49" name="Google Shape;249;p32"/>
          <p:cNvSpPr txBox="1">
            <a:spLocks noGrp="1"/>
          </p:cNvSpPr>
          <p:nvPr>
            <p:ph type="subTitle" idx="8"/>
          </p:nvPr>
        </p:nvSpPr>
        <p:spPr>
          <a:xfrm>
            <a:off x="3509025" y="3814949"/>
            <a:ext cx="212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32"/>
          <p:cNvSpPr txBox="1">
            <a:spLocks noGrp="1"/>
          </p:cNvSpPr>
          <p:nvPr>
            <p:ph type="subTitle" idx="9"/>
          </p:nvPr>
        </p:nvSpPr>
        <p:spPr>
          <a:xfrm>
            <a:off x="953025" y="3398751"/>
            <a:ext cx="21261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51" name="Google Shape;251;p32"/>
          <p:cNvSpPr txBox="1">
            <a:spLocks noGrp="1"/>
          </p:cNvSpPr>
          <p:nvPr>
            <p:ph type="subTitle" idx="13"/>
          </p:nvPr>
        </p:nvSpPr>
        <p:spPr>
          <a:xfrm>
            <a:off x="953125" y="3814949"/>
            <a:ext cx="212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2"/>
          <p:cNvSpPr txBox="1">
            <a:spLocks noGrp="1"/>
          </p:cNvSpPr>
          <p:nvPr>
            <p:ph type="subTitle" idx="14"/>
          </p:nvPr>
        </p:nvSpPr>
        <p:spPr>
          <a:xfrm>
            <a:off x="6064875" y="3398751"/>
            <a:ext cx="21261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53" name="Google Shape;253;p32"/>
          <p:cNvSpPr txBox="1">
            <a:spLocks noGrp="1"/>
          </p:cNvSpPr>
          <p:nvPr>
            <p:ph type="subTitle" idx="15"/>
          </p:nvPr>
        </p:nvSpPr>
        <p:spPr>
          <a:xfrm>
            <a:off x="6064875" y="3814949"/>
            <a:ext cx="212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54" name="Google Shape;254;p3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5" name="Google Shape;255;p3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6" name="Google Shape;256;p32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7" name="Google Shape;257;p32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32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3"/>
          <p:cNvSpPr txBox="1">
            <a:spLocks noGrp="1"/>
          </p:cNvSpPr>
          <p:nvPr>
            <p:ph type="subTitle" idx="1"/>
          </p:nvPr>
        </p:nvSpPr>
        <p:spPr>
          <a:xfrm>
            <a:off x="3414050" y="1714429"/>
            <a:ext cx="2316000" cy="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60" name="Google Shape;260;p33"/>
          <p:cNvSpPr txBox="1">
            <a:spLocks noGrp="1"/>
          </p:cNvSpPr>
          <p:nvPr>
            <p:ph type="subTitle" idx="2"/>
          </p:nvPr>
        </p:nvSpPr>
        <p:spPr>
          <a:xfrm>
            <a:off x="3564200" y="2124122"/>
            <a:ext cx="201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33"/>
          <p:cNvSpPr txBox="1">
            <a:spLocks noGrp="1"/>
          </p:cNvSpPr>
          <p:nvPr>
            <p:ph type="subTitle" idx="3"/>
          </p:nvPr>
        </p:nvSpPr>
        <p:spPr>
          <a:xfrm>
            <a:off x="705725" y="1714429"/>
            <a:ext cx="2316000" cy="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62" name="Google Shape;262;p33"/>
          <p:cNvSpPr txBox="1">
            <a:spLocks noGrp="1"/>
          </p:cNvSpPr>
          <p:nvPr>
            <p:ph type="subTitle" idx="4"/>
          </p:nvPr>
        </p:nvSpPr>
        <p:spPr>
          <a:xfrm>
            <a:off x="855875" y="2124122"/>
            <a:ext cx="201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33"/>
          <p:cNvSpPr txBox="1">
            <a:spLocks noGrp="1"/>
          </p:cNvSpPr>
          <p:nvPr>
            <p:ph type="subTitle" idx="5"/>
          </p:nvPr>
        </p:nvSpPr>
        <p:spPr>
          <a:xfrm>
            <a:off x="6122325" y="1714429"/>
            <a:ext cx="2316000" cy="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64" name="Google Shape;264;p33"/>
          <p:cNvSpPr txBox="1">
            <a:spLocks noGrp="1"/>
          </p:cNvSpPr>
          <p:nvPr>
            <p:ph type="subTitle" idx="6"/>
          </p:nvPr>
        </p:nvSpPr>
        <p:spPr>
          <a:xfrm>
            <a:off x="6272475" y="2124122"/>
            <a:ext cx="201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33"/>
          <p:cNvSpPr txBox="1">
            <a:spLocks noGrp="1"/>
          </p:cNvSpPr>
          <p:nvPr>
            <p:ph type="subTitle" idx="7"/>
          </p:nvPr>
        </p:nvSpPr>
        <p:spPr>
          <a:xfrm>
            <a:off x="3414050" y="3453326"/>
            <a:ext cx="2316000" cy="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66" name="Google Shape;266;p33"/>
          <p:cNvSpPr txBox="1">
            <a:spLocks noGrp="1"/>
          </p:cNvSpPr>
          <p:nvPr>
            <p:ph type="subTitle" idx="8"/>
          </p:nvPr>
        </p:nvSpPr>
        <p:spPr>
          <a:xfrm>
            <a:off x="3564200" y="3869536"/>
            <a:ext cx="201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33"/>
          <p:cNvSpPr txBox="1">
            <a:spLocks noGrp="1"/>
          </p:cNvSpPr>
          <p:nvPr>
            <p:ph type="subTitle" idx="9"/>
          </p:nvPr>
        </p:nvSpPr>
        <p:spPr>
          <a:xfrm>
            <a:off x="705725" y="3453326"/>
            <a:ext cx="2316000" cy="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68" name="Google Shape;268;p33"/>
          <p:cNvSpPr txBox="1">
            <a:spLocks noGrp="1"/>
          </p:cNvSpPr>
          <p:nvPr>
            <p:ph type="subTitle" idx="13"/>
          </p:nvPr>
        </p:nvSpPr>
        <p:spPr>
          <a:xfrm>
            <a:off x="855875" y="3869536"/>
            <a:ext cx="201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33"/>
          <p:cNvSpPr txBox="1">
            <a:spLocks noGrp="1"/>
          </p:cNvSpPr>
          <p:nvPr>
            <p:ph type="subTitle" idx="14"/>
          </p:nvPr>
        </p:nvSpPr>
        <p:spPr>
          <a:xfrm>
            <a:off x="6122325" y="3453326"/>
            <a:ext cx="2316000" cy="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70" name="Google Shape;270;p33"/>
          <p:cNvSpPr txBox="1">
            <a:spLocks noGrp="1"/>
          </p:cNvSpPr>
          <p:nvPr>
            <p:ph type="subTitle" idx="15"/>
          </p:nvPr>
        </p:nvSpPr>
        <p:spPr>
          <a:xfrm>
            <a:off x="6272475" y="3869536"/>
            <a:ext cx="201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3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6080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cxnSp>
        <p:nvCxnSpPr>
          <p:cNvPr id="272" name="Google Shape;272;p3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" name="Google Shape;273;p3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CUSTOM_33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4"/>
          <p:cNvSpPr txBox="1">
            <a:spLocks noGrp="1"/>
          </p:cNvSpPr>
          <p:nvPr>
            <p:ph type="subTitle" idx="1"/>
          </p:nvPr>
        </p:nvSpPr>
        <p:spPr>
          <a:xfrm>
            <a:off x="3414050" y="1714429"/>
            <a:ext cx="2316000" cy="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76" name="Google Shape;276;p34"/>
          <p:cNvSpPr txBox="1">
            <a:spLocks noGrp="1"/>
          </p:cNvSpPr>
          <p:nvPr>
            <p:ph type="subTitle" idx="2"/>
          </p:nvPr>
        </p:nvSpPr>
        <p:spPr>
          <a:xfrm>
            <a:off x="3564200" y="2124122"/>
            <a:ext cx="201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34"/>
          <p:cNvSpPr txBox="1">
            <a:spLocks noGrp="1"/>
          </p:cNvSpPr>
          <p:nvPr>
            <p:ph type="subTitle" idx="3"/>
          </p:nvPr>
        </p:nvSpPr>
        <p:spPr>
          <a:xfrm>
            <a:off x="705725" y="1714429"/>
            <a:ext cx="2316000" cy="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78" name="Google Shape;278;p34"/>
          <p:cNvSpPr txBox="1">
            <a:spLocks noGrp="1"/>
          </p:cNvSpPr>
          <p:nvPr>
            <p:ph type="subTitle" idx="4"/>
          </p:nvPr>
        </p:nvSpPr>
        <p:spPr>
          <a:xfrm>
            <a:off x="855875" y="2124122"/>
            <a:ext cx="201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34"/>
          <p:cNvSpPr txBox="1">
            <a:spLocks noGrp="1"/>
          </p:cNvSpPr>
          <p:nvPr>
            <p:ph type="subTitle" idx="5"/>
          </p:nvPr>
        </p:nvSpPr>
        <p:spPr>
          <a:xfrm>
            <a:off x="6122325" y="1714429"/>
            <a:ext cx="2316000" cy="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80" name="Google Shape;280;p34"/>
          <p:cNvSpPr txBox="1">
            <a:spLocks noGrp="1"/>
          </p:cNvSpPr>
          <p:nvPr>
            <p:ph type="subTitle" idx="6"/>
          </p:nvPr>
        </p:nvSpPr>
        <p:spPr>
          <a:xfrm>
            <a:off x="6272475" y="2124122"/>
            <a:ext cx="201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34"/>
          <p:cNvSpPr txBox="1">
            <a:spLocks noGrp="1"/>
          </p:cNvSpPr>
          <p:nvPr>
            <p:ph type="subTitle" idx="7"/>
          </p:nvPr>
        </p:nvSpPr>
        <p:spPr>
          <a:xfrm>
            <a:off x="2059863" y="3148526"/>
            <a:ext cx="2316000" cy="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82" name="Google Shape;282;p34"/>
          <p:cNvSpPr txBox="1">
            <a:spLocks noGrp="1"/>
          </p:cNvSpPr>
          <p:nvPr>
            <p:ph type="subTitle" idx="8"/>
          </p:nvPr>
        </p:nvSpPr>
        <p:spPr>
          <a:xfrm>
            <a:off x="2210013" y="3564736"/>
            <a:ext cx="201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4"/>
          <p:cNvSpPr txBox="1">
            <a:spLocks noGrp="1"/>
          </p:cNvSpPr>
          <p:nvPr>
            <p:ph type="subTitle" idx="9"/>
          </p:nvPr>
        </p:nvSpPr>
        <p:spPr>
          <a:xfrm>
            <a:off x="4768138" y="3148526"/>
            <a:ext cx="2316000" cy="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84" name="Google Shape;284;p34"/>
          <p:cNvSpPr txBox="1">
            <a:spLocks noGrp="1"/>
          </p:cNvSpPr>
          <p:nvPr>
            <p:ph type="subTitle" idx="13"/>
          </p:nvPr>
        </p:nvSpPr>
        <p:spPr>
          <a:xfrm>
            <a:off x="4918288" y="3564736"/>
            <a:ext cx="201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4"/>
          <p:cNvSpPr txBox="1">
            <a:spLocks noGrp="1"/>
          </p:cNvSpPr>
          <p:nvPr>
            <p:ph type="title"/>
          </p:nvPr>
        </p:nvSpPr>
        <p:spPr>
          <a:xfrm>
            <a:off x="1531650" y="445025"/>
            <a:ext cx="6080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cxnSp>
        <p:nvCxnSpPr>
          <p:cNvPr id="286" name="Google Shape;286;p3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3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34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34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34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5"/>
          <p:cNvSpPr txBox="1">
            <a:spLocks noGrp="1"/>
          </p:cNvSpPr>
          <p:nvPr>
            <p:ph type="title"/>
          </p:nvPr>
        </p:nvSpPr>
        <p:spPr>
          <a:xfrm>
            <a:off x="716225" y="1073000"/>
            <a:ext cx="5640600" cy="285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cxnSp>
        <p:nvCxnSpPr>
          <p:cNvPr id="292" name="Google Shape;292;p35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3" name="Google Shape;293;p35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4" name="Google Shape;294;p35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5" name="Google Shape;295;p35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6" name="Google Shape;296;p35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7" name="Google Shape;297;p35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35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6"/>
          <p:cNvSpPr txBox="1">
            <a:spLocks noGrp="1"/>
          </p:cNvSpPr>
          <p:nvPr>
            <p:ph type="subTitle" idx="1"/>
          </p:nvPr>
        </p:nvSpPr>
        <p:spPr>
          <a:xfrm>
            <a:off x="4916850" y="1894200"/>
            <a:ext cx="23160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00" name="Google Shape;300;p36"/>
          <p:cNvSpPr txBox="1">
            <a:spLocks noGrp="1"/>
          </p:cNvSpPr>
          <p:nvPr>
            <p:ph type="subTitle" idx="2"/>
          </p:nvPr>
        </p:nvSpPr>
        <p:spPr>
          <a:xfrm>
            <a:off x="5058900" y="2296473"/>
            <a:ext cx="203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36"/>
          <p:cNvSpPr txBox="1">
            <a:spLocks noGrp="1"/>
          </p:cNvSpPr>
          <p:nvPr>
            <p:ph type="subTitle" idx="3"/>
          </p:nvPr>
        </p:nvSpPr>
        <p:spPr>
          <a:xfrm>
            <a:off x="1911150" y="1894200"/>
            <a:ext cx="23160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02" name="Google Shape;302;p36"/>
          <p:cNvSpPr txBox="1">
            <a:spLocks noGrp="1"/>
          </p:cNvSpPr>
          <p:nvPr>
            <p:ph type="subTitle" idx="4"/>
          </p:nvPr>
        </p:nvSpPr>
        <p:spPr>
          <a:xfrm>
            <a:off x="2053300" y="2296473"/>
            <a:ext cx="203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36"/>
          <p:cNvSpPr txBox="1">
            <a:spLocks noGrp="1"/>
          </p:cNvSpPr>
          <p:nvPr>
            <p:ph type="subTitle" idx="5"/>
          </p:nvPr>
        </p:nvSpPr>
        <p:spPr>
          <a:xfrm>
            <a:off x="4916850" y="3528902"/>
            <a:ext cx="23160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04" name="Google Shape;304;p36"/>
          <p:cNvSpPr txBox="1">
            <a:spLocks noGrp="1"/>
          </p:cNvSpPr>
          <p:nvPr>
            <p:ph type="subTitle" idx="6"/>
          </p:nvPr>
        </p:nvSpPr>
        <p:spPr>
          <a:xfrm>
            <a:off x="5058900" y="3923733"/>
            <a:ext cx="203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36"/>
          <p:cNvSpPr txBox="1">
            <a:spLocks noGrp="1"/>
          </p:cNvSpPr>
          <p:nvPr>
            <p:ph type="subTitle" idx="7"/>
          </p:nvPr>
        </p:nvSpPr>
        <p:spPr>
          <a:xfrm>
            <a:off x="1911150" y="3528902"/>
            <a:ext cx="23160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06" name="Google Shape;306;p36"/>
          <p:cNvSpPr txBox="1">
            <a:spLocks noGrp="1"/>
          </p:cNvSpPr>
          <p:nvPr>
            <p:ph type="subTitle" idx="8"/>
          </p:nvPr>
        </p:nvSpPr>
        <p:spPr>
          <a:xfrm>
            <a:off x="2053200" y="3923733"/>
            <a:ext cx="203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3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648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cxnSp>
        <p:nvCxnSpPr>
          <p:cNvPr id="308" name="Google Shape;308;p3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9" name="Google Shape;309;p3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36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subTitle" idx="1"/>
          </p:nvPr>
        </p:nvSpPr>
        <p:spPr>
          <a:xfrm>
            <a:off x="3571925" y="2904446"/>
            <a:ext cx="20154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12" name="Google Shape;312;p37"/>
          <p:cNvSpPr txBox="1">
            <a:spLocks noGrp="1"/>
          </p:cNvSpPr>
          <p:nvPr>
            <p:ph type="subTitle" idx="2"/>
          </p:nvPr>
        </p:nvSpPr>
        <p:spPr>
          <a:xfrm>
            <a:off x="3571925" y="3306722"/>
            <a:ext cx="201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37"/>
          <p:cNvSpPr txBox="1">
            <a:spLocks noGrp="1"/>
          </p:cNvSpPr>
          <p:nvPr>
            <p:ph type="subTitle" idx="3"/>
          </p:nvPr>
        </p:nvSpPr>
        <p:spPr>
          <a:xfrm>
            <a:off x="1088400" y="2904446"/>
            <a:ext cx="20154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14" name="Google Shape;314;p37"/>
          <p:cNvSpPr txBox="1">
            <a:spLocks noGrp="1"/>
          </p:cNvSpPr>
          <p:nvPr>
            <p:ph type="subTitle" idx="4"/>
          </p:nvPr>
        </p:nvSpPr>
        <p:spPr>
          <a:xfrm>
            <a:off x="1088400" y="3306722"/>
            <a:ext cx="201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37"/>
          <p:cNvSpPr txBox="1">
            <a:spLocks noGrp="1"/>
          </p:cNvSpPr>
          <p:nvPr>
            <p:ph type="subTitle" idx="5"/>
          </p:nvPr>
        </p:nvSpPr>
        <p:spPr>
          <a:xfrm>
            <a:off x="6055450" y="2904446"/>
            <a:ext cx="20154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16" name="Google Shape;316;p37"/>
          <p:cNvSpPr txBox="1">
            <a:spLocks noGrp="1"/>
          </p:cNvSpPr>
          <p:nvPr>
            <p:ph type="subTitle" idx="6"/>
          </p:nvPr>
        </p:nvSpPr>
        <p:spPr>
          <a:xfrm>
            <a:off x="6055450" y="3306722"/>
            <a:ext cx="201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3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551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cxnSp>
        <p:nvCxnSpPr>
          <p:cNvPr id="318" name="Google Shape;318;p37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9" name="Google Shape;319;p37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0" name="Google Shape;320;p37"/>
          <p:cNvCxnSpPr/>
          <p:nvPr/>
        </p:nvCxnSpPr>
        <p:spPr>
          <a:xfrm>
            <a:off x="7434175" y="-125600"/>
            <a:ext cx="1993200" cy="1330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CUSTOM_23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2" name="Google Shape;322;p38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3" name="Google Shape;323;p38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4" name="Google Shape;324;p38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5" name="Google Shape;325;p38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6" name="Google Shape;326;p38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7" name="Google Shape;327;p38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8" name="Google Shape;328;p38"/>
          <p:cNvSpPr txBox="1">
            <a:spLocks noGrp="1"/>
          </p:cNvSpPr>
          <p:nvPr>
            <p:ph type="title"/>
          </p:nvPr>
        </p:nvSpPr>
        <p:spPr>
          <a:xfrm>
            <a:off x="2780100" y="445025"/>
            <a:ext cx="3583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38"/>
          <p:cNvSpPr txBox="1">
            <a:spLocks noGrp="1"/>
          </p:cNvSpPr>
          <p:nvPr>
            <p:ph type="subTitle" idx="1"/>
          </p:nvPr>
        </p:nvSpPr>
        <p:spPr>
          <a:xfrm>
            <a:off x="5306650" y="1710190"/>
            <a:ext cx="2486100" cy="4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30" name="Google Shape;330;p38"/>
          <p:cNvSpPr txBox="1">
            <a:spLocks noGrp="1"/>
          </p:cNvSpPr>
          <p:nvPr>
            <p:ph type="subTitle" idx="2"/>
          </p:nvPr>
        </p:nvSpPr>
        <p:spPr>
          <a:xfrm>
            <a:off x="5306650" y="2111217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38"/>
          <p:cNvSpPr txBox="1">
            <a:spLocks noGrp="1"/>
          </p:cNvSpPr>
          <p:nvPr>
            <p:ph type="subTitle" idx="3"/>
          </p:nvPr>
        </p:nvSpPr>
        <p:spPr>
          <a:xfrm>
            <a:off x="1351250" y="1710190"/>
            <a:ext cx="2486100" cy="4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32" name="Google Shape;332;p38"/>
          <p:cNvSpPr txBox="1">
            <a:spLocks noGrp="1"/>
          </p:cNvSpPr>
          <p:nvPr>
            <p:ph type="subTitle" idx="4"/>
          </p:nvPr>
        </p:nvSpPr>
        <p:spPr>
          <a:xfrm>
            <a:off x="1351250" y="2111217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38"/>
          <p:cNvSpPr txBox="1">
            <a:spLocks noGrp="1"/>
          </p:cNvSpPr>
          <p:nvPr>
            <p:ph type="subTitle" idx="5"/>
          </p:nvPr>
        </p:nvSpPr>
        <p:spPr>
          <a:xfrm>
            <a:off x="5306650" y="3552118"/>
            <a:ext cx="2486100" cy="4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34" name="Google Shape;334;p38"/>
          <p:cNvSpPr txBox="1">
            <a:spLocks noGrp="1"/>
          </p:cNvSpPr>
          <p:nvPr>
            <p:ph type="subTitle" idx="6"/>
          </p:nvPr>
        </p:nvSpPr>
        <p:spPr>
          <a:xfrm>
            <a:off x="5306650" y="3946487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38"/>
          <p:cNvSpPr txBox="1">
            <a:spLocks noGrp="1"/>
          </p:cNvSpPr>
          <p:nvPr>
            <p:ph type="subTitle" idx="7"/>
          </p:nvPr>
        </p:nvSpPr>
        <p:spPr>
          <a:xfrm>
            <a:off x="1351250" y="3552118"/>
            <a:ext cx="2486100" cy="4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36" name="Google Shape;336;p38"/>
          <p:cNvSpPr txBox="1">
            <a:spLocks noGrp="1"/>
          </p:cNvSpPr>
          <p:nvPr>
            <p:ph type="subTitle" idx="8"/>
          </p:nvPr>
        </p:nvSpPr>
        <p:spPr>
          <a:xfrm>
            <a:off x="1351300" y="3946487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38"/>
          <p:cNvSpPr txBox="1">
            <a:spLocks noGrp="1"/>
          </p:cNvSpPr>
          <p:nvPr>
            <p:ph type="title" idx="9" hasCustomPrompt="1"/>
          </p:nvPr>
        </p:nvSpPr>
        <p:spPr>
          <a:xfrm>
            <a:off x="1351250" y="1131425"/>
            <a:ext cx="24861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8" name="Google Shape;338;p38"/>
          <p:cNvSpPr txBox="1">
            <a:spLocks noGrp="1"/>
          </p:cNvSpPr>
          <p:nvPr>
            <p:ph type="title" idx="13" hasCustomPrompt="1"/>
          </p:nvPr>
        </p:nvSpPr>
        <p:spPr>
          <a:xfrm>
            <a:off x="5306650" y="1131425"/>
            <a:ext cx="24861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9" name="Google Shape;339;p38"/>
          <p:cNvSpPr txBox="1">
            <a:spLocks noGrp="1"/>
          </p:cNvSpPr>
          <p:nvPr>
            <p:ph type="title" idx="14" hasCustomPrompt="1"/>
          </p:nvPr>
        </p:nvSpPr>
        <p:spPr>
          <a:xfrm>
            <a:off x="1351300" y="2964563"/>
            <a:ext cx="24861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40" name="Google Shape;340;p38"/>
          <p:cNvSpPr txBox="1">
            <a:spLocks noGrp="1"/>
          </p:cNvSpPr>
          <p:nvPr>
            <p:ph type="title" idx="15" hasCustomPrompt="1"/>
          </p:nvPr>
        </p:nvSpPr>
        <p:spPr>
          <a:xfrm>
            <a:off x="5306650" y="2964563"/>
            <a:ext cx="24861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4_2_1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9"/>
          <p:cNvSpPr txBox="1">
            <a:spLocks noGrp="1"/>
          </p:cNvSpPr>
          <p:nvPr>
            <p:ph type="subTitle" idx="1"/>
          </p:nvPr>
        </p:nvSpPr>
        <p:spPr>
          <a:xfrm>
            <a:off x="3718325" y="3294199"/>
            <a:ext cx="1642800" cy="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43" name="Google Shape;343;p39"/>
          <p:cNvSpPr txBox="1">
            <a:spLocks noGrp="1"/>
          </p:cNvSpPr>
          <p:nvPr>
            <p:ph type="subTitle" idx="2"/>
          </p:nvPr>
        </p:nvSpPr>
        <p:spPr>
          <a:xfrm>
            <a:off x="3617675" y="3703897"/>
            <a:ext cx="184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39"/>
          <p:cNvSpPr txBox="1">
            <a:spLocks noGrp="1"/>
          </p:cNvSpPr>
          <p:nvPr>
            <p:ph type="subTitle" idx="3"/>
          </p:nvPr>
        </p:nvSpPr>
        <p:spPr>
          <a:xfrm>
            <a:off x="1328025" y="3294199"/>
            <a:ext cx="1642800" cy="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45" name="Google Shape;345;p39"/>
          <p:cNvSpPr txBox="1">
            <a:spLocks noGrp="1"/>
          </p:cNvSpPr>
          <p:nvPr>
            <p:ph type="subTitle" idx="4"/>
          </p:nvPr>
        </p:nvSpPr>
        <p:spPr>
          <a:xfrm>
            <a:off x="1227426" y="3703897"/>
            <a:ext cx="184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46" name="Google Shape;346;p39"/>
          <p:cNvSpPr txBox="1">
            <a:spLocks noGrp="1"/>
          </p:cNvSpPr>
          <p:nvPr>
            <p:ph type="subTitle" idx="5"/>
          </p:nvPr>
        </p:nvSpPr>
        <p:spPr>
          <a:xfrm>
            <a:off x="6108550" y="3294199"/>
            <a:ext cx="1643100" cy="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47" name="Google Shape;347;p39"/>
          <p:cNvSpPr txBox="1">
            <a:spLocks noGrp="1"/>
          </p:cNvSpPr>
          <p:nvPr>
            <p:ph type="subTitle" idx="6"/>
          </p:nvPr>
        </p:nvSpPr>
        <p:spPr>
          <a:xfrm>
            <a:off x="6008050" y="3703897"/>
            <a:ext cx="184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39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318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cxnSp>
        <p:nvCxnSpPr>
          <p:cNvPr id="349" name="Google Shape;349;p3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0" name="Google Shape;350;p3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CUSTOM_5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0"/>
          <p:cNvSpPr txBox="1">
            <a:spLocks noGrp="1"/>
          </p:cNvSpPr>
          <p:nvPr>
            <p:ph type="subTitle" idx="1"/>
          </p:nvPr>
        </p:nvSpPr>
        <p:spPr>
          <a:xfrm>
            <a:off x="4750175" y="1632746"/>
            <a:ext cx="2014800" cy="4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53" name="Google Shape;353;p40"/>
          <p:cNvSpPr txBox="1">
            <a:spLocks noGrp="1"/>
          </p:cNvSpPr>
          <p:nvPr>
            <p:ph type="subTitle" idx="2"/>
          </p:nvPr>
        </p:nvSpPr>
        <p:spPr>
          <a:xfrm>
            <a:off x="4750184" y="2035022"/>
            <a:ext cx="201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40"/>
          <p:cNvSpPr txBox="1">
            <a:spLocks noGrp="1"/>
          </p:cNvSpPr>
          <p:nvPr>
            <p:ph type="subTitle" idx="3"/>
          </p:nvPr>
        </p:nvSpPr>
        <p:spPr>
          <a:xfrm>
            <a:off x="2306450" y="1632746"/>
            <a:ext cx="2014800" cy="4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55" name="Google Shape;355;p40"/>
          <p:cNvSpPr txBox="1">
            <a:spLocks noGrp="1"/>
          </p:cNvSpPr>
          <p:nvPr>
            <p:ph type="subTitle" idx="4"/>
          </p:nvPr>
        </p:nvSpPr>
        <p:spPr>
          <a:xfrm>
            <a:off x="2306462" y="2035022"/>
            <a:ext cx="201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40"/>
          <p:cNvSpPr txBox="1">
            <a:spLocks noGrp="1"/>
          </p:cNvSpPr>
          <p:nvPr>
            <p:ph type="subTitle" idx="5"/>
          </p:nvPr>
        </p:nvSpPr>
        <p:spPr>
          <a:xfrm>
            <a:off x="4750175" y="3062273"/>
            <a:ext cx="2014800" cy="4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57" name="Google Shape;357;p40"/>
          <p:cNvSpPr txBox="1">
            <a:spLocks noGrp="1"/>
          </p:cNvSpPr>
          <p:nvPr>
            <p:ph type="subTitle" idx="6"/>
          </p:nvPr>
        </p:nvSpPr>
        <p:spPr>
          <a:xfrm>
            <a:off x="4750184" y="3471047"/>
            <a:ext cx="201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40"/>
          <p:cNvSpPr txBox="1">
            <a:spLocks noGrp="1"/>
          </p:cNvSpPr>
          <p:nvPr>
            <p:ph type="subTitle" idx="7"/>
          </p:nvPr>
        </p:nvSpPr>
        <p:spPr>
          <a:xfrm>
            <a:off x="2306450" y="3062273"/>
            <a:ext cx="2014800" cy="4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59" name="Google Shape;359;p40"/>
          <p:cNvSpPr txBox="1">
            <a:spLocks noGrp="1"/>
          </p:cNvSpPr>
          <p:nvPr>
            <p:ph type="subTitle" idx="8"/>
          </p:nvPr>
        </p:nvSpPr>
        <p:spPr>
          <a:xfrm>
            <a:off x="2306462" y="3471047"/>
            <a:ext cx="201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40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278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cxnSp>
        <p:nvCxnSpPr>
          <p:cNvPr id="361" name="Google Shape;361;p40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2" name="Google Shape;362;p40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568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5038975" y="2551449"/>
            <a:ext cx="2486100" cy="5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5038975" y="2961200"/>
            <a:ext cx="2486100" cy="9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1693175" y="2551449"/>
            <a:ext cx="2486100" cy="5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1693175" y="2961200"/>
            <a:ext cx="2486100" cy="9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5" name="Google Shape;35;p5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5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5"/>
          <p:cNvCxnSpPr/>
          <p:nvPr/>
        </p:nvCxnSpPr>
        <p:spPr>
          <a:xfrm flipH="1">
            <a:off x="6935750" y="3931325"/>
            <a:ext cx="2549400" cy="13545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CUSTOM_26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4" name="Google Shape;364;p4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5" name="Google Shape;365;p4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6" name="Google Shape;366;p41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7" name="Google Shape;367;p41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8" name="Google Shape;368;p41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9" name="Google Shape;369;p41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0" name="Google Shape;370;p41"/>
          <p:cNvSpPr txBox="1">
            <a:spLocks noGrp="1"/>
          </p:cNvSpPr>
          <p:nvPr>
            <p:ph type="subTitle" idx="1"/>
          </p:nvPr>
        </p:nvSpPr>
        <p:spPr>
          <a:xfrm>
            <a:off x="728750" y="1112872"/>
            <a:ext cx="2014800" cy="4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71" name="Google Shape;371;p41"/>
          <p:cNvSpPr txBox="1">
            <a:spLocks noGrp="1"/>
          </p:cNvSpPr>
          <p:nvPr>
            <p:ph type="subTitle" idx="2"/>
          </p:nvPr>
        </p:nvSpPr>
        <p:spPr>
          <a:xfrm>
            <a:off x="728762" y="1515149"/>
            <a:ext cx="201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41"/>
          <p:cNvSpPr txBox="1">
            <a:spLocks noGrp="1"/>
          </p:cNvSpPr>
          <p:nvPr>
            <p:ph type="subTitle" idx="3"/>
          </p:nvPr>
        </p:nvSpPr>
        <p:spPr>
          <a:xfrm>
            <a:off x="728750" y="2036386"/>
            <a:ext cx="2014800" cy="4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73" name="Google Shape;373;p41"/>
          <p:cNvSpPr txBox="1">
            <a:spLocks noGrp="1"/>
          </p:cNvSpPr>
          <p:nvPr>
            <p:ph type="subTitle" idx="4"/>
          </p:nvPr>
        </p:nvSpPr>
        <p:spPr>
          <a:xfrm>
            <a:off x="728762" y="2445160"/>
            <a:ext cx="201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41"/>
          <p:cNvSpPr txBox="1">
            <a:spLocks noGrp="1"/>
          </p:cNvSpPr>
          <p:nvPr>
            <p:ph type="title"/>
          </p:nvPr>
        </p:nvSpPr>
        <p:spPr>
          <a:xfrm>
            <a:off x="1531650" y="445025"/>
            <a:ext cx="6080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375" name="Google Shape;375;p41"/>
          <p:cNvSpPr txBox="1">
            <a:spLocks noGrp="1"/>
          </p:cNvSpPr>
          <p:nvPr>
            <p:ph type="subTitle" idx="5"/>
          </p:nvPr>
        </p:nvSpPr>
        <p:spPr>
          <a:xfrm>
            <a:off x="728750" y="2997225"/>
            <a:ext cx="2014800" cy="4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76" name="Google Shape;376;p41"/>
          <p:cNvSpPr txBox="1">
            <a:spLocks noGrp="1"/>
          </p:cNvSpPr>
          <p:nvPr>
            <p:ph type="subTitle" idx="6"/>
          </p:nvPr>
        </p:nvSpPr>
        <p:spPr>
          <a:xfrm>
            <a:off x="728762" y="3405999"/>
            <a:ext cx="201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6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2"/>
          <p:cNvSpPr txBox="1">
            <a:spLocks noGrp="1"/>
          </p:cNvSpPr>
          <p:nvPr>
            <p:ph type="title" hasCustomPrompt="1"/>
          </p:nvPr>
        </p:nvSpPr>
        <p:spPr>
          <a:xfrm>
            <a:off x="2592925" y="714600"/>
            <a:ext cx="39582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79" name="Google Shape;379;p42"/>
          <p:cNvSpPr txBox="1">
            <a:spLocks noGrp="1"/>
          </p:cNvSpPr>
          <p:nvPr>
            <p:ph type="subTitle" idx="1"/>
          </p:nvPr>
        </p:nvSpPr>
        <p:spPr>
          <a:xfrm>
            <a:off x="2364984" y="1346400"/>
            <a:ext cx="44142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42"/>
          <p:cNvSpPr txBox="1">
            <a:spLocks noGrp="1"/>
          </p:cNvSpPr>
          <p:nvPr>
            <p:ph type="title" idx="2" hasCustomPrompt="1"/>
          </p:nvPr>
        </p:nvSpPr>
        <p:spPr>
          <a:xfrm>
            <a:off x="2592925" y="2063025"/>
            <a:ext cx="39582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81" name="Google Shape;381;p42"/>
          <p:cNvSpPr txBox="1">
            <a:spLocks noGrp="1"/>
          </p:cNvSpPr>
          <p:nvPr>
            <p:ph type="subTitle" idx="3"/>
          </p:nvPr>
        </p:nvSpPr>
        <p:spPr>
          <a:xfrm>
            <a:off x="2364984" y="2694825"/>
            <a:ext cx="44142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42"/>
          <p:cNvSpPr txBox="1">
            <a:spLocks noGrp="1"/>
          </p:cNvSpPr>
          <p:nvPr>
            <p:ph type="title" idx="4" hasCustomPrompt="1"/>
          </p:nvPr>
        </p:nvSpPr>
        <p:spPr>
          <a:xfrm>
            <a:off x="2592925" y="3411450"/>
            <a:ext cx="39582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83" name="Google Shape;383;p42"/>
          <p:cNvSpPr txBox="1">
            <a:spLocks noGrp="1"/>
          </p:cNvSpPr>
          <p:nvPr>
            <p:ph type="subTitle" idx="5"/>
          </p:nvPr>
        </p:nvSpPr>
        <p:spPr>
          <a:xfrm>
            <a:off x="2364950" y="4043250"/>
            <a:ext cx="44142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84" name="Google Shape;384;p4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5" name="Google Shape;385;p4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28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3"/>
          <p:cNvSpPr txBox="1">
            <a:spLocks noGrp="1"/>
          </p:cNvSpPr>
          <p:nvPr>
            <p:ph type="subTitle" idx="1"/>
          </p:nvPr>
        </p:nvSpPr>
        <p:spPr>
          <a:xfrm>
            <a:off x="5700609" y="2084269"/>
            <a:ext cx="2764500" cy="4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88" name="Google Shape;388;p43"/>
          <p:cNvSpPr txBox="1">
            <a:spLocks noGrp="1"/>
          </p:cNvSpPr>
          <p:nvPr>
            <p:ph type="subTitle" idx="2"/>
          </p:nvPr>
        </p:nvSpPr>
        <p:spPr>
          <a:xfrm>
            <a:off x="5700621" y="2486544"/>
            <a:ext cx="2764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Mako"/>
                <a:ea typeface="Mako"/>
                <a:cs typeface="Mako"/>
                <a:sym typeface="Mak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43"/>
          <p:cNvSpPr txBox="1">
            <a:spLocks noGrp="1"/>
          </p:cNvSpPr>
          <p:nvPr>
            <p:ph type="subTitle" idx="3"/>
          </p:nvPr>
        </p:nvSpPr>
        <p:spPr>
          <a:xfrm>
            <a:off x="1973988" y="902134"/>
            <a:ext cx="2764500" cy="4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90" name="Google Shape;390;p43"/>
          <p:cNvSpPr txBox="1">
            <a:spLocks noGrp="1"/>
          </p:cNvSpPr>
          <p:nvPr>
            <p:ph type="subTitle" idx="4"/>
          </p:nvPr>
        </p:nvSpPr>
        <p:spPr>
          <a:xfrm>
            <a:off x="1973988" y="1304410"/>
            <a:ext cx="2764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Mako"/>
                <a:ea typeface="Mako"/>
                <a:cs typeface="Mako"/>
                <a:sym typeface="Mak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43"/>
          <p:cNvSpPr txBox="1">
            <a:spLocks noGrp="1"/>
          </p:cNvSpPr>
          <p:nvPr>
            <p:ph type="subTitle" idx="5"/>
          </p:nvPr>
        </p:nvSpPr>
        <p:spPr>
          <a:xfrm>
            <a:off x="1973988" y="3290875"/>
            <a:ext cx="2764500" cy="4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92" name="Google Shape;392;p43"/>
          <p:cNvSpPr txBox="1">
            <a:spLocks noGrp="1"/>
          </p:cNvSpPr>
          <p:nvPr>
            <p:ph type="subTitle" idx="6"/>
          </p:nvPr>
        </p:nvSpPr>
        <p:spPr>
          <a:xfrm>
            <a:off x="1973988" y="3699649"/>
            <a:ext cx="2764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93" name="Google Shape;393;p4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4" name="Google Shape;394;p4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5" name="Google Shape;395;p43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6" name="Google Shape;396;p43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7" name="Google Shape;397;p43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8" name="Google Shape;398;p43"/>
          <p:cNvSpPr txBox="1">
            <a:spLocks noGrp="1"/>
          </p:cNvSpPr>
          <p:nvPr>
            <p:ph type="title" hasCustomPrompt="1"/>
          </p:nvPr>
        </p:nvSpPr>
        <p:spPr>
          <a:xfrm>
            <a:off x="733000" y="1114450"/>
            <a:ext cx="11181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99" name="Google Shape;399;p43"/>
          <p:cNvSpPr txBox="1">
            <a:spLocks noGrp="1"/>
          </p:cNvSpPr>
          <p:nvPr>
            <p:ph type="title" idx="7" hasCustomPrompt="1"/>
          </p:nvPr>
        </p:nvSpPr>
        <p:spPr>
          <a:xfrm>
            <a:off x="733000" y="3503175"/>
            <a:ext cx="11181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400" name="Google Shape;400;p43"/>
          <p:cNvSpPr txBox="1">
            <a:spLocks noGrp="1"/>
          </p:cNvSpPr>
          <p:nvPr>
            <p:ph type="title" idx="8" hasCustomPrompt="1"/>
          </p:nvPr>
        </p:nvSpPr>
        <p:spPr>
          <a:xfrm>
            <a:off x="4441002" y="2276488"/>
            <a:ext cx="11181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7_1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4"/>
          <p:cNvSpPr txBox="1">
            <a:spLocks noGrp="1"/>
          </p:cNvSpPr>
          <p:nvPr>
            <p:ph type="title"/>
          </p:nvPr>
        </p:nvSpPr>
        <p:spPr>
          <a:xfrm>
            <a:off x="803750" y="2040496"/>
            <a:ext cx="4087500" cy="6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44"/>
          <p:cNvSpPr txBox="1">
            <a:spLocks noGrp="1"/>
          </p:cNvSpPr>
          <p:nvPr>
            <p:ph type="subTitle" idx="1"/>
          </p:nvPr>
        </p:nvSpPr>
        <p:spPr>
          <a:xfrm>
            <a:off x="803750" y="2693525"/>
            <a:ext cx="3159300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Josefin Sans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04" name="Google Shape;404;p4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5" name="Google Shape;405;p4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7_2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5"/>
          <p:cNvSpPr txBox="1">
            <a:spLocks noGrp="1"/>
          </p:cNvSpPr>
          <p:nvPr>
            <p:ph type="title"/>
          </p:nvPr>
        </p:nvSpPr>
        <p:spPr>
          <a:xfrm>
            <a:off x="4490150" y="2047725"/>
            <a:ext cx="3364200" cy="6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408" name="Google Shape;408;p45"/>
          <p:cNvSpPr txBox="1">
            <a:spLocks noGrp="1"/>
          </p:cNvSpPr>
          <p:nvPr>
            <p:ph type="subTitle" idx="1"/>
          </p:nvPr>
        </p:nvSpPr>
        <p:spPr>
          <a:xfrm>
            <a:off x="4855550" y="2694825"/>
            <a:ext cx="2998800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Josefin Sans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cxnSp>
        <p:nvCxnSpPr>
          <p:cNvPr id="409" name="Google Shape;409;p45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45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8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6"/>
          <p:cNvSpPr txBox="1">
            <a:spLocks noGrp="1"/>
          </p:cNvSpPr>
          <p:nvPr>
            <p:ph type="subTitle" idx="1"/>
          </p:nvPr>
        </p:nvSpPr>
        <p:spPr>
          <a:xfrm>
            <a:off x="713225" y="1453525"/>
            <a:ext cx="7411200" cy="28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4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450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cxnSp>
        <p:nvCxnSpPr>
          <p:cNvPr id="414" name="Google Shape;414;p4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5" name="Google Shape;415;p4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6" name="Google Shape;416;p46"/>
          <p:cNvCxnSpPr/>
          <p:nvPr/>
        </p:nvCxnSpPr>
        <p:spPr>
          <a:xfrm flipH="1">
            <a:off x="6772150" y="3663450"/>
            <a:ext cx="2823300" cy="1633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29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8" name="Google Shape;418;p47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9" name="Google Shape;419;p47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0" name="Google Shape;420;p47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1" name="Google Shape;421;p47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2" name="Google Shape;422;p47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3" name="Google Shape;423;p47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4" name="Google Shape;424;p47"/>
          <p:cNvSpPr txBox="1">
            <a:spLocks noGrp="1"/>
          </p:cNvSpPr>
          <p:nvPr>
            <p:ph type="title"/>
          </p:nvPr>
        </p:nvSpPr>
        <p:spPr>
          <a:xfrm>
            <a:off x="1531650" y="445025"/>
            <a:ext cx="6080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425" name="Google Shape;425;p47"/>
          <p:cNvSpPr txBox="1">
            <a:spLocks noGrp="1"/>
          </p:cNvSpPr>
          <p:nvPr>
            <p:ph type="subTitle" idx="1"/>
          </p:nvPr>
        </p:nvSpPr>
        <p:spPr>
          <a:xfrm>
            <a:off x="4525188" y="1537663"/>
            <a:ext cx="3957600" cy="28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6" name="Google Shape;426;p47"/>
          <p:cNvSpPr txBox="1">
            <a:spLocks noGrp="1"/>
          </p:cNvSpPr>
          <p:nvPr>
            <p:ph type="subTitle" idx="2"/>
          </p:nvPr>
        </p:nvSpPr>
        <p:spPr>
          <a:xfrm>
            <a:off x="661213" y="1537663"/>
            <a:ext cx="3957600" cy="28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9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8"/>
          <p:cNvSpPr txBox="1">
            <a:spLocks noGrp="1"/>
          </p:cNvSpPr>
          <p:nvPr>
            <p:ph type="subTitle" idx="1"/>
          </p:nvPr>
        </p:nvSpPr>
        <p:spPr>
          <a:xfrm>
            <a:off x="4816075" y="3616375"/>
            <a:ext cx="2942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429" name="Google Shape;429;p48"/>
          <p:cNvSpPr txBox="1">
            <a:spLocks noGrp="1"/>
          </p:cNvSpPr>
          <p:nvPr>
            <p:ph type="subTitle" idx="2"/>
          </p:nvPr>
        </p:nvSpPr>
        <p:spPr>
          <a:xfrm>
            <a:off x="4816200" y="3956375"/>
            <a:ext cx="29418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48"/>
          <p:cNvSpPr txBox="1">
            <a:spLocks noGrp="1"/>
          </p:cNvSpPr>
          <p:nvPr>
            <p:ph type="subTitle" idx="3"/>
          </p:nvPr>
        </p:nvSpPr>
        <p:spPr>
          <a:xfrm>
            <a:off x="1385829" y="3616375"/>
            <a:ext cx="2942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431" name="Google Shape;431;p48"/>
          <p:cNvSpPr txBox="1">
            <a:spLocks noGrp="1"/>
          </p:cNvSpPr>
          <p:nvPr>
            <p:ph type="subTitle" idx="4"/>
          </p:nvPr>
        </p:nvSpPr>
        <p:spPr>
          <a:xfrm>
            <a:off x="1386025" y="3956375"/>
            <a:ext cx="29418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48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272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cxnSp>
        <p:nvCxnSpPr>
          <p:cNvPr id="433" name="Google Shape;433;p48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4" name="Google Shape;434;p48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CUSTOM_31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9"/>
          <p:cNvSpPr txBox="1">
            <a:spLocks noGrp="1"/>
          </p:cNvSpPr>
          <p:nvPr>
            <p:ph type="title"/>
          </p:nvPr>
        </p:nvSpPr>
        <p:spPr>
          <a:xfrm>
            <a:off x="1244250" y="445025"/>
            <a:ext cx="665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437" name="Google Shape;437;p49"/>
          <p:cNvSpPr txBox="1">
            <a:spLocks noGrp="1"/>
          </p:cNvSpPr>
          <p:nvPr>
            <p:ph type="subTitle" idx="1"/>
          </p:nvPr>
        </p:nvSpPr>
        <p:spPr>
          <a:xfrm>
            <a:off x="3509000" y="3398751"/>
            <a:ext cx="21261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438" name="Google Shape;438;p49"/>
          <p:cNvSpPr txBox="1">
            <a:spLocks noGrp="1"/>
          </p:cNvSpPr>
          <p:nvPr>
            <p:ph type="subTitle" idx="2"/>
          </p:nvPr>
        </p:nvSpPr>
        <p:spPr>
          <a:xfrm>
            <a:off x="3509025" y="3814950"/>
            <a:ext cx="2126100" cy="88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49"/>
          <p:cNvSpPr txBox="1">
            <a:spLocks noGrp="1"/>
          </p:cNvSpPr>
          <p:nvPr>
            <p:ph type="subTitle" idx="3"/>
          </p:nvPr>
        </p:nvSpPr>
        <p:spPr>
          <a:xfrm>
            <a:off x="953025" y="3398751"/>
            <a:ext cx="21261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440" name="Google Shape;440;p49"/>
          <p:cNvSpPr txBox="1">
            <a:spLocks noGrp="1"/>
          </p:cNvSpPr>
          <p:nvPr>
            <p:ph type="subTitle" idx="4"/>
          </p:nvPr>
        </p:nvSpPr>
        <p:spPr>
          <a:xfrm>
            <a:off x="953125" y="3814951"/>
            <a:ext cx="2126100" cy="88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49"/>
          <p:cNvSpPr txBox="1">
            <a:spLocks noGrp="1"/>
          </p:cNvSpPr>
          <p:nvPr>
            <p:ph type="subTitle" idx="5"/>
          </p:nvPr>
        </p:nvSpPr>
        <p:spPr>
          <a:xfrm>
            <a:off x="6064875" y="3398751"/>
            <a:ext cx="21261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442" name="Google Shape;442;p49"/>
          <p:cNvSpPr txBox="1">
            <a:spLocks noGrp="1"/>
          </p:cNvSpPr>
          <p:nvPr>
            <p:ph type="subTitle" idx="6"/>
          </p:nvPr>
        </p:nvSpPr>
        <p:spPr>
          <a:xfrm>
            <a:off x="6064875" y="3814950"/>
            <a:ext cx="2126100" cy="88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43" name="Google Shape;443;p4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4" name="Google Shape;444;p4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5" name="Google Shape;445;p49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6" name="Google Shape;446;p49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0"/>
          <p:cNvSpPr txBox="1">
            <a:spLocks noGrp="1"/>
          </p:cNvSpPr>
          <p:nvPr>
            <p:ph type="title"/>
          </p:nvPr>
        </p:nvSpPr>
        <p:spPr>
          <a:xfrm>
            <a:off x="2832900" y="791200"/>
            <a:ext cx="3478200" cy="9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49" name="Google Shape;449;p50"/>
          <p:cNvSpPr txBox="1">
            <a:spLocks noGrp="1"/>
          </p:cNvSpPr>
          <p:nvPr>
            <p:ph type="subTitle" idx="1"/>
          </p:nvPr>
        </p:nvSpPr>
        <p:spPr>
          <a:xfrm>
            <a:off x="2983350" y="1749425"/>
            <a:ext cx="3177300" cy="9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50"/>
          <p:cNvSpPr txBox="1"/>
          <p:nvPr/>
        </p:nvSpPr>
        <p:spPr>
          <a:xfrm>
            <a:off x="2900450" y="3438275"/>
            <a:ext cx="3343200" cy="7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CREDITS</a:t>
            </a:r>
            <a:r>
              <a:rPr lang="en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 This presentation template was created by </a:t>
            </a:r>
            <a:r>
              <a:rPr lang="en" sz="1100" b="1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100" b="1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lang="en" sz="1100" b="1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51" name="Google Shape;451;p50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2" name="Google Shape;452;p50"/>
          <p:cNvCxnSpPr/>
          <p:nvPr/>
        </p:nvCxnSpPr>
        <p:spPr>
          <a:xfrm>
            <a:off x="-257975" y="3935375"/>
            <a:ext cx="3047400" cy="1346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3" name="Google Shape;453;p50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4" name="Google Shape;454;p50"/>
          <p:cNvCxnSpPr/>
          <p:nvPr/>
        </p:nvCxnSpPr>
        <p:spPr>
          <a:xfrm>
            <a:off x="6467450" y="-72550"/>
            <a:ext cx="3047400" cy="1346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40" name="Google Shape;40;p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6" name="Google Shape;456;p5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7" name="Google Shape;457;p5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9" name="Google Shape;459;p5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0" name="Google Shape;460;p5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1" name="Google Shape;461;p52"/>
          <p:cNvCxnSpPr/>
          <p:nvPr/>
        </p:nvCxnSpPr>
        <p:spPr>
          <a:xfrm>
            <a:off x="7434175" y="-125600"/>
            <a:ext cx="1993200" cy="1330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2" name="Google Shape;462;p52"/>
          <p:cNvCxnSpPr/>
          <p:nvPr/>
        </p:nvCxnSpPr>
        <p:spPr>
          <a:xfrm>
            <a:off x="-147275" y="3943475"/>
            <a:ext cx="1993200" cy="1330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4" name="Google Shape;464;p5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5" name="Google Shape;465;p5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6" name="Google Shape;466;p53"/>
          <p:cNvCxnSpPr/>
          <p:nvPr/>
        </p:nvCxnSpPr>
        <p:spPr>
          <a:xfrm flipH="1">
            <a:off x="6772150" y="3663450"/>
            <a:ext cx="2823300" cy="1633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30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8" name="Google Shape;468;p5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5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54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54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54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54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>
            <a:off x="2247500" y="1433050"/>
            <a:ext cx="1838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ubTitle" idx="2"/>
          </p:nvPr>
        </p:nvSpPr>
        <p:spPr>
          <a:xfrm>
            <a:off x="2247500" y="1790050"/>
            <a:ext cx="5160300" cy="27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>
                <a:solidFill>
                  <a:srgbClr val="37495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429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46" name="Google Shape;46;p7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" name="Google Shape;47;p7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1122500" y="1073000"/>
            <a:ext cx="6899100" cy="285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cxnSp>
        <p:nvCxnSpPr>
          <p:cNvPr id="50" name="Google Shape;50;p8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51;p8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52;p8"/>
          <p:cNvCxnSpPr/>
          <p:nvPr/>
        </p:nvCxnSpPr>
        <p:spPr>
          <a:xfrm flipH="1">
            <a:off x="7093250" y="3935075"/>
            <a:ext cx="2332800" cy="1347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53;p8"/>
          <p:cNvCxnSpPr/>
          <p:nvPr/>
        </p:nvCxnSpPr>
        <p:spPr>
          <a:xfrm flipH="1">
            <a:off x="-420450" y="-121600"/>
            <a:ext cx="2332800" cy="1347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895950" y="1682000"/>
            <a:ext cx="3847200" cy="23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567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57" name="Google Shape;57;p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Google Shape;58;p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59;p9"/>
          <p:cNvCxnSpPr/>
          <p:nvPr/>
        </p:nvCxnSpPr>
        <p:spPr>
          <a:xfrm flipH="1">
            <a:off x="5925450" y="2797500"/>
            <a:ext cx="3378000" cy="24669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body" idx="1"/>
          </p:nvPr>
        </p:nvSpPr>
        <p:spPr>
          <a:xfrm>
            <a:off x="713225" y="441927"/>
            <a:ext cx="3557100" cy="9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latin typeface="Vidaloka"/>
                <a:ea typeface="Vidaloka"/>
                <a:cs typeface="Vidaloka"/>
                <a:sym typeface="Vidaloka"/>
              </a:defRPr>
            </a:lvl1pPr>
          </a:lstStyle>
          <a:p>
            <a:endParaRPr/>
          </a:p>
        </p:txBody>
      </p:sp>
      <p:cxnSp>
        <p:nvCxnSpPr>
          <p:cNvPr id="62" name="Google Shape;62;p10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10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10"/>
          <p:cNvCxnSpPr/>
          <p:nvPr/>
        </p:nvCxnSpPr>
        <p:spPr>
          <a:xfrm rot="10800000" flipH="1">
            <a:off x="6144975" y="3103725"/>
            <a:ext cx="3118200" cy="22011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50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5"/>
          <p:cNvSpPr txBox="1">
            <a:spLocks noGrp="1"/>
          </p:cNvSpPr>
          <p:nvPr>
            <p:ph type="ctrTitle"/>
          </p:nvPr>
        </p:nvSpPr>
        <p:spPr>
          <a:xfrm>
            <a:off x="1039975" y="1324500"/>
            <a:ext cx="70641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74E13"/>
                </a:solidFill>
              </a:rPr>
              <a:t>MYC</a:t>
            </a:r>
            <a:r>
              <a:rPr lang="en"/>
              <a:t> Annual Report 2024-2025</a:t>
            </a:r>
            <a:endParaRPr/>
          </a:p>
        </p:txBody>
      </p:sp>
      <p:pic>
        <p:nvPicPr>
          <p:cNvPr id="479" name="Google Shape;479;p55" title="image-removebg-preview-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6000" y="388000"/>
            <a:ext cx="1654550" cy="176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429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Partially Funded Grants </a:t>
            </a:r>
            <a:endParaRPr/>
          </a:p>
        </p:txBody>
      </p:sp>
      <p:sp>
        <p:nvSpPr>
          <p:cNvPr id="561" name="Google Shape;561;p64"/>
          <p:cNvSpPr txBox="1">
            <a:spLocks noGrp="1"/>
          </p:cNvSpPr>
          <p:nvPr>
            <p:ph type="subTitle" idx="1"/>
          </p:nvPr>
        </p:nvSpPr>
        <p:spPr>
          <a:xfrm>
            <a:off x="5382875" y="648600"/>
            <a:ext cx="3529500" cy="8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believed that this grant was youth led and would benefit other youth</a:t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562" name="Google Shape;562;p64"/>
          <p:cNvSpPr txBox="1">
            <a:spLocks noGrp="1"/>
          </p:cNvSpPr>
          <p:nvPr>
            <p:ph type="subTitle" idx="2"/>
          </p:nvPr>
        </p:nvSpPr>
        <p:spPr>
          <a:xfrm>
            <a:off x="143875" y="339625"/>
            <a:ext cx="5160300" cy="27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" sz="1500">
                <a:solidFill>
                  <a:schemeClr val="dk1"/>
                </a:solidFill>
              </a:rPr>
              <a:t>Manchester High School Class of 2025: Class of 2025 Senior Picnic and Prom – $526</a:t>
            </a: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pic>
        <p:nvPicPr>
          <p:cNvPr id="563" name="Google Shape;563;p64" title="IMG_8598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5050" y="2174150"/>
            <a:ext cx="3237949" cy="242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1100" y="2890075"/>
            <a:ext cx="2662900" cy="199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2125" y="1878182"/>
            <a:ext cx="2505450" cy="1880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65"/>
          <p:cNvSpPr txBox="1">
            <a:spLocks noGrp="1"/>
          </p:cNvSpPr>
          <p:nvPr>
            <p:ph type="title"/>
          </p:nvPr>
        </p:nvSpPr>
        <p:spPr>
          <a:xfrm>
            <a:off x="2089200" y="2250200"/>
            <a:ext cx="4965600" cy="11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Challenges</a:t>
            </a:r>
            <a:endParaRPr/>
          </a:p>
        </p:txBody>
      </p:sp>
      <p:sp>
        <p:nvSpPr>
          <p:cNvPr id="571" name="Google Shape;571;p65"/>
          <p:cNvSpPr txBox="1">
            <a:spLocks noGrp="1"/>
          </p:cNvSpPr>
          <p:nvPr>
            <p:ph type="title" idx="2"/>
          </p:nvPr>
        </p:nvSpPr>
        <p:spPr>
          <a:xfrm>
            <a:off x="3746550" y="1421893"/>
            <a:ext cx="16509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66"/>
          <p:cNvSpPr txBox="1">
            <a:spLocks noGrp="1"/>
          </p:cNvSpPr>
          <p:nvPr>
            <p:ph type="subTitle" idx="4294967295"/>
          </p:nvPr>
        </p:nvSpPr>
        <p:spPr>
          <a:xfrm>
            <a:off x="301475" y="1131550"/>
            <a:ext cx="8117100" cy="34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b="1">
                <a:solidFill>
                  <a:schemeClr val="dk1"/>
                </a:solidFill>
              </a:rPr>
              <a:t>Internal Challenges</a:t>
            </a:r>
            <a:endParaRPr sz="1700" b="1">
              <a:solidFill>
                <a:schemeClr val="dk1"/>
              </a:solidFill>
            </a:endParaRPr>
          </a:p>
          <a:p>
            <a:pPr marL="9144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" sz="1700" b="1">
                <a:solidFill>
                  <a:schemeClr val="dk1"/>
                </a:solidFill>
              </a:rPr>
              <a:t>Attendance</a:t>
            </a:r>
            <a:r>
              <a:rPr lang="en" sz="1700">
                <a:solidFill>
                  <a:schemeClr val="dk1"/>
                </a:solidFill>
              </a:rPr>
              <a:t>: Challenges with attendance lead to canceled meetings and delayed agenda items, which impacted productivity. </a:t>
            </a:r>
            <a:endParaRPr sz="1700">
              <a:solidFill>
                <a:schemeClr val="dk1"/>
              </a:solidFill>
            </a:endParaRPr>
          </a:p>
          <a:p>
            <a:pPr marL="9144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-"/>
            </a:pPr>
            <a:r>
              <a:rPr lang="en" sz="1700" b="1">
                <a:solidFill>
                  <a:schemeClr val="dk1"/>
                </a:solidFill>
              </a:rPr>
              <a:t>Time Management</a:t>
            </a:r>
            <a:r>
              <a:rPr lang="en" sz="1700">
                <a:solidFill>
                  <a:schemeClr val="dk1"/>
                </a:solidFill>
              </a:rPr>
              <a:t>: Not all topics were covered, and some tasks were deprioritized due to time management issues during meetings. </a:t>
            </a:r>
            <a:endParaRPr sz="1700">
              <a:solidFill>
                <a:schemeClr val="dk1"/>
              </a:solidFill>
            </a:endParaRPr>
          </a:p>
          <a:p>
            <a:pPr marL="9144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-"/>
            </a:pPr>
            <a:r>
              <a:rPr lang="en" sz="1700" b="1">
                <a:solidFill>
                  <a:schemeClr val="dk1"/>
                </a:solidFill>
              </a:rPr>
              <a:t>Professionalism</a:t>
            </a:r>
            <a:r>
              <a:rPr lang="en" sz="1700">
                <a:solidFill>
                  <a:schemeClr val="dk1"/>
                </a:solidFill>
              </a:rPr>
              <a:t>: There were concerns about professionalism, with lower engagement during meetings and events. </a:t>
            </a:r>
            <a:endParaRPr sz="1700">
              <a:solidFill>
                <a:schemeClr val="dk1"/>
              </a:solidFill>
            </a:endParaRPr>
          </a:p>
          <a:p>
            <a:pPr marL="9144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-"/>
            </a:pPr>
            <a:r>
              <a:rPr lang="en" sz="1700" b="1">
                <a:solidFill>
                  <a:schemeClr val="dk1"/>
                </a:solidFill>
              </a:rPr>
              <a:t>Structure</a:t>
            </a:r>
            <a:r>
              <a:rPr lang="en" sz="1700">
                <a:solidFill>
                  <a:schemeClr val="dk1"/>
                </a:solidFill>
              </a:rPr>
              <a:t>: Unclear protocols and roles hindered efficiency, especially in grant deliberations. 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577" name="Google Shape;577;p66"/>
          <p:cNvSpPr txBox="1">
            <a:spLocks noGrp="1"/>
          </p:cNvSpPr>
          <p:nvPr>
            <p:ph type="title"/>
          </p:nvPr>
        </p:nvSpPr>
        <p:spPr>
          <a:xfrm>
            <a:off x="851375" y="507225"/>
            <a:ext cx="250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Challenges: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67"/>
          <p:cNvSpPr txBox="1">
            <a:spLocks noGrp="1"/>
          </p:cNvSpPr>
          <p:nvPr>
            <p:ph type="title"/>
          </p:nvPr>
        </p:nvSpPr>
        <p:spPr>
          <a:xfrm>
            <a:off x="834800" y="632688"/>
            <a:ext cx="4323000" cy="49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Challenges:</a:t>
            </a:r>
            <a:endParaRPr/>
          </a:p>
        </p:txBody>
      </p:sp>
      <p:sp>
        <p:nvSpPr>
          <p:cNvPr id="583" name="Google Shape;583;p67"/>
          <p:cNvSpPr txBox="1">
            <a:spLocks noGrp="1"/>
          </p:cNvSpPr>
          <p:nvPr>
            <p:ph type="subTitle" idx="1"/>
          </p:nvPr>
        </p:nvSpPr>
        <p:spPr>
          <a:xfrm>
            <a:off x="251300" y="1250325"/>
            <a:ext cx="6986100" cy="28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b="1">
                <a:solidFill>
                  <a:schemeClr val="dk1"/>
                </a:solidFill>
              </a:rPr>
              <a:t>External Challenges</a:t>
            </a:r>
            <a:endParaRPr sz="1700" b="1">
              <a:solidFill>
                <a:schemeClr val="dk1"/>
              </a:solidFill>
            </a:endParaRPr>
          </a:p>
          <a:p>
            <a:pPr marL="9144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" sz="1700" b="1">
                <a:solidFill>
                  <a:schemeClr val="dk1"/>
                </a:solidFill>
              </a:rPr>
              <a:t>Youth Voice Not Amplified: </a:t>
            </a:r>
            <a:r>
              <a:rPr lang="en" sz="1700">
                <a:solidFill>
                  <a:schemeClr val="dk1"/>
                </a:solidFill>
              </a:rPr>
              <a:t>Youth felt their voices were not adequately amplified, with limited opportunities to provide input on key decisions.</a:t>
            </a:r>
            <a:endParaRPr sz="1700">
              <a:solidFill>
                <a:schemeClr val="dk1"/>
              </a:solidFill>
            </a:endParaRPr>
          </a:p>
          <a:p>
            <a:pPr marL="9144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" sz="1700" b="1">
                <a:solidFill>
                  <a:schemeClr val="dk1"/>
                </a:solidFill>
              </a:rPr>
              <a:t>Commission Treated As A Volunteer Group Rather Than An Advisory Body:</a:t>
            </a:r>
            <a:r>
              <a:rPr lang="en" sz="1700">
                <a:solidFill>
                  <a:schemeClr val="dk1"/>
                </a:solidFill>
              </a:rPr>
              <a:t> undermines the commission’s intended role in shaping youth-related policies and discussions.</a:t>
            </a:r>
            <a:endParaRPr sz="2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68"/>
          <p:cNvSpPr txBox="1">
            <a:spLocks noGrp="1"/>
          </p:cNvSpPr>
          <p:nvPr>
            <p:ph type="title"/>
          </p:nvPr>
        </p:nvSpPr>
        <p:spPr>
          <a:xfrm>
            <a:off x="1400325" y="2404650"/>
            <a:ext cx="6876600" cy="11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Goals &amp; Recommendations</a:t>
            </a:r>
            <a:endParaRPr/>
          </a:p>
        </p:txBody>
      </p:sp>
      <p:sp>
        <p:nvSpPr>
          <p:cNvPr id="589" name="Google Shape;589;p68"/>
          <p:cNvSpPr txBox="1">
            <a:spLocks noGrp="1"/>
          </p:cNvSpPr>
          <p:nvPr>
            <p:ph type="title" idx="2"/>
          </p:nvPr>
        </p:nvSpPr>
        <p:spPr>
          <a:xfrm>
            <a:off x="3746550" y="1504118"/>
            <a:ext cx="16509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69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471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</a:t>
            </a:r>
            <a:endParaRPr/>
          </a:p>
        </p:txBody>
      </p:sp>
      <p:sp>
        <p:nvSpPr>
          <p:cNvPr id="595" name="Google Shape;595;p69"/>
          <p:cNvSpPr txBox="1"/>
          <p:nvPr/>
        </p:nvSpPr>
        <p:spPr>
          <a:xfrm>
            <a:off x="358050" y="1101850"/>
            <a:ext cx="7700100" cy="3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Update officer roles and responsibilities</a:t>
            </a:r>
            <a:endParaRPr sz="18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Increase collaboration between other Commissions</a:t>
            </a: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-"/>
            </a:pPr>
            <a:r>
              <a:rPr lang="en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Build stronger ties with other town groups.</a:t>
            </a: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-"/>
            </a:pPr>
            <a:r>
              <a:rPr lang="en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Meet and plan events with other commissions.</a:t>
            </a: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Raise awareness of the Youth Commission to the community</a:t>
            </a:r>
            <a:endParaRPr sz="18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-"/>
            </a:pPr>
            <a:r>
              <a:rPr lang="en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 a commission we want the public to know what we stand for and publicize what we do. </a:t>
            </a: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-"/>
            </a:pPr>
            <a:r>
              <a:rPr lang="en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Conduct an interview with local media programs.</a:t>
            </a: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Practice Sessions</a:t>
            </a:r>
            <a:endParaRPr sz="18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-"/>
            </a:pPr>
            <a:r>
              <a:rPr lang="en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Hold a session to prepare commissioners on professional expectations ahead of key events.</a:t>
            </a: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70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471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Recommendations </a:t>
            </a:r>
            <a:endParaRPr/>
          </a:p>
        </p:txBody>
      </p:sp>
      <p:sp>
        <p:nvSpPr>
          <p:cNvPr id="601" name="Google Shape;601;p70"/>
          <p:cNvSpPr txBox="1">
            <a:spLocks noGrp="1"/>
          </p:cNvSpPr>
          <p:nvPr>
            <p:ph type="body" idx="1"/>
          </p:nvPr>
        </p:nvSpPr>
        <p:spPr>
          <a:xfrm>
            <a:off x="713250" y="1272925"/>
            <a:ext cx="7720800" cy="32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/>
              <a:t>Quarterly Board of Director Meeting </a:t>
            </a:r>
            <a:endParaRPr sz="1700" b="1"/>
          </a:p>
          <a:p>
            <a:pPr marL="9144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We would like to have quarterly meetings with the BOD to ensure a strong level of communication.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/>
              <a:t>Liaison to the Board of Directors	</a:t>
            </a:r>
            <a:endParaRPr sz="1700" b="1"/>
          </a:p>
          <a:p>
            <a:pPr marL="9144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We would like to appoint a new officer position with the main role being to communicate with the BOD.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/>
              <a:t>Bylaw Realignment/Revision</a:t>
            </a:r>
            <a:endParaRPr sz="1700" b="1"/>
          </a:p>
          <a:p>
            <a:pPr marL="9144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Our bylaws were created when we were formed in 2008 and have still yet to be updated. They are outdated and and do not fully fit our current commission structure.</a:t>
            </a:r>
            <a:endParaRPr sz="170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5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71"/>
          <p:cNvSpPr txBox="1">
            <a:spLocks noGrp="1"/>
          </p:cNvSpPr>
          <p:nvPr>
            <p:ph type="title"/>
          </p:nvPr>
        </p:nvSpPr>
        <p:spPr>
          <a:xfrm>
            <a:off x="2089200" y="2353475"/>
            <a:ext cx="4965600" cy="11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Closing</a:t>
            </a:r>
            <a:endParaRPr/>
          </a:p>
        </p:txBody>
      </p:sp>
      <p:sp>
        <p:nvSpPr>
          <p:cNvPr id="607" name="Google Shape;607;p71"/>
          <p:cNvSpPr txBox="1">
            <a:spLocks noGrp="1"/>
          </p:cNvSpPr>
          <p:nvPr>
            <p:ph type="title" idx="2"/>
          </p:nvPr>
        </p:nvSpPr>
        <p:spPr>
          <a:xfrm>
            <a:off x="3746550" y="1451368"/>
            <a:ext cx="16509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72"/>
          <p:cNvSpPr txBox="1">
            <a:spLocks noGrp="1"/>
          </p:cNvSpPr>
          <p:nvPr>
            <p:ph type="title"/>
          </p:nvPr>
        </p:nvSpPr>
        <p:spPr>
          <a:xfrm>
            <a:off x="461900" y="728600"/>
            <a:ext cx="5592600" cy="285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0"/>
              <a:t>Final Words From The Chair</a:t>
            </a:r>
            <a:endParaRPr sz="6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</p:txBody>
      </p:sp>
      <p:pic>
        <p:nvPicPr>
          <p:cNvPr id="613" name="Google Shape;613;p72"/>
          <p:cNvPicPr preferRelativeResize="0"/>
          <p:nvPr/>
        </p:nvPicPr>
        <p:blipFill rotWithShape="1">
          <a:blip r:embed="rId3">
            <a:alphaModFix/>
          </a:blip>
          <a:srcRect t="25317"/>
          <a:stretch/>
        </p:blipFill>
        <p:spPr>
          <a:xfrm>
            <a:off x="5000100" y="846437"/>
            <a:ext cx="3465201" cy="3450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56"/>
          <p:cNvSpPr txBox="1">
            <a:spLocks noGrp="1"/>
          </p:cNvSpPr>
          <p:nvPr>
            <p:ph type="title"/>
          </p:nvPr>
        </p:nvSpPr>
        <p:spPr>
          <a:xfrm>
            <a:off x="720000" y="1677218"/>
            <a:ext cx="23364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485" name="Google Shape;485;p56"/>
          <p:cNvSpPr txBox="1">
            <a:spLocks noGrp="1"/>
          </p:cNvSpPr>
          <p:nvPr>
            <p:ph type="title" idx="4"/>
          </p:nvPr>
        </p:nvSpPr>
        <p:spPr>
          <a:xfrm>
            <a:off x="4166400" y="1083350"/>
            <a:ext cx="8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86" name="Google Shape;486;p56"/>
          <p:cNvSpPr txBox="1">
            <a:spLocks noGrp="1"/>
          </p:cNvSpPr>
          <p:nvPr>
            <p:ph type="title" idx="13"/>
          </p:nvPr>
        </p:nvSpPr>
        <p:spPr>
          <a:xfrm>
            <a:off x="1482600" y="2714087"/>
            <a:ext cx="8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87" name="Google Shape;487;p56"/>
          <p:cNvSpPr txBox="1">
            <a:spLocks noGrp="1"/>
          </p:cNvSpPr>
          <p:nvPr>
            <p:ph type="title" idx="2"/>
          </p:nvPr>
        </p:nvSpPr>
        <p:spPr>
          <a:xfrm>
            <a:off x="1482600" y="1095325"/>
            <a:ext cx="8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88" name="Google Shape;488;p56"/>
          <p:cNvSpPr txBox="1">
            <a:spLocks noGrp="1"/>
          </p:cNvSpPr>
          <p:nvPr>
            <p:ph type="title" idx="3"/>
          </p:nvPr>
        </p:nvSpPr>
        <p:spPr>
          <a:xfrm>
            <a:off x="3403850" y="1677218"/>
            <a:ext cx="23364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Successes</a:t>
            </a:r>
            <a:endParaRPr/>
          </a:p>
        </p:txBody>
      </p:sp>
      <p:sp>
        <p:nvSpPr>
          <p:cNvPr id="489" name="Google Shape;489;p56"/>
          <p:cNvSpPr txBox="1">
            <a:spLocks noGrp="1"/>
          </p:cNvSpPr>
          <p:nvPr>
            <p:ph type="title" idx="6"/>
          </p:nvPr>
        </p:nvSpPr>
        <p:spPr>
          <a:xfrm>
            <a:off x="6087600" y="1677218"/>
            <a:ext cx="23364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Grants</a:t>
            </a:r>
            <a:endParaRPr/>
          </a:p>
        </p:txBody>
      </p:sp>
      <p:sp>
        <p:nvSpPr>
          <p:cNvPr id="490" name="Google Shape;490;p56"/>
          <p:cNvSpPr txBox="1">
            <a:spLocks noGrp="1"/>
          </p:cNvSpPr>
          <p:nvPr>
            <p:ph type="title" idx="7"/>
          </p:nvPr>
        </p:nvSpPr>
        <p:spPr>
          <a:xfrm>
            <a:off x="6850200" y="1095325"/>
            <a:ext cx="8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91" name="Google Shape;491;p56"/>
          <p:cNvSpPr txBox="1">
            <a:spLocks noGrp="1"/>
          </p:cNvSpPr>
          <p:nvPr>
            <p:ph type="title" idx="9"/>
          </p:nvPr>
        </p:nvSpPr>
        <p:spPr>
          <a:xfrm>
            <a:off x="653350" y="3413604"/>
            <a:ext cx="23364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Challenges</a:t>
            </a:r>
            <a:endParaRPr/>
          </a:p>
        </p:txBody>
      </p:sp>
      <p:sp>
        <p:nvSpPr>
          <p:cNvPr id="492" name="Google Shape;492;p56"/>
          <p:cNvSpPr txBox="1">
            <a:spLocks noGrp="1"/>
          </p:cNvSpPr>
          <p:nvPr>
            <p:ph type="title" idx="15"/>
          </p:nvPr>
        </p:nvSpPr>
        <p:spPr>
          <a:xfrm>
            <a:off x="2859450" y="3458050"/>
            <a:ext cx="36060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Goals &amp; Recommendation</a:t>
            </a:r>
            <a:endParaRPr/>
          </a:p>
        </p:txBody>
      </p:sp>
      <p:sp>
        <p:nvSpPr>
          <p:cNvPr id="493" name="Google Shape;493;p56"/>
          <p:cNvSpPr txBox="1">
            <a:spLocks noGrp="1"/>
          </p:cNvSpPr>
          <p:nvPr>
            <p:ph type="title" idx="16"/>
          </p:nvPr>
        </p:nvSpPr>
        <p:spPr>
          <a:xfrm>
            <a:off x="4166400" y="2774262"/>
            <a:ext cx="8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494" name="Google Shape;494;p56"/>
          <p:cNvSpPr txBox="1">
            <a:spLocks noGrp="1"/>
          </p:cNvSpPr>
          <p:nvPr>
            <p:ph type="title" idx="19"/>
          </p:nvPr>
        </p:nvSpPr>
        <p:spPr>
          <a:xfrm>
            <a:off x="6850200" y="2714087"/>
            <a:ext cx="8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495" name="Google Shape;495;p56"/>
          <p:cNvSpPr txBox="1">
            <a:spLocks noGrp="1"/>
          </p:cNvSpPr>
          <p:nvPr>
            <p:ph type="title" idx="21"/>
          </p:nvPr>
        </p:nvSpPr>
        <p:spPr>
          <a:xfrm>
            <a:off x="2293800" y="489475"/>
            <a:ext cx="447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496" name="Google Shape;496;p56"/>
          <p:cNvSpPr txBox="1">
            <a:spLocks noGrp="1"/>
          </p:cNvSpPr>
          <p:nvPr>
            <p:ph type="title" idx="15"/>
          </p:nvPr>
        </p:nvSpPr>
        <p:spPr>
          <a:xfrm>
            <a:off x="5906775" y="3413600"/>
            <a:ext cx="28758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Closing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7"/>
          <p:cNvSpPr txBox="1">
            <a:spLocks noGrp="1"/>
          </p:cNvSpPr>
          <p:nvPr>
            <p:ph type="title"/>
          </p:nvPr>
        </p:nvSpPr>
        <p:spPr>
          <a:xfrm>
            <a:off x="867300" y="2238525"/>
            <a:ext cx="7409400" cy="8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502" name="Google Shape;502;p57"/>
          <p:cNvSpPr txBox="1">
            <a:spLocks noGrp="1"/>
          </p:cNvSpPr>
          <p:nvPr>
            <p:ph type="title" idx="2"/>
          </p:nvPr>
        </p:nvSpPr>
        <p:spPr>
          <a:xfrm>
            <a:off x="3746550" y="1334238"/>
            <a:ext cx="16509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8"/>
          <p:cNvSpPr txBox="1">
            <a:spLocks noGrp="1"/>
          </p:cNvSpPr>
          <p:nvPr>
            <p:ph type="body" idx="1"/>
          </p:nvPr>
        </p:nvSpPr>
        <p:spPr>
          <a:xfrm>
            <a:off x="446600" y="441927"/>
            <a:ext cx="3557100" cy="9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Introduction:</a:t>
            </a:r>
            <a:endParaRPr sz="3700"/>
          </a:p>
        </p:txBody>
      </p:sp>
      <p:pic>
        <p:nvPicPr>
          <p:cNvPr id="508" name="Google Shape;50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7725" y="578700"/>
            <a:ext cx="3132450" cy="41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58"/>
          <p:cNvSpPr txBox="1"/>
          <p:nvPr/>
        </p:nvSpPr>
        <p:spPr>
          <a:xfrm>
            <a:off x="539550" y="1142550"/>
            <a:ext cx="4626600" cy="24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Char char="●"/>
            </a:pPr>
            <a:r>
              <a:rPr lang="en" sz="2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Welcomed 11 new commissioners for the 2024-2025 term</a:t>
            </a:r>
            <a:endParaRPr sz="2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Char char="●"/>
            </a:pPr>
            <a:r>
              <a:rPr lang="en" sz="2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Nine seniors are graduating from the commission this term</a:t>
            </a:r>
            <a:endParaRPr sz="2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Char char="●"/>
            </a:pPr>
            <a:r>
              <a:rPr lang="en" sz="2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Commission has successfully grown and endured complicated challenges throughout the year. </a:t>
            </a:r>
            <a:endParaRPr sz="2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9"/>
          <p:cNvSpPr txBox="1">
            <a:spLocks noGrp="1"/>
          </p:cNvSpPr>
          <p:nvPr>
            <p:ph type="title"/>
          </p:nvPr>
        </p:nvSpPr>
        <p:spPr>
          <a:xfrm>
            <a:off x="2089200" y="2181450"/>
            <a:ext cx="4965600" cy="11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Successes</a:t>
            </a:r>
            <a:endParaRPr/>
          </a:p>
        </p:txBody>
      </p:sp>
      <p:sp>
        <p:nvSpPr>
          <p:cNvPr id="515" name="Google Shape;515;p59"/>
          <p:cNvSpPr txBox="1">
            <a:spLocks noGrp="1"/>
          </p:cNvSpPr>
          <p:nvPr>
            <p:ph type="title" idx="2"/>
          </p:nvPr>
        </p:nvSpPr>
        <p:spPr>
          <a:xfrm>
            <a:off x="3746550" y="1387518"/>
            <a:ext cx="16509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60"/>
          <p:cNvSpPr txBox="1">
            <a:spLocks noGrp="1"/>
          </p:cNvSpPr>
          <p:nvPr>
            <p:ph type="title"/>
          </p:nvPr>
        </p:nvSpPr>
        <p:spPr>
          <a:xfrm>
            <a:off x="289775" y="311025"/>
            <a:ext cx="471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Successes:</a:t>
            </a:r>
            <a:endParaRPr/>
          </a:p>
        </p:txBody>
      </p:sp>
      <p:sp>
        <p:nvSpPr>
          <p:cNvPr id="521" name="Google Shape;521;p60"/>
          <p:cNvSpPr txBox="1">
            <a:spLocks noGrp="1"/>
          </p:cNvSpPr>
          <p:nvPr>
            <p:ph type="body" idx="1"/>
          </p:nvPr>
        </p:nvSpPr>
        <p:spPr>
          <a:xfrm>
            <a:off x="0" y="792900"/>
            <a:ext cx="5720400" cy="3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b="1" dirty="0">
                <a:solidFill>
                  <a:schemeClr val="dk1"/>
                </a:solidFill>
              </a:rPr>
              <a:t>Special Orders </a:t>
            </a:r>
            <a:endParaRPr sz="1600" b="1" dirty="0">
              <a:solidFill>
                <a:schemeClr val="dk1"/>
              </a:solidFill>
            </a:endParaRPr>
          </a:p>
          <a:p>
            <a:pPr marL="9144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 dirty="0">
                <a:solidFill>
                  <a:schemeClr val="dk1"/>
                </a:solidFill>
              </a:rPr>
              <a:t>The commission received special orders from the Recreation Department and Mary Cheney Library.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b="1" dirty="0">
                <a:solidFill>
                  <a:schemeClr val="dk1"/>
                </a:solidFill>
              </a:rPr>
              <a:t>Annual Retreat- December 13, 2024</a:t>
            </a:r>
            <a:endParaRPr sz="1600" b="1" dirty="0">
              <a:solidFill>
                <a:schemeClr val="dk1"/>
              </a:solidFill>
            </a:endParaRPr>
          </a:p>
          <a:p>
            <a:pPr marL="9144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-"/>
            </a:pPr>
            <a:r>
              <a:rPr lang="en" sz="1600" dirty="0">
                <a:solidFill>
                  <a:schemeClr val="dk1"/>
                </a:solidFill>
              </a:rPr>
              <a:t>Commissioners bonded through nature walks, scavenger hunts, and other group activities. </a:t>
            </a:r>
            <a:endParaRPr sz="1600" dirty="0">
              <a:solidFill>
                <a:schemeClr val="dk1"/>
              </a:solidFill>
            </a:endParaRPr>
          </a:p>
          <a:p>
            <a:pPr marL="9144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" sz="1600" dirty="0">
                <a:solidFill>
                  <a:schemeClr val="dk1"/>
                </a:solidFill>
              </a:rPr>
              <a:t>Commissioners read and scored 14 grant applications.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b="1" dirty="0">
                <a:solidFill>
                  <a:schemeClr val="dk1"/>
                </a:solidFill>
              </a:rPr>
              <a:t>Dr. Martin Luther King Jr. Celebration</a:t>
            </a:r>
            <a:endParaRPr sz="1600" b="1" dirty="0">
              <a:solidFill>
                <a:schemeClr val="dk1"/>
              </a:solidFill>
            </a:endParaRPr>
          </a:p>
          <a:p>
            <a:pPr marL="9144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 dirty="0">
                <a:solidFill>
                  <a:schemeClr val="dk1"/>
                </a:solidFill>
              </a:rPr>
              <a:t>Youth Commissioners honored Dr. King by recognizing students who reflect his values, writing speeches, and hosting the ceremony.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700" dirty="0"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700" dirty="0"/>
          </a:p>
        </p:txBody>
      </p:sp>
      <p:pic>
        <p:nvPicPr>
          <p:cNvPr id="522" name="Google Shape;522;p60" title="IMG_0562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9775" y="465950"/>
            <a:ext cx="2095452" cy="157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60" title="IMG_9357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0500" y="2988275"/>
            <a:ext cx="1954300" cy="172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60" title="IMG_9355.jpeg"/>
          <p:cNvPicPr preferRelativeResize="0"/>
          <p:nvPr/>
        </p:nvPicPr>
        <p:blipFill rotWithShape="1">
          <a:blip r:embed="rId5">
            <a:alphaModFix/>
          </a:blip>
          <a:srcRect l="-6350" t="-3170" r="6350" b="3170"/>
          <a:stretch/>
        </p:blipFill>
        <p:spPr>
          <a:xfrm>
            <a:off x="6925325" y="1882600"/>
            <a:ext cx="2095452" cy="1571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61"/>
          <p:cNvSpPr txBox="1">
            <a:spLocks noGrp="1"/>
          </p:cNvSpPr>
          <p:nvPr>
            <p:ph type="title"/>
          </p:nvPr>
        </p:nvSpPr>
        <p:spPr>
          <a:xfrm>
            <a:off x="289775" y="311025"/>
            <a:ext cx="471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Successes:</a:t>
            </a:r>
            <a:endParaRPr/>
          </a:p>
        </p:txBody>
      </p:sp>
      <p:sp>
        <p:nvSpPr>
          <p:cNvPr id="530" name="Google Shape;530;p61"/>
          <p:cNvSpPr txBox="1">
            <a:spLocks noGrp="1"/>
          </p:cNvSpPr>
          <p:nvPr>
            <p:ph type="body" idx="1"/>
          </p:nvPr>
        </p:nvSpPr>
        <p:spPr>
          <a:xfrm>
            <a:off x="115825" y="1010225"/>
            <a:ext cx="5132700" cy="3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b="1">
                <a:solidFill>
                  <a:schemeClr val="dk1"/>
                </a:solidFill>
              </a:rPr>
              <a:t>Recruitment &amp; Onboarding</a:t>
            </a:r>
            <a:endParaRPr sz="1700" b="1">
              <a:solidFill>
                <a:schemeClr val="dk1"/>
              </a:solidFill>
            </a:endParaRPr>
          </a:p>
          <a:p>
            <a:pPr marL="9144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Montserrat"/>
              <a:buChar char="-"/>
            </a:pPr>
            <a:r>
              <a:rPr lang="en" sz="1700">
                <a:solidFill>
                  <a:schemeClr val="dk1"/>
                </a:solidFill>
              </a:rPr>
              <a:t>14 applications received this year. Commissioners interviewed, reviewed, and discussed each applicant.</a:t>
            </a:r>
            <a:endParaRPr sz="1700">
              <a:solidFill>
                <a:schemeClr val="dk1"/>
              </a:solidFill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>
                <a:solidFill>
                  <a:schemeClr val="dk1"/>
                </a:solidFill>
              </a:rPr>
              <a:t>Public Speaking Engagements &amp; Professional Development</a:t>
            </a:r>
            <a:endParaRPr sz="1700" b="1">
              <a:solidFill>
                <a:schemeClr val="dk1"/>
              </a:solidFill>
            </a:endParaRPr>
          </a:p>
          <a:p>
            <a:pPr marL="9144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>
                <a:solidFill>
                  <a:schemeClr val="dk1"/>
                </a:solidFill>
              </a:rPr>
              <a:t>Commissioners participated in Government Academy, the High-Five Symposium, and UConn Adolescent Literacy Summit.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700"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700"/>
          </a:p>
        </p:txBody>
      </p:sp>
      <p:pic>
        <p:nvPicPr>
          <p:cNvPr id="531" name="Google Shape;531;p61" title="tempImageG1hzsZ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1700" y="529000"/>
            <a:ext cx="1863298" cy="1397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61" title="tempImageiIPXwP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8250" y="576550"/>
            <a:ext cx="1863288" cy="139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61" title="tempImagebK0seX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5000" y="2115725"/>
            <a:ext cx="1795571" cy="1346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61" title="tempImagetQdjFS.gif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48928" y="2794526"/>
            <a:ext cx="1560996" cy="2081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61" title="tempImageUPnVB1.gif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00450" y="3342900"/>
            <a:ext cx="2015224" cy="1511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61" title="tempImageAU3FwN.gif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00363" y="2009962"/>
            <a:ext cx="1665972" cy="1249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62"/>
          <p:cNvSpPr txBox="1">
            <a:spLocks noGrp="1"/>
          </p:cNvSpPr>
          <p:nvPr>
            <p:ph type="title"/>
          </p:nvPr>
        </p:nvSpPr>
        <p:spPr>
          <a:xfrm>
            <a:off x="2089200" y="2429675"/>
            <a:ext cx="4965600" cy="11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Grants</a:t>
            </a:r>
            <a:endParaRPr/>
          </a:p>
        </p:txBody>
      </p:sp>
      <p:sp>
        <p:nvSpPr>
          <p:cNvPr id="542" name="Google Shape;542;p62"/>
          <p:cNvSpPr txBox="1">
            <a:spLocks noGrp="1"/>
          </p:cNvSpPr>
          <p:nvPr>
            <p:ph type="title" idx="2"/>
          </p:nvPr>
        </p:nvSpPr>
        <p:spPr>
          <a:xfrm>
            <a:off x="3746550" y="1451368"/>
            <a:ext cx="16509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6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429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Fully Funded Grants </a:t>
            </a:r>
            <a:endParaRPr/>
          </a:p>
        </p:txBody>
      </p:sp>
      <p:sp>
        <p:nvSpPr>
          <p:cNvPr id="548" name="Google Shape;548;p63"/>
          <p:cNvSpPr txBox="1">
            <a:spLocks noGrp="1"/>
          </p:cNvSpPr>
          <p:nvPr>
            <p:ph type="subTitle" idx="1"/>
          </p:nvPr>
        </p:nvSpPr>
        <p:spPr>
          <a:xfrm>
            <a:off x="5160000" y="445025"/>
            <a:ext cx="3933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These grants were accepted as they showed leadership among youth and also would have a positive impact on youth lives </a:t>
            </a:r>
            <a:endParaRPr sz="1500">
              <a:highlight>
                <a:srgbClr val="FFFF00"/>
              </a:highlight>
            </a:endParaRPr>
          </a:p>
        </p:txBody>
      </p:sp>
      <p:sp>
        <p:nvSpPr>
          <p:cNvPr id="549" name="Google Shape;549;p63"/>
          <p:cNvSpPr txBox="1">
            <a:spLocks noGrp="1"/>
          </p:cNvSpPr>
          <p:nvPr>
            <p:ph type="subTitle" idx="2"/>
          </p:nvPr>
        </p:nvSpPr>
        <p:spPr>
          <a:xfrm>
            <a:off x="-84675" y="1109400"/>
            <a:ext cx="5160300" cy="27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Manchester Youth Service Bureau: After School Artist Circle – $974.00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Manchester High School Research Program: Science Research Supply Fund – $1000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Manchester High School Asian Student Union: Exploration of Asian Tapestry in New York City – $1000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Muslim Students Association: Islamic Cultural Appreciation: Exploring History, Art, and Community – $500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Office of Neighborhoods &amp; Families: Town of Manchester’s Farmers Market Series - Power of Produce – $1000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pic>
        <p:nvPicPr>
          <p:cNvPr id="550" name="Google Shape;550;p63"/>
          <p:cNvPicPr preferRelativeResize="0"/>
          <p:nvPr/>
        </p:nvPicPr>
        <p:blipFill rotWithShape="1">
          <a:blip r:embed="rId3">
            <a:alphaModFix/>
          </a:blip>
          <a:srcRect t="7234" b="61647"/>
          <a:stretch/>
        </p:blipFill>
        <p:spPr>
          <a:xfrm>
            <a:off x="6889750" y="2186925"/>
            <a:ext cx="2132699" cy="144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63"/>
          <p:cNvPicPr preferRelativeResize="0"/>
          <p:nvPr/>
        </p:nvPicPr>
        <p:blipFill rotWithShape="1">
          <a:blip r:embed="rId4">
            <a:alphaModFix/>
          </a:blip>
          <a:srcRect t="13010" b="18730"/>
          <a:stretch/>
        </p:blipFill>
        <p:spPr>
          <a:xfrm>
            <a:off x="7045363" y="3429874"/>
            <a:ext cx="1585316" cy="144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63"/>
          <p:cNvPicPr preferRelativeResize="0"/>
          <p:nvPr/>
        </p:nvPicPr>
        <p:blipFill rotWithShape="1">
          <a:blip r:embed="rId5">
            <a:alphaModFix/>
          </a:blip>
          <a:srcRect t="13007" b="27761"/>
          <a:stretch/>
        </p:blipFill>
        <p:spPr>
          <a:xfrm>
            <a:off x="5160000" y="3463825"/>
            <a:ext cx="1738201" cy="1372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63"/>
          <p:cNvPicPr preferRelativeResize="0"/>
          <p:nvPr/>
        </p:nvPicPr>
        <p:blipFill rotWithShape="1">
          <a:blip r:embed="rId6">
            <a:alphaModFix/>
          </a:blip>
          <a:srcRect t="30915"/>
          <a:stretch/>
        </p:blipFill>
        <p:spPr>
          <a:xfrm>
            <a:off x="4973263" y="2384322"/>
            <a:ext cx="1738203" cy="1479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63"/>
          <p:cNvPicPr preferRelativeResize="0"/>
          <p:nvPr/>
        </p:nvPicPr>
        <p:blipFill rotWithShape="1">
          <a:blip r:embed="rId7">
            <a:alphaModFix/>
          </a:blip>
          <a:srcRect t="15591" b="22711"/>
          <a:stretch/>
        </p:blipFill>
        <p:spPr>
          <a:xfrm>
            <a:off x="7084625" y="1347412"/>
            <a:ext cx="1616978" cy="1330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63"/>
          <p:cNvPicPr preferRelativeResize="0"/>
          <p:nvPr/>
        </p:nvPicPr>
        <p:blipFill rotWithShape="1">
          <a:blip r:embed="rId8">
            <a:alphaModFix/>
          </a:blip>
          <a:srcRect t="17188" b="16371"/>
          <a:stretch/>
        </p:blipFill>
        <p:spPr>
          <a:xfrm>
            <a:off x="5503721" y="1347401"/>
            <a:ext cx="1310101" cy="116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inimalist Business Slides XL by Slidesgo">
  <a:themeElements>
    <a:clrScheme name="Simple Light">
      <a:dk1>
        <a:srgbClr val="000000"/>
      </a:dk1>
      <a:lt1>
        <a:srgbClr val="F5F2EE"/>
      </a:lt1>
      <a:dk2>
        <a:srgbClr val="000000"/>
      </a:dk2>
      <a:lt2>
        <a:srgbClr val="EEEEEE"/>
      </a:lt2>
      <a:accent1>
        <a:srgbClr val="3F3533"/>
      </a:accent1>
      <a:accent2>
        <a:srgbClr val="3F3533"/>
      </a:accent2>
      <a:accent3>
        <a:srgbClr val="3F3533"/>
      </a:accent3>
      <a:accent4>
        <a:srgbClr val="3F3533"/>
      </a:accent4>
      <a:accent5>
        <a:srgbClr val="3F3533"/>
      </a:accent5>
      <a:accent6>
        <a:srgbClr val="3F353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618</Words>
  <Application>Microsoft Office PowerPoint</Application>
  <PresentationFormat>On-screen Show (16:9)</PresentationFormat>
  <Paragraphs>83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Montserrat</vt:lpstr>
      <vt:lpstr>Open Sans</vt:lpstr>
      <vt:lpstr>Open Sans SemiBold</vt:lpstr>
      <vt:lpstr>Mako</vt:lpstr>
      <vt:lpstr>Vidaloka</vt:lpstr>
      <vt:lpstr>Lato</vt:lpstr>
      <vt:lpstr>Crimson Text</vt:lpstr>
      <vt:lpstr>Merriweather Light</vt:lpstr>
      <vt:lpstr>Josefin Sans</vt:lpstr>
      <vt:lpstr>Russo One</vt:lpstr>
      <vt:lpstr>Minimalist Business Slides XL by Slidesgo</vt:lpstr>
      <vt:lpstr>MYC Annual Report 2024-2025</vt:lpstr>
      <vt:lpstr>Introduction</vt:lpstr>
      <vt:lpstr>Introduction</vt:lpstr>
      <vt:lpstr>PowerPoint Presentation</vt:lpstr>
      <vt:lpstr>Successes</vt:lpstr>
      <vt:lpstr>Successes:</vt:lpstr>
      <vt:lpstr>Successes:</vt:lpstr>
      <vt:lpstr>Grants</vt:lpstr>
      <vt:lpstr>Fully Funded Grants </vt:lpstr>
      <vt:lpstr>Partially Funded Grants </vt:lpstr>
      <vt:lpstr>Challenges</vt:lpstr>
      <vt:lpstr>Challenges:</vt:lpstr>
      <vt:lpstr>Challenges:</vt:lpstr>
      <vt:lpstr>Goals &amp; Recommendations</vt:lpstr>
      <vt:lpstr>Goals</vt:lpstr>
      <vt:lpstr>Recommendations </vt:lpstr>
      <vt:lpstr>Closing</vt:lpstr>
      <vt:lpstr>Final Words From The Chair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Samantha Bell</cp:lastModifiedBy>
  <cp:revision>1</cp:revision>
  <dcterms:modified xsi:type="dcterms:W3CDTF">2025-06-03T13:35:52Z</dcterms:modified>
</cp:coreProperties>
</file>