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embedTrueTypeFonts="1" saveSubsetFonts="1" autoCompressPictures="0">
  <p:sldMasterIdLst>
    <p:sldMasterId id="2147483659" r:id="rId1"/>
  </p:sldMasterIdLst>
  <p:notesMasterIdLst>
    <p:notesMasterId r:id="rId6"/>
  </p:notesMasterIdLst>
  <p:sldIdLst>
    <p:sldId id="256" r:id="rId2"/>
    <p:sldId id="257" r:id="rId3"/>
    <p:sldId id="258" r:id="rId4"/>
    <p:sldId id="259" r:id="rId5"/>
  </p:sldIdLst>
  <p:sldSz cx="9144000" cy="5143500" type="screen16x9"/>
  <p:notesSz cx="6858000" cy="9144000"/>
  <p:embeddedFontLst>
    <p:embeddedFont>
      <p:font typeface="Fira Sans" panose="020B0503050000020004" pitchFamily="34" charset="0"/>
      <p:regular r:id="rId7"/>
      <p:bold r:id="rId8"/>
      <p:italic r:id="rId9"/>
      <p:boldItalic r:id="rId10"/>
    </p:embeddedFont>
    <p:embeddedFont>
      <p:font typeface="Fira Sans Light" panose="020B0403050000020004" pitchFamily="34" charset="0"/>
      <p:regular r:id="rId11"/>
      <p:bold r:id="rId12"/>
      <p:italic r:id="rId13"/>
      <p:boldItalic r:id="rId14"/>
    </p:embeddedFont>
    <p:embeddedFont>
      <p:font typeface="Fira Sans SemiBold" panose="020B0603050000020004" pitchFamily="34" charset="0"/>
      <p:regular r:id="rId15"/>
      <p:bold r:id="rId16"/>
      <p:italic r:id="rId17"/>
      <p:boldItalic r:id="rId18"/>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107" d="100"/>
          <a:sy n="107" d="100"/>
        </p:scale>
        <p:origin x="754" y="8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font" Target="fonts/font2.fntdata"/><Relationship Id="rId13" Type="http://schemas.openxmlformats.org/officeDocument/2006/relationships/font" Target="fonts/font7.fntdata"/><Relationship Id="rId18" Type="http://schemas.openxmlformats.org/officeDocument/2006/relationships/font" Target="fonts/font12.fntdata"/><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font" Target="fonts/font1.fntdata"/><Relationship Id="rId12" Type="http://schemas.openxmlformats.org/officeDocument/2006/relationships/font" Target="fonts/font6.fntdata"/><Relationship Id="rId17" Type="http://schemas.openxmlformats.org/officeDocument/2006/relationships/font" Target="fonts/font11.fntdata"/><Relationship Id="rId2" Type="http://schemas.openxmlformats.org/officeDocument/2006/relationships/slide" Target="slides/slide1.xml"/><Relationship Id="rId16" Type="http://schemas.openxmlformats.org/officeDocument/2006/relationships/font" Target="fonts/font10.fntdata"/><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notesMaster" Target="notesMasters/notesMaster1.xml"/><Relationship Id="rId11" Type="http://schemas.openxmlformats.org/officeDocument/2006/relationships/font" Target="fonts/font5.fntdata"/><Relationship Id="rId5" Type="http://schemas.openxmlformats.org/officeDocument/2006/relationships/slide" Target="slides/slide4.xml"/><Relationship Id="rId15" Type="http://schemas.openxmlformats.org/officeDocument/2006/relationships/font" Target="fonts/font9.fntdata"/><Relationship Id="rId10" Type="http://schemas.openxmlformats.org/officeDocument/2006/relationships/font" Target="fonts/font4.fntdata"/><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font" Target="fonts/font3.fntdata"/><Relationship Id="rId14" Type="http://schemas.openxmlformats.org/officeDocument/2006/relationships/font" Target="fonts/font8.fntdata"/><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175" y="685800"/>
            <a:ext cx="60963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317500">
              <a:spcBef>
                <a:spcPts val="0"/>
              </a:spcBef>
              <a:spcAft>
                <a:spcPts val="0"/>
              </a:spcAft>
              <a:buSzPts val="1400"/>
              <a:buChar char="●"/>
              <a:defRPr sz="1100"/>
            </a:lvl1pPr>
            <a:lvl2pPr marL="914400" lvl="1" indent="-317500">
              <a:spcBef>
                <a:spcPts val="0"/>
              </a:spcBef>
              <a:spcAft>
                <a:spcPts val="0"/>
              </a:spcAft>
              <a:buSzPts val="1400"/>
              <a:buChar char="○"/>
              <a:defRPr sz="1100"/>
            </a:lvl2pPr>
            <a:lvl3pPr marL="1371600" lvl="2" indent="-317500">
              <a:spcBef>
                <a:spcPts val="0"/>
              </a:spcBef>
              <a:spcAft>
                <a:spcPts val="0"/>
              </a:spcAft>
              <a:buSzPts val="1400"/>
              <a:buChar char="■"/>
              <a:defRPr sz="1100"/>
            </a:lvl3pPr>
            <a:lvl4pPr marL="1828800" lvl="3" indent="-317500">
              <a:spcBef>
                <a:spcPts val="0"/>
              </a:spcBef>
              <a:spcAft>
                <a:spcPts val="0"/>
              </a:spcAft>
              <a:buSzPts val="1400"/>
              <a:buChar char="●"/>
              <a:defRPr sz="1100"/>
            </a:lvl4pPr>
            <a:lvl5pPr marL="2286000" lvl="4" indent="-317500">
              <a:spcBef>
                <a:spcPts val="0"/>
              </a:spcBef>
              <a:spcAft>
                <a:spcPts val="0"/>
              </a:spcAft>
              <a:buSzPts val="1400"/>
              <a:buChar char="○"/>
              <a:defRPr sz="1100"/>
            </a:lvl5pPr>
            <a:lvl6pPr marL="2743200" lvl="5" indent="-317500">
              <a:spcBef>
                <a:spcPts val="0"/>
              </a:spcBef>
              <a:spcAft>
                <a:spcPts val="0"/>
              </a:spcAft>
              <a:buSzPts val="1400"/>
              <a:buChar char="■"/>
              <a:defRPr sz="1100"/>
            </a:lvl6pPr>
            <a:lvl7pPr marL="3200400" lvl="6" indent="-317500">
              <a:spcBef>
                <a:spcPts val="0"/>
              </a:spcBef>
              <a:spcAft>
                <a:spcPts val="0"/>
              </a:spcAft>
              <a:buSzPts val="1400"/>
              <a:buChar char="●"/>
              <a:defRPr sz="1100"/>
            </a:lvl7pPr>
            <a:lvl8pPr marL="3657600" lvl="7" indent="-317500">
              <a:spcBef>
                <a:spcPts val="0"/>
              </a:spcBef>
              <a:spcAft>
                <a:spcPts val="0"/>
              </a:spcAft>
              <a:buSzPts val="1400"/>
              <a:buChar char="○"/>
              <a:defRPr sz="1100"/>
            </a:lvl8pPr>
            <a:lvl9pPr marL="4114800" lvl="8" indent="-317500">
              <a:spcBef>
                <a:spcPts val="0"/>
              </a:spcBef>
              <a:spcAft>
                <a:spcPts val="0"/>
              </a:spcAft>
              <a:buSzPts val="14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5"/>
        <p:cNvGrpSpPr/>
        <p:nvPr/>
      </p:nvGrpSpPr>
      <p:grpSpPr>
        <a:xfrm>
          <a:off x="0" y="0"/>
          <a:ext cx="0" cy="0"/>
          <a:chOff x="0" y="0"/>
          <a:chExt cx="0" cy="0"/>
        </a:xfrm>
      </p:grpSpPr>
      <p:sp>
        <p:nvSpPr>
          <p:cNvPr id="86" name="Google Shape;86;g1a7ffdadea3_0_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7" name="Google Shape;87;g1a7ffdadea3_0_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5"/>
        <p:cNvGrpSpPr/>
        <p:nvPr/>
      </p:nvGrpSpPr>
      <p:grpSpPr>
        <a:xfrm>
          <a:off x="0" y="0"/>
          <a:ext cx="0" cy="0"/>
          <a:chOff x="0" y="0"/>
          <a:chExt cx="0" cy="0"/>
        </a:xfrm>
      </p:grpSpPr>
      <p:sp>
        <p:nvSpPr>
          <p:cNvPr id="96" name="Google Shape;96;g1a943032883_1_23:notes"/>
          <p:cNvSpPr>
            <a:spLocks noGrp="1" noRot="1" noChangeAspect="1"/>
          </p:cNvSpPr>
          <p:nvPr>
            <p:ph type="sldImg" idx="2"/>
          </p:nvPr>
        </p:nvSpPr>
        <p:spPr>
          <a:xfrm>
            <a:off x="381175" y="685800"/>
            <a:ext cx="60963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7" name="Google Shape;97;g1a943032883_1_2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0"/>
        <p:cNvGrpSpPr/>
        <p:nvPr/>
      </p:nvGrpSpPr>
      <p:grpSpPr>
        <a:xfrm>
          <a:off x="0" y="0"/>
          <a:ext cx="0" cy="0"/>
          <a:chOff x="0" y="0"/>
          <a:chExt cx="0" cy="0"/>
        </a:xfrm>
      </p:grpSpPr>
      <p:sp>
        <p:nvSpPr>
          <p:cNvPr id="111" name="Google Shape;111;g1a943032883_1_2:notes"/>
          <p:cNvSpPr>
            <a:spLocks noGrp="1" noRot="1" noChangeAspect="1"/>
          </p:cNvSpPr>
          <p:nvPr>
            <p:ph type="sldImg" idx="2"/>
          </p:nvPr>
        </p:nvSpPr>
        <p:spPr>
          <a:xfrm>
            <a:off x="381175" y="685800"/>
            <a:ext cx="60963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2" name="Google Shape;112;g1a943032883_1_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6"/>
        <p:cNvGrpSpPr/>
        <p:nvPr/>
      </p:nvGrpSpPr>
      <p:grpSpPr>
        <a:xfrm>
          <a:off x="0" y="0"/>
          <a:ext cx="0" cy="0"/>
          <a:chOff x="0" y="0"/>
          <a:chExt cx="0" cy="0"/>
        </a:xfrm>
      </p:grpSpPr>
      <p:sp>
        <p:nvSpPr>
          <p:cNvPr id="127" name="Google Shape;127;g1a8194d8982_0_2:notes"/>
          <p:cNvSpPr>
            <a:spLocks noGrp="1" noRot="1" noChangeAspect="1"/>
          </p:cNvSpPr>
          <p:nvPr>
            <p:ph type="sldImg" idx="2"/>
          </p:nvPr>
        </p:nvSpPr>
        <p:spPr>
          <a:xfrm>
            <a:off x="381175" y="685800"/>
            <a:ext cx="60963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8" name="Google Shape;128;g1a8194d8982_0_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type="title">
  <p:cSld name="TITLE">
    <p:spTree>
      <p:nvGrpSpPr>
        <p:cNvPr id="1" name="Shape 9"/>
        <p:cNvGrpSpPr/>
        <p:nvPr/>
      </p:nvGrpSpPr>
      <p:grpSpPr>
        <a:xfrm>
          <a:off x="0" y="0"/>
          <a:ext cx="0" cy="0"/>
          <a:chOff x="0" y="0"/>
          <a:chExt cx="0" cy="0"/>
        </a:xfrm>
      </p:grpSpPr>
      <p:sp>
        <p:nvSpPr>
          <p:cNvPr id="10" name="Google Shape;10;p2"/>
          <p:cNvSpPr/>
          <p:nvPr/>
        </p:nvSpPr>
        <p:spPr>
          <a:xfrm>
            <a:off x="-2000" y="0"/>
            <a:ext cx="9144000" cy="5143500"/>
          </a:xfrm>
          <a:prstGeom prst="rect">
            <a:avLst/>
          </a:prstGeom>
          <a:solidFill>
            <a:srgbClr val="02102E">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Google Shape;11;p2"/>
          <p:cNvSpPr/>
          <p:nvPr/>
        </p:nvSpPr>
        <p:spPr>
          <a:xfrm>
            <a:off x="6860500" y="-25"/>
            <a:ext cx="2283600" cy="51435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12;p2"/>
          <p:cNvSpPr txBox="1">
            <a:spLocks noGrp="1"/>
          </p:cNvSpPr>
          <p:nvPr>
            <p:ph type="ctrTitle"/>
          </p:nvPr>
        </p:nvSpPr>
        <p:spPr>
          <a:xfrm>
            <a:off x="751500" y="751925"/>
            <a:ext cx="3426900" cy="3639600"/>
          </a:xfrm>
          <a:prstGeom prst="rect">
            <a:avLst/>
          </a:prstGeom>
        </p:spPr>
        <p:txBody>
          <a:bodyPr spcFirstLastPara="1" wrap="square" lIns="0" tIns="0" rIns="0" bIns="0" anchor="ctr" anchorCtr="0">
            <a:noAutofit/>
          </a:bodyPr>
          <a:lstStyle>
            <a:lvl1pPr lvl="0" rtl="0">
              <a:spcBef>
                <a:spcPts val="0"/>
              </a:spcBef>
              <a:spcAft>
                <a:spcPts val="0"/>
              </a:spcAft>
              <a:buSzPts val="4000"/>
              <a:buNone/>
              <a:defRPr sz="4000"/>
            </a:lvl1pPr>
            <a:lvl2pPr lvl="1" rtl="0">
              <a:spcBef>
                <a:spcPts val="0"/>
              </a:spcBef>
              <a:spcAft>
                <a:spcPts val="0"/>
              </a:spcAft>
              <a:buSzPts val="4000"/>
              <a:buNone/>
              <a:defRPr sz="4000"/>
            </a:lvl2pPr>
            <a:lvl3pPr lvl="2" rtl="0">
              <a:spcBef>
                <a:spcPts val="0"/>
              </a:spcBef>
              <a:spcAft>
                <a:spcPts val="0"/>
              </a:spcAft>
              <a:buSzPts val="4000"/>
              <a:buNone/>
              <a:defRPr sz="4000"/>
            </a:lvl3pPr>
            <a:lvl4pPr lvl="3" rtl="0">
              <a:spcBef>
                <a:spcPts val="0"/>
              </a:spcBef>
              <a:spcAft>
                <a:spcPts val="0"/>
              </a:spcAft>
              <a:buSzPts val="4000"/>
              <a:buNone/>
              <a:defRPr sz="4000"/>
            </a:lvl4pPr>
            <a:lvl5pPr lvl="4" rtl="0">
              <a:spcBef>
                <a:spcPts val="0"/>
              </a:spcBef>
              <a:spcAft>
                <a:spcPts val="0"/>
              </a:spcAft>
              <a:buSzPts val="4000"/>
              <a:buNone/>
              <a:defRPr sz="4000"/>
            </a:lvl5pPr>
            <a:lvl6pPr lvl="5" rtl="0">
              <a:spcBef>
                <a:spcPts val="0"/>
              </a:spcBef>
              <a:spcAft>
                <a:spcPts val="0"/>
              </a:spcAft>
              <a:buSzPts val="4000"/>
              <a:buNone/>
              <a:defRPr sz="4000"/>
            </a:lvl6pPr>
            <a:lvl7pPr lvl="6" rtl="0">
              <a:spcBef>
                <a:spcPts val="0"/>
              </a:spcBef>
              <a:spcAft>
                <a:spcPts val="0"/>
              </a:spcAft>
              <a:buSzPts val="4000"/>
              <a:buNone/>
              <a:defRPr sz="4000"/>
            </a:lvl7pPr>
            <a:lvl8pPr lvl="7" rtl="0">
              <a:spcBef>
                <a:spcPts val="0"/>
              </a:spcBef>
              <a:spcAft>
                <a:spcPts val="0"/>
              </a:spcAft>
              <a:buSzPts val="4000"/>
              <a:buNone/>
              <a:defRPr sz="4000"/>
            </a:lvl8pPr>
            <a:lvl9pPr lvl="8" rtl="0">
              <a:spcBef>
                <a:spcPts val="0"/>
              </a:spcBef>
              <a:spcAft>
                <a:spcPts val="0"/>
              </a:spcAft>
              <a:buSzPts val="4000"/>
              <a:buNone/>
              <a:defRPr sz="4000"/>
            </a:lvl9pPr>
          </a:lstStyle>
          <a:p>
            <a:endParaRPr/>
          </a:p>
        </p:txBody>
      </p:sp>
      <p:sp>
        <p:nvSpPr>
          <p:cNvPr id="13" name="Google Shape;13;p2"/>
          <p:cNvSpPr/>
          <p:nvPr/>
        </p:nvSpPr>
        <p:spPr>
          <a:xfrm>
            <a:off x="8392600" y="4392000"/>
            <a:ext cx="751500" cy="751500"/>
          </a:xfrm>
          <a:prstGeom prst="rect">
            <a:avLst/>
          </a:prstGeom>
          <a:solidFill>
            <a:srgbClr val="02102E">
              <a:alpha val="162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71"/>
        <p:cNvGrpSpPr/>
        <p:nvPr/>
      </p:nvGrpSpPr>
      <p:grpSpPr>
        <a:xfrm>
          <a:off x="0" y="0"/>
          <a:ext cx="0" cy="0"/>
          <a:chOff x="0" y="0"/>
          <a:chExt cx="0" cy="0"/>
        </a:xfrm>
      </p:grpSpPr>
      <p:sp>
        <p:nvSpPr>
          <p:cNvPr id="72" name="Google Shape;72;p11"/>
          <p:cNvSpPr/>
          <p:nvPr/>
        </p:nvSpPr>
        <p:spPr>
          <a:xfrm>
            <a:off x="-2000" y="0"/>
            <a:ext cx="9144000" cy="5143500"/>
          </a:xfrm>
          <a:prstGeom prst="rect">
            <a:avLst/>
          </a:prstGeom>
          <a:solidFill>
            <a:srgbClr val="02102E">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73;p11"/>
          <p:cNvSpPr/>
          <p:nvPr/>
        </p:nvSpPr>
        <p:spPr>
          <a:xfrm>
            <a:off x="0" y="0"/>
            <a:ext cx="751500" cy="7515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74;p11"/>
          <p:cNvSpPr/>
          <p:nvPr/>
        </p:nvSpPr>
        <p:spPr>
          <a:xfrm>
            <a:off x="8392600" y="0"/>
            <a:ext cx="751500" cy="51435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75;p11"/>
          <p:cNvSpPr txBox="1">
            <a:spLocks noGrp="1"/>
          </p:cNvSpPr>
          <p:nvPr>
            <p:ph type="sldNum" idx="12"/>
          </p:nvPr>
        </p:nvSpPr>
        <p:spPr>
          <a:xfrm>
            <a:off x="8392497" y="4391174"/>
            <a:ext cx="751500" cy="751500"/>
          </a:xfrm>
          <a:prstGeom prst="rect">
            <a:avLst/>
          </a:prstGeom>
        </p:spPr>
        <p:txBody>
          <a:bodyPr spcFirstLastPara="1" wrap="square" lIns="0" tIns="0" rIns="0" bIns="0"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ct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Image Background">
  <p:cSld name="BLANK_1">
    <p:spTree>
      <p:nvGrpSpPr>
        <p:cNvPr id="1" name="Shape 76"/>
        <p:cNvGrpSpPr/>
        <p:nvPr/>
      </p:nvGrpSpPr>
      <p:grpSpPr>
        <a:xfrm>
          <a:off x="0" y="0"/>
          <a:ext cx="0" cy="0"/>
          <a:chOff x="0" y="0"/>
          <a:chExt cx="0" cy="0"/>
        </a:xfrm>
      </p:grpSpPr>
      <p:sp>
        <p:nvSpPr>
          <p:cNvPr id="77" name="Google Shape;77;p12"/>
          <p:cNvSpPr/>
          <p:nvPr/>
        </p:nvSpPr>
        <p:spPr>
          <a:xfrm>
            <a:off x="0" y="0"/>
            <a:ext cx="9144000" cy="5143500"/>
          </a:xfrm>
          <a:prstGeom prst="frame">
            <a:avLst>
              <a:gd name="adj1" fmla="val 14632"/>
            </a:avLst>
          </a:prstGeom>
          <a:solidFill>
            <a:srgbClr val="02102E">
              <a:alpha val="162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78;p12"/>
          <p:cNvSpPr/>
          <p:nvPr/>
        </p:nvSpPr>
        <p:spPr>
          <a:xfrm>
            <a:off x="0" y="0"/>
            <a:ext cx="751500" cy="7515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79;p12"/>
          <p:cNvSpPr/>
          <p:nvPr/>
        </p:nvSpPr>
        <p:spPr>
          <a:xfrm>
            <a:off x="8392600" y="0"/>
            <a:ext cx="751500" cy="51435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80;p12"/>
          <p:cNvSpPr txBox="1">
            <a:spLocks noGrp="1"/>
          </p:cNvSpPr>
          <p:nvPr>
            <p:ph type="sldNum" idx="12"/>
          </p:nvPr>
        </p:nvSpPr>
        <p:spPr>
          <a:xfrm>
            <a:off x="8392497" y="4391174"/>
            <a:ext cx="751500" cy="751500"/>
          </a:xfrm>
          <a:prstGeom prst="rect">
            <a:avLst/>
          </a:prstGeom>
        </p:spPr>
        <p:txBody>
          <a:bodyPr spcFirstLastPara="1" wrap="square" lIns="0" tIns="0" rIns="0" bIns="0"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ctr" rtl="0">
              <a:spcBef>
                <a:spcPts val="0"/>
              </a:spcBef>
              <a:spcAft>
                <a:spcPts val="0"/>
              </a:spcAft>
              <a:buNone/>
            </a:pPr>
            <a:fld id="{00000000-1234-1234-1234-123412341234}" type="slidenum">
              <a:rPr lang="en"/>
              <a:t>‹#›</a:t>
            </a:fld>
            <a:endParaRPr/>
          </a:p>
        </p:txBody>
      </p:sp>
      <p:grpSp>
        <p:nvGrpSpPr>
          <p:cNvPr id="81" name="Google Shape;81;p12"/>
          <p:cNvGrpSpPr/>
          <p:nvPr/>
        </p:nvGrpSpPr>
        <p:grpSpPr>
          <a:xfrm>
            <a:off x="759900" y="750444"/>
            <a:ext cx="7957877" cy="3965562"/>
            <a:chOff x="342730" y="751500"/>
            <a:chExt cx="7957877" cy="3965562"/>
          </a:xfrm>
        </p:grpSpPr>
        <p:pic>
          <p:nvPicPr>
            <p:cNvPr id="82" name="Google Shape;82;p12"/>
            <p:cNvPicPr preferRelativeResize="0"/>
            <p:nvPr/>
          </p:nvPicPr>
          <p:blipFill>
            <a:blip r:embed="rId2">
              <a:alphaModFix amt="35000"/>
            </a:blip>
            <a:stretch>
              <a:fillRect/>
            </a:stretch>
          </p:blipFill>
          <p:spPr>
            <a:xfrm>
              <a:off x="7975557" y="4392012"/>
              <a:ext cx="325050" cy="325050"/>
            </a:xfrm>
            <a:prstGeom prst="rect">
              <a:avLst/>
            </a:prstGeom>
            <a:noFill/>
            <a:ln>
              <a:noFill/>
            </a:ln>
          </p:spPr>
        </p:pic>
        <p:pic>
          <p:nvPicPr>
            <p:cNvPr id="83" name="Google Shape;83;p12"/>
            <p:cNvPicPr preferRelativeResize="0"/>
            <p:nvPr/>
          </p:nvPicPr>
          <p:blipFill>
            <a:blip r:embed="rId3">
              <a:alphaModFix amt="35000"/>
            </a:blip>
            <a:stretch>
              <a:fillRect/>
            </a:stretch>
          </p:blipFill>
          <p:spPr>
            <a:xfrm>
              <a:off x="7975558" y="751500"/>
              <a:ext cx="325039" cy="3640500"/>
            </a:xfrm>
            <a:prstGeom prst="rect">
              <a:avLst/>
            </a:prstGeom>
            <a:noFill/>
            <a:ln>
              <a:noFill/>
            </a:ln>
          </p:spPr>
        </p:pic>
        <p:pic>
          <p:nvPicPr>
            <p:cNvPr id="84" name="Google Shape;84;p12"/>
            <p:cNvPicPr preferRelativeResize="0"/>
            <p:nvPr/>
          </p:nvPicPr>
          <p:blipFill>
            <a:blip r:embed="rId3">
              <a:alphaModFix amt="35000"/>
            </a:blip>
            <a:stretch>
              <a:fillRect/>
            </a:stretch>
          </p:blipFill>
          <p:spPr>
            <a:xfrm rot="-5400000" flipH="1">
              <a:off x="3996617" y="738119"/>
              <a:ext cx="325050" cy="7632824"/>
            </a:xfrm>
            <a:prstGeom prst="rect">
              <a:avLst/>
            </a:prstGeom>
            <a:noFill/>
            <a:ln>
              <a:noFill/>
            </a:ln>
          </p:spPr>
        </p:pic>
      </p:gr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ubtitle">
  <p:cSld name="TITLE_1">
    <p:spTree>
      <p:nvGrpSpPr>
        <p:cNvPr id="1" name="Shape 14"/>
        <p:cNvGrpSpPr/>
        <p:nvPr/>
      </p:nvGrpSpPr>
      <p:grpSpPr>
        <a:xfrm>
          <a:off x="0" y="0"/>
          <a:ext cx="0" cy="0"/>
          <a:chOff x="0" y="0"/>
          <a:chExt cx="0" cy="0"/>
        </a:xfrm>
      </p:grpSpPr>
      <p:sp>
        <p:nvSpPr>
          <p:cNvPr id="15" name="Google Shape;15;p3"/>
          <p:cNvSpPr/>
          <p:nvPr/>
        </p:nvSpPr>
        <p:spPr>
          <a:xfrm>
            <a:off x="-2000" y="0"/>
            <a:ext cx="9144000" cy="5143500"/>
          </a:xfrm>
          <a:prstGeom prst="rect">
            <a:avLst/>
          </a:prstGeom>
          <a:solidFill>
            <a:srgbClr val="02102E">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16;p3"/>
          <p:cNvSpPr/>
          <p:nvPr/>
        </p:nvSpPr>
        <p:spPr>
          <a:xfrm>
            <a:off x="6860500" y="-25"/>
            <a:ext cx="2283600" cy="51435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7;p3"/>
          <p:cNvSpPr txBox="1">
            <a:spLocks noGrp="1"/>
          </p:cNvSpPr>
          <p:nvPr>
            <p:ph type="ctrTitle"/>
          </p:nvPr>
        </p:nvSpPr>
        <p:spPr>
          <a:xfrm>
            <a:off x="749500" y="1761875"/>
            <a:ext cx="4350300" cy="1159800"/>
          </a:xfrm>
          <a:prstGeom prst="rect">
            <a:avLst/>
          </a:prstGeom>
        </p:spPr>
        <p:txBody>
          <a:bodyPr spcFirstLastPara="1" wrap="square" lIns="0" tIns="0" rIns="0" bIns="0" anchor="b" anchorCtr="0">
            <a:noAutofit/>
          </a:bodyPr>
          <a:lstStyle>
            <a:lvl1pPr lvl="0" rtl="0">
              <a:spcBef>
                <a:spcPts val="0"/>
              </a:spcBef>
              <a:spcAft>
                <a:spcPts val="0"/>
              </a:spcAft>
              <a:buSzPts val="4000"/>
              <a:buNone/>
              <a:defRPr sz="4000"/>
            </a:lvl1pPr>
            <a:lvl2pPr lvl="1" rtl="0">
              <a:spcBef>
                <a:spcPts val="0"/>
              </a:spcBef>
              <a:spcAft>
                <a:spcPts val="0"/>
              </a:spcAft>
              <a:buSzPts val="4000"/>
              <a:buNone/>
              <a:defRPr sz="4000"/>
            </a:lvl2pPr>
            <a:lvl3pPr lvl="2" rtl="0">
              <a:spcBef>
                <a:spcPts val="0"/>
              </a:spcBef>
              <a:spcAft>
                <a:spcPts val="0"/>
              </a:spcAft>
              <a:buSzPts val="4000"/>
              <a:buNone/>
              <a:defRPr sz="4000"/>
            </a:lvl3pPr>
            <a:lvl4pPr lvl="3" rtl="0">
              <a:spcBef>
                <a:spcPts val="0"/>
              </a:spcBef>
              <a:spcAft>
                <a:spcPts val="0"/>
              </a:spcAft>
              <a:buSzPts val="4000"/>
              <a:buNone/>
              <a:defRPr sz="4000"/>
            </a:lvl4pPr>
            <a:lvl5pPr lvl="4" rtl="0">
              <a:spcBef>
                <a:spcPts val="0"/>
              </a:spcBef>
              <a:spcAft>
                <a:spcPts val="0"/>
              </a:spcAft>
              <a:buSzPts val="4000"/>
              <a:buNone/>
              <a:defRPr sz="4000"/>
            </a:lvl5pPr>
            <a:lvl6pPr lvl="5" rtl="0">
              <a:spcBef>
                <a:spcPts val="0"/>
              </a:spcBef>
              <a:spcAft>
                <a:spcPts val="0"/>
              </a:spcAft>
              <a:buSzPts val="4000"/>
              <a:buNone/>
              <a:defRPr sz="4000"/>
            </a:lvl6pPr>
            <a:lvl7pPr lvl="6" rtl="0">
              <a:spcBef>
                <a:spcPts val="0"/>
              </a:spcBef>
              <a:spcAft>
                <a:spcPts val="0"/>
              </a:spcAft>
              <a:buSzPts val="4000"/>
              <a:buNone/>
              <a:defRPr sz="4000"/>
            </a:lvl7pPr>
            <a:lvl8pPr lvl="7" rtl="0">
              <a:spcBef>
                <a:spcPts val="0"/>
              </a:spcBef>
              <a:spcAft>
                <a:spcPts val="0"/>
              </a:spcAft>
              <a:buSzPts val="4000"/>
              <a:buNone/>
              <a:defRPr sz="4000"/>
            </a:lvl8pPr>
            <a:lvl9pPr lvl="8" rtl="0">
              <a:spcBef>
                <a:spcPts val="0"/>
              </a:spcBef>
              <a:spcAft>
                <a:spcPts val="0"/>
              </a:spcAft>
              <a:buSzPts val="4000"/>
              <a:buNone/>
              <a:defRPr sz="4000"/>
            </a:lvl9pPr>
          </a:lstStyle>
          <a:p>
            <a:endParaRPr/>
          </a:p>
        </p:txBody>
      </p:sp>
      <p:sp>
        <p:nvSpPr>
          <p:cNvPr id="18" name="Google Shape;18;p3"/>
          <p:cNvSpPr txBox="1">
            <a:spLocks noGrp="1"/>
          </p:cNvSpPr>
          <p:nvPr>
            <p:ph type="subTitle" idx="1"/>
          </p:nvPr>
        </p:nvSpPr>
        <p:spPr>
          <a:xfrm>
            <a:off x="749500" y="3018575"/>
            <a:ext cx="4350300" cy="363000"/>
          </a:xfrm>
          <a:prstGeom prst="rect">
            <a:avLst/>
          </a:prstGeom>
        </p:spPr>
        <p:txBody>
          <a:bodyPr spcFirstLastPara="1" wrap="square" lIns="0" tIns="0" rIns="0" bIns="0" anchor="t" anchorCtr="0">
            <a:noAutofit/>
          </a:bodyPr>
          <a:lstStyle>
            <a:lvl1pPr lvl="0" rtl="0">
              <a:spcBef>
                <a:spcPts val="0"/>
              </a:spcBef>
              <a:spcAft>
                <a:spcPts val="0"/>
              </a:spcAft>
              <a:buClr>
                <a:schemeClr val="dk2"/>
              </a:buClr>
              <a:buSzPts val="2000"/>
              <a:buNone/>
              <a:defRPr sz="2000">
                <a:solidFill>
                  <a:schemeClr val="dk2"/>
                </a:solidFill>
              </a:defRPr>
            </a:lvl1pPr>
            <a:lvl2pPr lvl="1" rtl="0">
              <a:spcBef>
                <a:spcPts val="0"/>
              </a:spcBef>
              <a:spcAft>
                <a:spcPts val="0"/>
              </a:spcAft>
              <a:buClr>
                <a:schemeClr val="dk2"/>
              </a:buClr>
              <a:buSzPts val="2800"/>
              <a:buNone/>
              <a:defRPr sz="2800">
                <a:solidFill>
                  <a:schemeClr val="dk2"/>
                </a:solidFill>
              </a:defRPr>
            </a:lvl2pPr>
            <a:lvl3pPr lvl="2" rtl="0">
              <a:spcBef>
                <a:spcPts val="0"/>
              </a:spcBef>
              <a:spcAft>
                <a:spcPts val="0"/>
              </a:spcAft>
              <a:buClr>
                <a:schemeClr val="dk2"/>
              </a:buClr>
              <a:buSzPts val="2800"/>
              <a:buNone/>
              <a:defRPr sz="2800">
                <a:solidFill>
                  <a:schemeClr val="dk2"/>
                </a:solidFill>
              </a:defRPr>
            </a:lvl3pPr>
            <a:lvl4pPr lvl="3" rtl="0">
              <a:spcBef>
                <a:spcPts val="0"/>
              </a:spcBef>
              <a:spcAft>
                <a:spcPts val="0"/>
              </a:spcAft>
              <a:buClr>
                <a:schemeClr val="dk2"/>
              </a:buClr>
              <a:buSzPts val="2800"/>
              <a:buNone/>
              <a:defRPr sz="2800">
                <a:solidFill>
                  <a:schemeClr val="dk2"/>
                </a:solidFill>
              </a:defRPr>
            </a:lvl4pPr>
            <a:lvl5pPr lvl="4" rtl="0">
              <a:spcBef>
                <a:spcPts val="0"/>
              </a:spcBef>
              <a:spcAft>
                <a:spcPts val="0"/>
              </a:spcAft>
              <a:buClr>
                <a:schemeClr val="dk2"/>
              </a:buClr>
              <a:buSzPts val="2800"/>
              <a:buNone/>
              <a:defRPr sz="2800">
                <a:solidFill>
                  <a:schemeClr val="dk2"/>
                </a:solidFill>
              </a:defRPr>
            </a:lvl5pPr>
            <a:lvl6pPr lvl="5" rtl="0">
              <a:spcBef>
                <a:spcPts val="0"/>
              </a:spcBef>
              <a:spcAft>
                <a:spcPts val="0"/>
              </a:spcAft>
              <a:buClr>
                <a:schemeClr val="dk2"/>
              </a:buClr>
              <a:buSzPts val="2800"/>
              <a:buNone/>
              <a:defRPr sz="2800">
                <a:solidFill>
                  <a:schemeClr val="dk2"/>
                </a:solidFill>
              </a:defRPr>
            </a:lvl6pPr>
            <a:lvl7pPr lvl="6" rtl="0">
              <a:spcBef>
                <a:spcPts val="0"/>
              </a:spcBef>
              <a:spcAft>
                <a:spcPts val="0"/>
              </a:spcAft>
              <a:buClr>
                <a:schemeClr val="dk2"/>
              </a:buClr>
              <a:buSzPts val="2800"/>
              <a:buNone/>
              <a:defRPr sz="2800">
                <a:solidFill>
                  <a:schemeClr val="dk2"/>
                </a:solidFill>
              </a:defRPr>
            </a:lvl7pPr>
            <a:lvl8pPr lvl="7" rtl="0">
              <a:spcBef>
                <a:spcPts val="0"/>
              </a:spcBef>
              <a:spcAft>
                <a:spcPts val="0"/>
              </a:spcAft>
              <a:buClr>
                <a:schemeClr val="dk2"/>
              </a:buClr>
              <a:buSzPts val="2800"/>
              <a:buNone/>
              <a:defRPr sz="2800">
                <a:solidFill>
                  <a:schemeClr val="dk2"/>
                </a:solidFill>
              </a:defRPr>
            </a:lvl8pPr>
            <a:lvl9pPr lvl="8" rtl="0">
              <a:spcBef>
                <a:spcPts val="0"/>
              </a:spcBef>
              <a:spcAft>
                <a:spcPts val="0"/>
              </a:spcAft>
              <a:buClr>
                <a:schemeClr val="dk2"/>
              </a:buClr>
              <a:buSzPts val="2800"/>
              <a:buNone/>
              <a:defRPr sz="2800">
                <a:solidFill>
                  <a:schemeClr val="dk2"/>
                </a:solidFill>
              </a:defRPr>
            </a:lvl9pPr>
          </a:lstStyle>
          <a:p>
            <a:endParaRPr/>
          </a:p>
        </p:txBody>
      </p:sp>
      <p:sp>
        <p:nvSpPr>
          <p:cNvPr id="19" name="Google Shape;19;p3"/>
          <p:cNvSpPr/>
          <p:nvPr/>
        </p:nvSpPr>
        <p:spPr>
          <a:xfrm>
            <a:off x="8392600" y="4392000"/>
            <a:ext cx="751500" cy="751500"/>
          </a:xfrm>
          <a:prstGeom prst="rect">
            <a:avLst/>
          </a:prstGeom>
          <a:solidFill>
            <a:srgbClr val="02102E">
              <a:alpha val="162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 name="Google Shape;20;p3"/>
          <p:cNvSpPr/>
          <p:nvPr/>
        </p:nvSpPr>
        <p:spPr>
          <a:xfrm>
            <a:off x="5690625" y="751550"/>
            <a:ext cx="2702100" cy="3640500"/>
          </a:xfrm>
          <a:prstGeom prst="rect">
            <a:avLst/>
          </a:prstGeom>
          <a:solidFill>
            <a:schemeClr val="dk2"/>
          </a:solidFill>
          <a:ln>
            <a:noFill/>
          </a:ln>
          <a:effectLst>
            <a:outerShdw blurRad="285750" dist="190500" dir="2760000" algn="bl" rotWithShape="0">
              <a:schemeClr val="dk1">
                <a:alpha val="35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Quote">
  <p:cSld name="TITLE_1_1">
    <p:spTree>
      <p:nvGrpSpPr>
        <p:cNvPr id="1" name="Shape 21"/>
        <p:cNvGrpSpPr/>
        <p:nvPr/>
      </p:nvGrpSpPr>
      <p:grpSpPr>
        <a:xfrm>
          <a:off x="0" y="0"/>
          <a:ext cx="0" cy="0"/>
          <a:chOff x="0" y="0"/>
          <a:chExt cx="0" cy="0"/>
        </a:xfrm>
      </p:grpSpPr>
      <p:sp>
        <p:nvSpPr>
          <p:cNvPr id="22" name="Google Shape;22;p4"/>
          <p:cNvSpPr/>
          <p:nvPr/>
        </p:nvSpPr>
        <p:spPr>
          <a:xfrm>
            <a:off x="-2000" y="0"/>
            <a:ext cx="9144000" cy="5143500"/>
          </a:xfrm>
          <a:prstGeom prst="rect">
            <a:avLst/>
          </a:prstGeom>
          <a:solidFill>
            <a:srgbClr val="02102E">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23;p4"/>
          <p:cNvSpPr/>
          <p:nvPr/>
        </p:nvSpPr>
        <p:spPr>
          <a:xfrm>
            <a:off x="2283500" y="-25"/>
            <a:ext cx="6860700" cy="51435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 name="Google Shape;24;p4"/>
          <p:cNvSpPr/>
          <p:nvPr/>
        </p:nvSpPr>
        <p:spPr>
          <a:xfrm>
            <a:off x="0" y="0"/>
            <a:ext cx="751500" cy="7515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25;p4"/>
          <p:cNvSpPr txBox="1">
            <a:spLocks noGrp="1"/>
          </p:cNvSpPr>
          <p:nvPr>
            <p:ph type="body" idx="1"/>
          </p:nvPr>
        </p:nvSpPr>
        <p:spPr>
          <a:xfrm>
            <a:off x="3035000" y="751500"/>
            <a:ext cx="5357400" cy="3639600"/>
          </a:xfrm>
          <a:prstGeom prst="rect">
            <a:avLst/>
          </a:prstGeom>
        </p:spPr>
        <p:txBody>
          <a:bodyPr spcFirstLastPara="1" wrap="square" lIns="0" tIns="0" rIns="0" bIns="0" anchor="t" anchorCtr="0">
            <a:noAutofit/>
          </a:bodyPr>
          <a:lstStyle>
            <a:lvl1pPr marL="457200" lvl="0" indent="-457200" rtl="0">
              <a:spcBef>
                <a:spcPts val="600"/>
              </a:spcBef>
              <a:spcAft>
                <a:spcPts val="0"/>
              </a:spcAft>
              <a:buSzPts val="3600"/>
              <a:buChar char="▪"/>
              <a:defRPr sz="3600"/>
            </a:lvl1pPr>
            <a:lvl2pPr marL="914400" lvl="1" indent="-457200" rtl="0">
              <a:spcBef>
                <a:spcPts val="0"/>
              </a:spcBef>
              <a:spcAft>
                <a:spcPts val="0"/>
              </a:spcAft>
              <a:buSzPts val="3600"/>
              <a:buChar char="▫"/>
              <a:defRPr sz="3600"/>
            </a:lvl2pPr>
            <a:lvl3pPr marL="1371600" lvl="2" indent="-457200" rtl="0">
              <a:spcBef>
                <a:spcPts val="0"/>
              </a:spcBef>
              <a:spcAft>
                <a:spcPts val="0"/>
              </a:spcAft>
              <a:buSzPts val="3600"/>
              <a:buChar char="▫"/>
              <a:defRPr sz="3600"/>
            </a:lvl3pPr>
            <a:lvl4pPr marL="1828800" lvl="3" indent="-457200" rtl="0">
              <a:spcBef>
                <a:spcPts val="0"/>
              </a:spcBef>
              <a:spcAft>
                <a:spcPts val="0"/>
              </a:spcAft>
              <a:buSzPts val="3600"/>
              <a:buChar char="▫"/>
              <a:defRPr sz="3600"/>
            </a:lvl4pPr>
            <a:lvl5pPr marL="2286000" lvl="4" indent="-457200" rtl="0">
              <a:spcBef>
                <a:spcPts val="0"/>
              </a:spcBef>
              <a:spcAft>
                <a:spcPts val="0"/>
              </a:spcAft>
              <a:buSzPts val="3600"/>
              <a:buChar char="○"/>
              <a:defRPr sz="3600"/>
            </a:lvl5pPr>
            <a:lvl6pPr marL="2743200" lvl="5" indent="-457200" rtl="0">
              <a:spcBef>
                <a:spcPts val="0"/>
              </a:spcBef>
              <a:spcAft>
                <a:spcPts val="0"/>
              </a:spcAft>
              <a:buSzPts val="3600"/>
              <a:buChar char="■"/>
              <a:defRPr sz="3600"/>
            </a:lvl6pPr>
            <a:lvl7pPr marL="3200400" lvl="6" indent="-457200" rtl="0">
              <a:spcBef>
                <a:spcPts val="0"/>
              </a:spcBef>
              <a:spcAft>
                <a:spcPts val="0"/>
              </a:spcAft>
              <a:buSzPts val="3600"/>
              <a:buChar char="●"/>
              <a:defRPr sz="3600"/>
            </a:lvl7pPr>
            <a:lvl8pPr marL="3657600" lvl="7" indent="-457200" rtl="0">
              <a:spcBef>
                <a:spcPts val="0"/>
              </a:spcBef>
              <a:spcAft>
                <a:spcPts val="0"/>
              </a:spcAft>
              <a:buSzPts val="3600"/>
              <a:buChar char="○"/>
              <a:defRPr sz="3600"/>
            </a:lvl8pPr>
            <a:lvl9pPr marL="4114800" lvl="8" indent="-457200" rtl="0">
              <a:spcBef>
                <a:spcPts val="0"/>
              </a:spcBef>
              <a:spcAft>
                <a:spcPts val="0"/>
              </a:spcAft>
              <a:buSzPts val="3600"/>
              <a:buChar char="■"/>
              <a:defRPr sz="3600"/>
            </a:lvl9pPr>
          </a:lstStyle>
          <a:p>
            <a:endParaRPr/>
          </a:p>
        </p:txBody>
      </p:sp>
      <p:sp>
        <p:nvSpPr>
          <p:cNvPr id="26" name="Google Shape;26;p4"/>
          <p:cNvSpPr txBox="1"/>
          <p:nvPr/>
        </p:nvSpPr>
        <p:spPr>
          <a:xfrm>
            <a:off x="-2000" y="76175"/>
            <a:ext cx="751500" cy="590400"/>
          </a:xfrm>
          <a:prstGeom prst="rect">
            <a:avLst/>
          </a:prstGeom>
          <a:noFill/>
          <a:ln>
            <a:noFill/>
          </a:ln>
        </p:spPr>
        <p:txBody>
          <a:bodyPr spcFirstLastPara="1" wrap="square" lIns="0" tIns="0" rIns="0" bIns="0" anchor="t" anchorCtr="0">
            <a:noAutofit/>
          </a:bodyPr>
          <a:lstStyle/>
          <a:p>
            <a:pPr marL="0" lvl="0" indent="0" algn="ctr" rtl="0">
              <a:spcBef>
                <a:spcPts val="0"/>
              </a:spcBef>
              <a:spcAft>
                <a:spcPts val="0"/>
              </a:spcAft>
              <a:buNone/>
            </a:pPr>
            <a:r>
              <a:rPr lang="en" sz="7200">
                <a:solidFill>
                  <a:schemeClr val="lt1"/>
                </a:solidFill>
                <a:latin typeface="Fira Sans SemiBold"/>
                <a:ea typeface="Fira Sans SemiBold"/>
                <a:cs typeface="Fira Sans SemiBold"/>
                <a:sym typeface="Fira Sans SemiBold"/>
              </a:rPr>
              <a:t>“</a:t>
            </a:r>
            <a:endParaRPr sz="7200">
              <a:solidFill>
                <a:schemeClr val="lt1"/>
              </a:solidFill>
              <a:latin typeface="Fira Sans SemiBold"/>
              <a:ea typeface="Fira Sans SemiBold"/>
              <a:cs typeface="Fira Sans SemiBold"/>
              <a:sym typeface="Fira Sans SemiBold"/>
            </a:endParaRPr>
          </a:p>
        </p:txBody>
      </p:sp>
      <p:sp>
        <p:nvSpPr>
          <p:cNvPr id="27" name="Google Shape;27;p4"/>
          <p:cNvSpPr txBox="1">
            <a:spLocks noGrp="1"/>
          </p:cNvSpPr>
          <p:nvPr>
            <p:ph type="sldNum" idx="12"/>
          </p:nvPr>
        </p:nvSpPr>
        <p:spPr>
          <a:xfrm>
            <a:off x="8392497" y="4391174"/>
            <a:ext cx="751500" cy="751500"/>
          </a:xfrm>
          <a:prstGeom prst="rect">
            <a:avLst/>
          </a:prstGeom>
          <a:solidFill>
            <a:srgbClr val="02102E">
              <a:alpha val="16200"/>
            </a:srgbClr>
          </a:solidFill>
        </p:spPr>
        <p:txBody>
          <a:bodyPr spcFirstLastPara="1" wrap="square" lIns="0" tIns="0" rIns="0" bIns="0"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ct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 1 column" type="tx">
  <p:cSld name="TITLE_AND_BODY">
    <p:spTree>
      <p:nvGrpSpPr>
        <p:cNvPr id="1" name="Shape 28"/>
        <p:cNvGrpSpPr/>
        <p:nvPr/>
      </p:nvGrpSpPr>
      <p:grpSpPr>
        <a:xfrm>
          <a:off x="0" y="0"/>
          <a:ext cx="0" cy="0"/>
          <a:chOff x="0" y="0"/>
          <a:chExt cx="0" cy="0"/>
        </a:xfrm>
      </p:grpSpPr>
      <p:sp>
        <p:nvSpPr>
          <p:cNvPr id="29" name="Google Shape;29;p5"/>
          <p:cNvSpPr/>
          <p:nvPr/>
        </p:nvSpPr>
        <p:spPr>
          <a:xfrm>
            <a:off x="-2000" y="0"/>
            <a:ext cx="9144000" cy="5143500"/>
          </a:xfrm>
          <a:prstGeom prst="rect">
            <a:avLst/>
          </a:prstGeom>
          <a:solidFill>
            <a:srgbClr val="02102E">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 name="Google Shape;30;p5"/>
          <p:cNvSpPr/>
          <p:nvPr/>
        </p:nvSpPr>
        <p:spPr>
          <a:xfrm>
            <a:off x="6860500" y="-25"/>
            <a:ext cx="2283600" cy="51435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 name="Google Shape;31;p5"/>
          <p:cNvSpPr/>
          <p:nvPr/>
        </p:nvSpPr>
        <p:spPr>
          <a:xfrm>
            <a:off x="0" y="0"/>
            <a:ext cx="751500" cy="7515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32;p5"/>
          <p:cNvSpPr txBox="1">
            <a:spLocks noGrp="1"/>
          </p:cNvSpPr>
          <p:nvPr>
            <p:ph type="title"/>
          </p:nvPr>
        </p:nvSpPr>
        <p:spPr>
          <a:xfrm>
            <a:off x="751500" y="1217000"/>
            <a:ext cx="4491600" cy="396300"/>
          </a:xfrm>
          <a:prstGeom prst="rect">
            <a:avLst/>
          </a:prstGeom>
        </p:spPr>
        <p:txBody>
          <a:bodyPr spcFirstLastPara="1" wrap="square" lIns="0" tIns="0" rIns="0" bIns="0" anchor="b" anchorCtr="0">
            <a:no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33" name="Google Shape;33;p5"/>
          <p:cNvSpPr txBox="1">
            <a:spLocks noGrp="1"/>
          </p:cNvSpPr>
          <p:nvPr>
            <p:ph type="body" idx="1"/>
          </p:nvPr>
        </p:nvSpPr>
        <p:spPr>
          <a:xfrm>
            <a:off x="751500" y="1664175"/>
            <a:ext cx="4491600" cy="2727000"/>
          </a:xfrm>
          <a:prstGeom prst="rect">
            <a:avLst/>
          </a:prstGeom>
        </p:spPr>
        <p:txBody>
          <a:bodyPr spcFirstLastPara="1" wrap="square" lIns="0" tIns="0" rIns="0" bIns="0" anchor="t" anchorCtr="0">
            <a:noAutofit/>
          </a:bodyPr>
          <a:lstStyle>
            <a:lvl1pPr marL="457200" lvl="0" indent="-368300" rtl="0">
              <a:spcBef>
                <a:spcPts val="600"/>
              </a:spcBef>
              <a:spcAft>
                <a:spcPts val="0"/>
              </a:spcAft>
              <a:buSzPts val="2200"/>
              <a:buChar char="▪"/>
              <a:defRPr/>
            </a:lvl1pPr>
            <a:lvl2pPr marL="914400" lvl="1" indent="-368300" rtl="0">
              <a:spcBef>
                <a:spcPts val="0"/>
              </a:spcBef>
              <a:spcAft>
                <a:spcPts val="0"/>
              </a:spcAft>
              <a:buSzPts val="2200"/>
              <a:buChar char="▫"/>
              <a:defRPr/>
            </a:lvl2pPr>
            <a:lvl3pPr marL="1371600" lvl="2" indent="-368300" rtl="0">
              <a:spcBef>
                <a:spcPts val="0"/>
              </a:spcBef>
              <a:spcAft>
                <a:spcPts val="0"/>
              </a:spcAft>
              <a:buSzPts val="2200"/>
              <a:buChar char="▫"/>
              <a:defRPr/>
            </a:lvl3pPr>
            <a:lvl4pPr marL="1828800" lvl="3" indent="-368300" rtl="0">
              <a:spcBef>
                <a:spcPts val="0"/>
              </a:spcBef>
              <a:spcAft>
                <a:spcPts val="0"/>
              </a:spcAft>
              <a:buSzPts val="2200"/>
              <a:buChar char="▫"/>
              <a:defRPr/>
            </a:lvl4pPr>
            <a:lvl5pPr marL="2286000" lvl="4" indent="-368300" rtl="0">
              <a:spcBef>
                <a:spcPts val="0"/>
              </a:spcBef>
              <a:spcAft>
                <a:spcPts val="0"/>
              </a:spcAft>
              <a:buSzPts val="2200"/>
              <a:buChar char="○"/>
              <a:defRPr/>
            </a:lvl5pPr>
            <a:lvl6pPr marL="2743200" lvl="5" indent="-368300" rtl="0">
              <a:spcBef>
                <a:spcPts val="0"/>
              </a:spcBef>
              <a:spcAft>
                <a:spcPts val="0"/>
              </a:spcAft>
              <a:buSzPts val="2200"/>
              <a:buChar char="■"/>
              <a:defRPr/>
            </a:lvl6pPr>
            <a:lvl7pPr marL="3200400" lvl="6" indent="-368300" rtl="0">
              <a:spcBef>
                <a:spcPts val="0"/>
              </a:spcBef>
              <a:spcAft>
                <a:spcPts val="0"/>
              </a:spcAft>
              <a:buSzPts val="2200"/>
              <a:buChar char="●"/>
              <a:defRPr/>
            </a:lvl7pPr>
            <a:lvl8pPr marL="3657600" lvl="7" indent="-368300" rtl="0">
              <a:spcBef>
                <a:spcPts val="0"/>
              </a:spcBef>
              <a:spcAft>
                <a:spcPts val="0"/>
              </a:spcAft>
              <a:buSzPts val="2200"/>
              <a:buChar char="○"/>
              <a:defRPr/>
            </a:lvl8pPr>
            <a:lvl9pPr marL="4114800" lvl="8" indent="-368300" rtl="0">
              <a:spcBef>
                <a:spcPts val="0"/>
              </a:spcBef>
              <a:spcAft>
                <a:spcPts val="0"/>
              </a:spcAft>
              <a:buSzPts val="2200"/>
              <a:buChar char="■"/>
              <a:defRPr/>
            </a:lvl9pPr>
          </a:lstStyle>
          <a:p>
            <a:endParaRPr/>
          </a:p>
        </p:txBody>
      </p:sp>
      <p:sp>
        <p:nvSpPr>
          <p:cNvPr id="34" name="Google Shape;34;p5"/>
          <p:cNvSpPr txBox="1">
            <a:spLocks noGrp="1"/>
          </p:cNvSpPr>
          <p:nvPr>
            <p:ph type="sldNum" idx="12"/>
          </p:nvPr>
        </p:nvSpPr>
        <p:spPr>
          <a:xfrm>
            <a:off x="8392497" y="4391174"/>
            <a:ext cx="751500" cy="751500"/>
          </a:xfrm>
          <a:prstGeom prst="rect">
            <a:avLst/>
          </a:prstGeom>
        </p:spPr>
        <p:txBody>
          <a:bodyPr spcFirstLastPara="1" wrap="square" lIns="0" tIns="0" rIns="0" bIns="0"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ct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 2 columns" type="twoColTx">
  <p:cSld name="TITLE_AND_TWO_COLUMNS">
    <p:spTree>
      <p:nvGrpSpPr>
        <p:cNvPr id="1" name="Shape 35"/>
        <p:cNvGrpSpPr/>
        <p:nvPr/>
      </p:nvGrpSpPr>
      <p:grpSpPr>
        <a:xfrm>
          <a:off x="0" y="0"/>
          <a:ext cx="0" cy="0"/>
          <a:chOff x="0" y="0"/>
          <a:chExt cx="0" cy="0"/>
        </a:xfrm>
      </p:grpSpPr>
      <p:sp>
        <p:nvSpPr>
          <p:cNvPr id="36" name="Google Shape;36;p6"/>
          <p:cNvSpPr/>
          <p:nvPr/>
        </p:nvSpPr>
        <p:spPr>
          <a:xfrm>
            <a:off x="-2000" y="0"/>
            <a:ext cx="9144000" cy="5143500"/>
          </a:xfrm>
          <a:prstGeom prst="rect">
            <a:avLst/>
          </a:prstGeom>
          <a:solidFill>
            <a:srgbClr val="02102E">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37;p6"/>
          <p:cNvSpPr/>
          <p:nvPr/>
        </p:nvSpPr>
        <p:spPr>
          <a:xfrm>
            <a:off x="6860500" y="-25"/>
            <a:ext cx="2283600" cy="51435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38;p6"/>
          <p:cNvSpPr/>
          <p:nvPr/>
        </p:nvSpPr>
        <p:spPr>
          <a:xfrm>
            <a:off x="0" y="0"/>
            <a:ext cx="751500" cy="7515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 name="Google Shape;39;p6"/>
          <p:cNvSpPr txBox="1">
            <a:spLocks noGrp="1"/>
          </p:cNvSpPr>
          <p:nvPr>
            <p:ph type="title"/>
          </p:nvPr>
        </p:nvSpPr>
        <p:spPr>
          <a:xfrm>
            <a:off x="751500" y="1217000"/>
            <a:ext cx="4491600" cy="396300"/>
          </a:xfrm>
          <a:prstGeom prst="rect">
            <a:avLst/>
          </a:prstGeom>
        </p:spPr>
        <p:txBody>
          <a:bodyPr spcFirstLastPara="1" wrap="square" lIns="0" tIns="0" rIns="0" bIns="0" anchor="b" anchorCtr="0">
            <a:no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40" name="Google Shape;40;p6"/>
          <p:cNvSpPr txBox="1">
            <a:spLocks noGrp="1"/>
          </p:cNvSpPr>
          <p:nvPr>
            <p:ph type="body" idx="1"/>
          </p:nvPr>
        </p:nvSpPr>
        <p:spPr>
          <a:xfrm>
            <a:off x="751500" y="1664175"/>
            <a:ext cx="2098500" cy="2727000"/>
          </a:xfrm>
          <a:prstGeom prst="rect">
            <a:avLst/>
          </a:prstGeom>
        </p:spPr>
        <p:txBody>
          <a:bodyPr spcFirstLastPara="1" wrap="square" lIns="0" tIns="0" rIns="0" bIns="0" anchor="t" anchorCtr="0">
            <a:noAutofit/>
          </a:bodyPr>
          <a:lstStyle>
            <a:lvl1pPr marL="457200" lvl="0" indent="-342900" rtl="0">
              <a:spcBef>
                <a:spcPts val="600"/>
              </a:spcBef>
              <a:spcAft>
                <a:spcPts val="0"/>
              </a:spcAft>
              <a:buSzPts val="1800"/>
              <a:buChar char="▪"/>
              <a:defRPr sz="1800"/>
            </a:lvl1pPr>
            <a:lvl2pPr marL="914400" lvl="1" indent="-342900" rtl="0">
              <a:spcBef>
                <a:spcPts val="0"/>
              </a:spcBef>
              <a:spcAft>
                <a:spcPts val="0"/>
              </a:spcAft>
              <a:buSzPts val="1800"/>
              <a:buChar char="▫"/>
              <a:defRPr sz="1800"/>
            </a:lvl2pPr>
            <a:lvl3pPr marL="1371600" lvl="2" indent="-342900" rtl="0">
              <a:spcBef>
                <a:spcPts val="0"/>
              </a:spcBef>
              <a:spcAft>
                <a:spcPts val="0"/>
              </a:spcAft>
              <a:buSzPts val="1800"/>
              <a:buChar char="▫"/>
              <a:defRPr sz="1800"/>
            </a:lvl3pPr>
            <a:lvl4pPr marL="1828800" lvl="3" indent="-342900" rtl="0">
              <a:spcBef>
                <a:spcPts val="0"/>
              </a:spcBef>
              <a:spcAft>
                <a:spcPts val="0"/>
              </a:spcAft>
              <a:buSzPts val="1800"/>
              <a:buChar char="▫"/>
              <a:defRPr sz="1800"/>
            </a:lvl4pPr>
            <a:lvl5pPr marL="2286000" lvl="4" indent="-342900" rtl="0">
              <a:spcBef>
                <a:spcPts val="0"/>
              </a:spcBef>
              <a:spcAft>
                <a:spcPts val="0"/>
              </a:spcAft>
              <a:buSzPts val="1800"/>
              <a:buChar char="○"/>
              <a:defRPr sz="1800"/>
            </a:lvl5pPr>
            <a:lvl6pPr marL="2743200" lvl="5" indent="-342900" rtl="0">
              <a:spcBef>
                <a:spcPts val="0"/>
              </a:spcBef>
              <a:spcAft>
                <a:spcPts val="0"/>
              </a:spcAft>
              <a:buSzPts val="1800"/>
              <a:buChar char="■"/>
              <a:defRPr sz="1800"/>
            </a:lvl6pPr>
            <a:lvl7pPr marL="3200400" lvl="6" indent="-342900" rtl="0">
              <a:spcBef>
                <a:spcPts val="0"/>
              </a:spcBef>
              <a:spcAft>
                <a:spcPts val="0"/>
              </a:spcAft>
              <a:buSzPts val="1800"/>
              <a:buChar char="●"/>
              <a:defRPr sz="1800"/>
            </a:lvl7pPr>
            <a:lvl8pPr marL="3657600" lvl="7" indent="-342900" rtl="0">
              <a:spcBef>
                <a:spcPts val="0"/>
              </a:spcBef>
              <a:spcAft>
                <a:spcPts val="0"/>
              </a:spcAft>
              <a:buSzPts val="1800"/>
              <a:buChar char="○"/>
              <a:defRPr sz="1800"/>
            </a:lvl8pPr>
            <a:lvl9pPr marL="4114800" lvl="8" indent="-342900" rtl="0">
              <a:spcBef>
                <a:spcPts val="0"/>
              </a:spcBef>
              <a:spcAft>
                <a:spcPts val="0"/>
              </a:spcAft>
              <a:buSzPts val="1800"/>
              <a:buChar char="■"/>
              <a:defRPr sz="1800"/>
            </a:lvl9pPr>
          </a:lstStyle>
          <a:p>
            <a:endParaRPr/>
          </a:p>
        </p:txBody>
      </p:sp>
      <p:sp>
        <p:nvSpPr>
          <p:cNvPr id="41" name="Google Shape;41;p6"/>
          <p:cNvSpPr txBox="1">
            <a:spLocks noGrp="1"/>
          </p:cNvSpPr>
          <p:nvPr>
            <p:ph type="body" idx="2"/>
          </p:nvPr>
        </p:nvSpPr>
        <p:spPr>
          <a:xfrm>
            <a:off x="3144470" y="1664175"/>
            <a:ext cx="2098500" cy="2727000"/>
          </a:xfrm>
          <a:prstGeom prst="rect">
            <a:avLst/>
          </a:prstGeom>
        </p:spPr>
        <p:txBody>
          <a:bodyPr spcFirstLastPara="1" wrap="square" lIns="0" tIns="0" rIns="0" bIns="0" anchor="t" anchorCtr="0">
            <a:noAutofit/>
          </a:bodyPr>
          <a:lstStyle>
            <a:lvl1pPr marL="457200" lvl="0" indent="-342900" rtl="0">
              <a:spcBef>
                <a:spcPts val="600"/>
              </a:spcBef>
              <a:spcAft>
                <a:spcPts val="0"/>
              </a:spcAft>
              <a:buSzPts val="1800"/>
              <a:buChar char="▪"/>
              <a:defRPr sz="1800"/>
            </a:lvl1pPr>
            <a:lvl2pPr marL="914400" lvl="1" indent="-342900" rtl="0">
              <a:spcBef>
                <a:spcPts val="0"/>
              </a:spcBef>
              <a:spcAft>
                <a:spcPts val="0"/>
              </a:spcAft>
              <a:buSzPts val="1800"/>
              <a:buChar char="▫"/>
              <a:defRPr sz="1800"/>
            </a:lvl2pPr>
            <a:lvl3pPr marL="1371600" lvl="2" indent="-342900" rtl="0">
              <a:spcBef>
                <a:spcPts val="0"/>
              </a:spcBef>
              <a:spcAft>
                <a:spcPts val="0"/>
              </a:spcAft>
              <a:buSzPts val="1800"/>
              <a:buChar char="▫"/>
              <a:defRPr sz="1800"/>
            </a:lvl3pPr>
            <a:lvl4pPr marL="1828800" lvl="3" indent="-342900" rtl="0">
              <a:spcBef>
                <a:spcPts val="0"/>
              </a:spcBef>
              <a:spcAft>
                <a:spcPts val="0"/>
              </a:spcAft>
              <a:buSzPts val="1800"/>
              <a:buChar char="▫"/>
              <a:defRPr sz="1800"/>
            </a:lvl4pPr>
            <a:lvl5pPr marL="2286000" lvl="4" indent="-342900" rtl="0">
              <a:spcBef>
                <a:spcPts val="0"/>
              </a:spcBef>
              <a:spcAft>
                <a:spcPts val="0"/>
              </a:spcAft>
              <a:buSzPts val="1800"/>
              <a:buChar char="○"/>
              <a:defRPr sz="1800"/>
            </a:lvl5pPr>
            <a:lvl6pPr marL="2743200" lvl="5" indent="-342900" rtl="0">
              <a:spcBef>
                <a:spcPts val="0"/>
              </a:spcBef>
              <a:spcAft>
                <a:spcPts val="0"/>
              </a:spcAft>
              <a:buSzPts val="1800"/>
              <a:buChar char="■"/>
              <a:defRPr sz="1800"/>
            </a:lvl6pPr>
            <a:lvl7pPr marL="3200400" lvl="6" indent="-342900" rtl="0">
              <a:spcBef>
                <a:spcPts val="0"/>
              </a:spcBef>
              <a:spcAft>
                <a:spcPts val="0"/>
              </a:spcAft>
              <a:buSzPts val="1800"/>
              <a:buChar char="●"/>
              <a:defRPr sz="1800"/>
            </a:lvl7pPr>
            <a:lvl8pPr marL="3657600" lvl="7" indent="-342900" rtl="0">
              <a:spcBef>
                <a:spcPts val="0"/>
              </a:spcBef>
              <a:spcAft>
                <a:spcPts val="0"/>
              </a:spcAft>
              <a:buSzPts val="1800"/>
              <a:buChar char="○"/>
              <a:defRPr sz="1800"/>
            </a:lvl8pPr>
            <a:lvl9pPr marL="4114800" lvl="8" indent="-342900" rtl="0">
              <a:spcBef>
                <a:spcPts val="0"/>
              </a:spcBef>
              <a:spcAft>
                <a:spcPts val="0"/>
              </a:spcAft>
              <a:buSzPts val="1800"/>
              <a:buChar char="■"/>
              <a:defRPr sz="1800"/>
            </a:lvl9pPr>
          </a:lstStyle>
          <a:p>
            <a:endParaRPr/>
          </a:p>
        </p:txBody>
      </p:sp>
      <p:sp>
        <p:nvSpPr>
          <p:cNvPr id="42" name="Google Shape;42;p6"/>
          <p:cNvSpPr txBox="1">
            <a:spLocks noGrp="1"/>
          </p:cNvSpPr>
          <p:nvPr>
            <p:ph type="sldNum" idx="12"/>
          </p:nvPr>
        </p:nvSpPr>
        <p:spPr>
          <a:xfrm>
            <a:off x="8392497" y="4391174"/>
            <a:ext cx="751500" cy="751500"/>
          </a:xfrm>
          <a:prstGeom prst="rect">
            <a:avLst/>
          </a:prstGeom>
        </p:spPr>
        <p:txBody>
          <a:bodyPr spcFirstLastPara="1" wrap="square" lIns="0" tIns="0" rIns="0" bIns="0"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ct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 3 columns">
  <p:cSld name="TITLE_AND_TWO_COLUMNS_1">
    <p:spTree>
      <p:nvGrpSpPr>
        <p:cNvPr id="1" name="Shape 43"/>
        <p:cNvGrpSpPr/>
        <p:nvPr/>
      </p:nvGrpSpPr>
      <p:grpSpPr>
        <a:xfrm>
          <a:off x="0" y="0"/>
          <a:ext cx="0" cy="0"/>
          <a:chOff x="0" y="0"/>
          <a:chExt cx="0" cy="0"/>
        </a:xfrm>
      </p:grpSpPr>
      <p:sp>
        <p:nvSpPr>
          <p:cNvPr id="44" name="Google Shape;44;p7"/>
          <p:cNvSpPr/>
          <p:nvPr/>
        </p:nvSpPr>
        <p:spPr>
          <a:xfrm>
            <a:off x="-2000" y="0"/>
            <a:ext cx="9144000" cy="5143500"/>
          </a:xfrm>
          <a:prstGeom prst="rect">
            <a:avLst/>
          </a:prstGeom>
          <a:solidFill>
            <a:srgbClr val="02102E">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 name="Google Shape;45;p7"/>
          <p:cNvSpPr/>
          <p:nvPr/>
        </p:nvSpPr>
        <p:spPr>
          <a:xfrm>
            <a:off x="8392600" y="0"/>
            <a:ext cx="751500" cy="51435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46;p7"/>
          <p:cNvSpPr/>
          <p:nvPr/>
        </p:nvSpPr>
        <p:spPr>
          <a:xfrm>
            <a:off x="0" y="0"/>
            <a:ext cx="751500" cy="7515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 name="Google Shape;47;p7"/>
          <p:cNvSpPr txBox="1">
            <a:spLocks noGrp="1"/>
          </p:cNvSpPr>
          <p:nvPr>
            <p:ph type="title"/>
          </p:nvPr>
        </p:nvSpPr>
        <p:spPr>
          <a:xfrm>
            <a:off x="751500" y="1217000"/>
            <a:ext cx="4491600" cy="396300"/>
          </a:xfrm>
          <a:prstGeom prst="rect">
            <a:avLst/>
          </a:prstGeom>
        </p:spPr>
        <p:txBody>
          <a:bodyPr spcFirstLastPara="1" wrap="square" lIns="0" tIns="0" rIns="0" bIns="0" anchor="b" anchorCtr="0">
            <a:no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48" name="Google Shape;48;p7"/>
          <p:cNvSpPr txBox="1">
            <a:spLocks noGrp="1"/>
          </p:cNvSpPr>
          <p:nvPr>
            <p:ph type="body" idx="1"/>
          </p:nvPr>
        </p:nvSpPr>
        <p:spPr>
          <a:xfrm>
            <a:off x="751500" y="1664175"/>
            <a:ext cx="2146200" cy="2727000"/>
          </a:xfrm>
          <a:prstGeom prst="rect">
            <a:avLst/>
          </a:prstGeom>
        </p:spPr>
        <p:txBody>
          <a:bodyPr spcFirstLastPara="1" wrap="square" lIns="0" tIns="0" rIns="0" bIns="0" anchor="t" anchorCtr="0">
            <a:noAutofit/>
          </a:bodyPr>
          <a:lstStyle>
            <a:lvl1pPr marL="457200" lvl="0" indent="-342900" rtl="0">
              <a:spcBef>
                <a:spcPts val="600"/>
              </a:spcBef>
              <a:spcAft>
                <a:spcPts val="0"/>
              </a:spcAft>
              <a:buSzPts val="1800"/>
              <a:buChar char="▪"/>
              <a:defRPr sz="1800"/>
            </a:lvl1pPr>
            <a:lvl2pPr marL="914400" lvl="1" indent="-342900" rtl="0">
              <a:spcBef>
                <a:spcPts val="0"/>
              </a:spcBef>
              <a:spcAft>
                <a:spcPts val="0"/>
              </a:spcAft>
              <a:buSzPts val="1800"/>
              <a:buChar char="▫"/>
              <a:defRPr sz="1800"/>
            </a:lvl2pPr>
            <a:lvl3pPr marL="1371600" lvl="2" indent="-342900" rtl="0">
              <a:spcBef>
                <a:spcPts val="0"/>
              </a:spcBef>
              <a:spcAft>
                <a:spcPts val="0"/>
              </a:spcAft>
              <a:buSzPts val="1800"/>
              <a:buChar char="▫"/>
              <a:defRPr sz="1800"/>
            </a:lvl3pPr>
            <a:lvl4pPr marL="1828800" lvl="3" indent="-342900" rtl="0">
              <a:spcBef>
                <a:spcPts val="0"/>
              </a:spcBef>
              <a:spcAft>
                <a:spcPts val="0"/>
              </a:spcAft>
              <a:buSzPts val="1800"/>
              <a:buChar char="▫"/>
              <a:defRPr sz="1800"/>
            </a:lvl4pPr>
            <a:lvl5pPr marL="2286000" lvl="4" indent="-342900" rtl="0">
              <a:spcBef>
                <a:spcPts val="0"/>
              </a:spcBef>
              <a:spcAft>
                <a:spcPts val="0"/>
              </a:spcAft>
              <a:buSzPts val="1800"/>
              <a:buChar char="○"/>
              <a:defRPr sz="1800"/>
            </a:lvl5pPr>
            <a:lvl6pPr marL="2743200" lvl="5" indent="-342900" rtl="0">
              <a:spcBef>
                <a:spcPts val="0"/>
              </a:spcBef>
              <a:spcAft>
                <a:spcPts val="0"/>
              </a:spcAft>
              <a:buSzPts val="1800"/>
              <a:buChar char="■"/>
              <a:defRPr sz="1800"/>
            </a:lvl6pPr>
            <a:lvl7pPr marL="3200400" lvl="6" indent="-342900" rtl="0">
              <a:spcBef>
                <a:spcPts val="0"/>
              </a:spcBef>
              <a:spcAft>
                <a:spcPts val="0"/>
              </a:spcAft>
              <a:buSzPts val="1800"/>
              <a:buChar char="●"/>
              <a:defRPr sz="1800"/>
            </a:lvl7pPr>
            <a:lvl8pPr marL="3657600" lvl="7" indent="-342900" rtl="0">
              <a:spcBef>
                <a:spcPts val="0"/>
              </a:spcBef>
              <a:spcAft>
                <a:spcPts val="0"/>
              </a:spcAft>
              <a:buSzPts val="1800"/>
              <a:buChar char="○"/>
              <a:defRPr sz="1800"/>
            </a:lvl8pPr>
            <a:lvl9pPr marL="4114800" lvl="8" indent="-342900" rtl="0">
              <a:spcBef>
                <a:spcPts val="0"/>
              </a:spcBef>
              <a:spcAft>
                <a:spcPts val="0"/>
              </a:spcAft>
              <a:buSzPts val="1800"/>
              <a:buChar char="■"/>
              <a:defRPr sz="1800"/>
            </a:lvl9pPr>
          </a:lstStyle>
          <a:p>
            <a:endParaRPr/>
          </a:p>
        </p:txBody>
      </p:sp>
      <p:sp>
        <p:nvSpPr>
          <p:cNvPr id="49" name="Google Shape;49;p7"/>
          <p:cNvSpPr txBox="1">
            <a:spLocks noGrp="1"/>
          </p:cNvSpPr>
          <p:nvPr>
            <p:ph type="body" idx="2"/>
          </p:nvPr>
        </p:nvSpPr>
        <p:spPr>
          <a:xfrm>
            <a:off x="3123206" y="1664175"/>
            <a:ext cx="2146200" cy="2727000"/>
          </a:xfrm>
          <a:prstGeom prst="rect">
            <a:avLst/>
          </a:prstGeom>
        </p:spPr>
        <p:txBody>
          <a:bodyPr spcFirstLastPara="1" wrap="square" lIns="0" tIns="0" rIns="0" bIns="0" anchor="t" anchorCtr="0">
            <a:noAutofit/>
          </a:bodyPr>
          <a:lstStyle>
            <a:lvl1pPr marL="457200" lvl="0" indent="-342900" rtl="0">
              <a:spcBef>
                <a:spcPts val="600"/>
              </a:spcBef>
              <a:spcAft>
                <a:spcPts val="0"/>
              </a:spcAft>
              <a:buSzPts val="1800"/>
              <a:buChar char="▪"/>
              <a:defRPr sz="1800"/>
            </a:lvl1pPr>
            <a:lvl2pPr marL="914400" lvl="1" indent="-342900" rtl="0">
              <a:spcBef>
                <a:spcPts val="0"/>
              </a:spcBef>
              <a:spcAft>
                <a:spcPts val="0"/>
              </a:spcAft>
              <a:buSzPts val="1800"/>
              <a:buChar char="▫"/>
              <a:defRPr sz="1800"/>
            </a:lvl2pPr>
            <a:lvl3pPr marL="1371600" lvl="2" indent="-342900" rtl="0">
              <a:spcBef>
                <a:spcPts val="0"/>
              </a:spcBef>
              <a:spcAft>
                <a:spcPts val="0"/>
              </a:spcAft>
              <a:buSzPts val="1800"/>
              <a:buChar char="▫"/>
              <a:defRPr sz="1800"/>
            </a:lvl3pPr>
            <a:lvl4pPr marL="1828800" lvl="3" indent="-342900" rtl="0">
              <a:spcBef>
                <a:spcPts val="0"/>
              </a:spcBef>
              <a:spcAft>
                <a:spcPts val="0"/>
              </a:spcAft>
              <a:buSzPts val="1800"/>
              <a:buChar char="▫"/>
              <a:defRPr sz="1800"/>
            </a:lvl4pPr>
            <a:lvl5pPr marL="2286000" lvl="4" indent="-342900" rtl="0">
              <a:spcBef>
                <a:spcPts val="0"/>
              </a:spcBef>
              <a:spcAft>
                <a:spcPts val="0"/>
              </a:spcAft>
              <a:buSzPts val="1800"/>
              <a:buChar char="○"/>
              <a:defRPr sz="1800"/>
            </a:lvl5pPr>
            <a:lvl6pPr marL="2743200" lvl="5" indent="-342900" rtl="0">
              <a:spcBef>
                <a:spcPts val="0"/>
              </a:spcBef>
              <a:spcAft>
                <a:spcPts val="0"/>
              </a:spcAft>
              <a:buSzPts val="1800"/>
              <a:buChar char="■"/>
              <a:defRPr sz="1800"/>
            </a:lvl6pPr>
            <a:lvl7pPr marL="3200400" lvl="6" indent="-342900" rtl="0">
              <a:spcBef>
                <a:spcPts val="0"/>
              </a:spcBef>
              <a:spcAft>
                <a:spcPts val="0"/>
              </a:spcAft>
              <a:buSzPts val="1800"/>
              <a:buChar char="●"/>
              <a:defRPr sz="1800"/>
            </a:lvl7pPr>
            <a:lvl8pPr marL="3657600" lvl="7" indent="-342900" rtl="0">
              <a:spcBef>
                <a:spcPts val="0"/>
              </a:spcBef>
              <a:spcAft>
                <a:spcPts val="0"/>
              </a:spcAft>
              <a:buSzPts val="1800"/>
              <a:buChar char="○"/>
              <a:defRPr sz="1800"/>
            </a:lvl8pPr>
            <a:lvl9pPr marL="4114800" lvl="8" indent="-342900" rtl="0">
              <a:spcBef>
                <a:spcPts val="0"/>
              </a:spcBef>
              <a:spcAft>
                <a:spcPts val="0"/>
              </a:spcAft>
              <a:buSzPts val="1800"/>
              <a:buChar char="■"/>
              <a:defRPr sz="1800"/>
            </a:lvl9pPr>
          </a:lstStyle>
          <a:p>
            <a:endParaRPr/>
          </a:p>
        </p:txBody>
      </p:sp>
      <p:sp>
        <p:nvSpPr>
          <p:cNvPr id="50" name="Google Shape;50;p7"/>
          <p:cNvSpPr txBox="1">
            <a:spLocks noGrp="1"/>
          </p:cNvSpPr>
          <p:nvPr>
            <p:ph type="body" idx="3"/>
          </p:nvPr>
        </p:nvSpPr>
        <p:spPr>
          <a:xfrm>
            <a:off x="5494913" y="1664175"/>
            <a:ext cx="2146200" cy="2727000"/>
          </a:xfrm>
          <a:prstGeom prst="rect">
            <a:avLst/>
          </a:prstGeom>
        </p:spPr>
        <p:txBody>
          <a:bodyPr spcFirstLastPara="1" wrap="square" lIns="0" tIns="0" rIns="0" bIns="0" anchor="t" anchorCtr="0">
            <a:noAutofit/>
          </a:bodyPr>
          <a:lstStyle>
            <a:lvl1pPr marL="457200" lvl="0" indent="-342900" rtl="0">
              <a:spcBef>
                <a:spcPts val="600"/>
              </a:spcBef>
              <a:spcAft>
                <a:spcPts val="0"/>
              </a:spcAft>
              <a:buSzPts val="1800"/>
              <a:buChar char="▪"/>
              <a:defRPr sz="1800"/>
            </a:lvl1pPr>
            <a:lvl2pPr marL="914400" lvl="1" indent="-342900" rtl="0">
              <a:spcBef>
                <a:spcPts val="0"/>
              </a:spcBef>
              <a:spcAft>
                <a:spcPts val="0"/>
              </a:spcAft>
              <a:buSzPts val="1800"/>
              <a:buChar char="▫"/>
              <a:defRPr sz="1800"/>
            </a:lvl2pPr>
            <a:lvl3pPr marL="1371600" lvl="2" indent="-342900" rtl="0">
              <a:spcBef>
                <a:spcPts val="0"/>
              </a:spcBef>
              <a:spcAft>
                <a:spcPts val="0"/>
              </a:spcAft>
              <a:buSzPts val="1800"/>
              <a:buChar char="▫"/>
              <a:defRPr sz="1800"/>
            </a:lvl3pPr>
            <a:lvl4pPr marL="1828800" lvl="3" indent="-342900" rtl="0">
              <a:spcBef>
                <a:spcPts val="0"/>
              </a:spcBef>
              <a:spcAft>
                <a:spcPts val="0"/>
              </a:spcAft>
              <a:buSzPts val="1800"/>
              <a:buChar char="▫"/>
              <a:defRPr sz="1800"/>
            </a:lvl4pPr>
            <a:lvl5pPr marL="2286000" lvl="4" indent="-342900" rtl="0">
              <a:spcBef>
                <a:spcPts val="0"/>
              </a:spcBef>
              <a:spcAft>
                <a:spcPts val="0"/>
              </a:spcAft>
              <a:buSzPts val="1800"/>
              <a:buChar char="○"/>
              <a:defRPr sz="1800"/>
            </a:lvl5pPr>
            <a:lvl6pPr marL="2743200" lvl="5" indent="-342900" rtl="0">
              <a:spcBef>
                <a:spcPts val="0"/>
              </a:spcBef>
              <a:spcAft>
                <a:spcPts val="0"/>
              </a:spcAft>
              <a:buSzPts val="1800"/>
              <a:buChar char="■"/>
              <a:defRPr sz="1800"/>
            </a:lvl6pPr>
            <a:lvl7pPr marL="3200400" lvl="6" indent="-342900" rtl="0">
              <a:spcBef>
                <a:spcPts val="0"/>
              </a:spcBef>
              <a:spcAft>
                <a:spcPts val="0"/>
              </a:spcAft>
              <a:buSzPts val="1800"/>
              <a:buChar char="●"/>
              <a:defRPr sz="1800"/>
            </a:lvl7pPr>
            <a:lvl8pPr marL="3657600" lvl="7" indent="-342900" rtl="0">
              <a:spcBef>
                <a:spcPts val="0"/>
              </a:spcBef>
              <a:spcAft>
                <a:spcPts val="0"/>
              </a:spcAft>
              <a:buSzPts val="1800"/>
              <a:buChar char="○"/>
              <a:defRPr sz="1800"/>
            </a:lvl8pPr>
            <a:lvl9pPr marL="4114800" lvl="8" indent="-342900" rtl="0">
              <a:spcBef>
                <a:spcPts val="0"/>
              </a:spcBef>
              <a:spcAft>
                <a:spcPts val="0"/>
              </a:spcAft>
              <a:buSzPts val="1800"/>
              <a:buChar char="■"/>
              <a:defRPr sz="1800"/>
            </a:lvl9pPr>
          </a:lstStyle>
          <a:p>
            <a:endParaRPr/>
          </a:p>
        </p:txBody>
      </p:sp>
      <p:sp>
        <p:nvSpPr>
          <p:cNvPr id="51" name="Google Shape;51;p7"/>
          <p:cNvSpPr txBox="1">
            <a:spLocks noGrp="1"/>
          </p:cNvSpPr>
          <p:nvPr>
            <p:ph type="sldNum" idx="12"/>
          </p:nvPr>
        </p:nvSpPr>
        <p:spPr>
          <a:xfrm>
            <a:off x="8392497" y="4391174"/>
            <a:ext cx="751500" cy="751500"/>
          </a:xfrm>
          <a:prstGeom prst="rect">
            <a:avLst/>
          </a:prstGeom>
        </p:spPr>
        <p:txBody>
          <a:bodyPr spcFirstLastPara="1" wrap="square" lIns="0" tIns="0" rIns="0" bIns="0"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ct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52"/>
        <p:cNvGrpSpPr/>
        <p:nvPr/>
      </p:nvGrpSpPr>
      <p:grpSpPr>
        <a:xfrm>
          <a:off x="0" y="0"/>
          <a:ext cx="0" cy="0"/>
          <a:chOff x="0" y="0"/>
          <a:chExt cx="0" cy="0"/>
        </a:xfrm>
      </p:grpSpPr>
      <p:sp>
        <p:nvSpPr>
          <p:cNvPr id="53" name="Google Shape;53;p8"/>
          <p:cNvSpPr/>
          <p:nvPr/>
        </p:nvSpPr>
        <p:spPr>
          <a:xfrm>
            <a:off x="-2000" y="0"/>
            <a:ext cx="9144000" cy="5143500"/>
          </a:xfrm>
          <a:prstGeom prst="rect">
            <a:avLst/>
          </a:prstGeom>
          <a:solidFill>
            <a:srgbClr val="02102E">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54;p8"/>
          <p:cNvSpPr/>
          <p:nvPr/>
        </p:nvSpPr>
        <p:spPr>
          <a:xfrm>
            <a:off x="6860500" y="-25"/>
            <a:ext cx="2283600" cy="51435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55;p8"/>
          <p:cNvSpPr/>
          <p:nvPr/>
        </p:nvSpPr>
        <p:spPr>
          <a:xfrm>
            <a:off x="0" y="0"/>
            <a:ext cx="751500" cy="7515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56;p8"/>
          <p:cNvSpPr txBox="1">
            <a:spLocks noGrp="1"/>
          </p:cNvSpPr>
          <p:nvPr>
            <p:ph type="title"/>
          </p:nvPr>
        </p:nvSpPr>
        <p:spPr>
          <a:xfrm>
            <a:off x="751500" y="1217000"/>
            <a:ext cx="4491600" cy="396300"/>
          </a:xfrm>
          <a:prstGeom prst="rect">
            <a:avLst/>
          </a:prstGeom>
        </p:spPr>
        <p:txBody>
          <a:bodyPr spcFirstLastPara="1" wrap="square" lIns="0" tIns="0" rIns="0" bIns="0" anchor="b" anchorCtr="0">
            <a:no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57" name="Google Shape;57;p8"/>
          <p:cNvSpPr txBox="1">
            <a:spLocks noGrp="1"/>
          </p:cNvSpPr>
          <p:nvPr>
            <p:ph type="sldNum" idx="12"/>
          </p:nvPr>
        </p:nvSpPr>
        <p:spPr>
          <a:xfrm>
            <a:off x="8392497" y="4391174"/>
            <a:ext cx="751500" cy="751500"/>
          </a:xfrm>
          <a:prstGeom prst="rect">
            <a:avLst/>
          </a:prstGeom>
        </p:spPr>
        <p:txBody>
          <a:bodyPr spcFirstLastPara="1" wrap="square" lIns="0" tIns="0" rIns="0" bIns="0"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ct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Top title only">
  <p:cSld name="TITLE_ONLY_1">
    <p:spTree>
      <p:nvGrpSpPr>
        <p:cNvPr id="1" name="Shape 58"/>
        <p:cNvGrpSpPr/>
        <p:nvPr/>
      </p:nvGrpSpPr>
      <p:grpSpPr>
        <a:xfrm>
          <a:off x="0" y="0"/>
          <a:ext cx="0" cy="0"/>
          <a:chOff x="0" y="0"/>
          <a:chExt cx="0" cy="0"/>
        </a:xfrm>
      </p:grpSpPr>
      <p:sp>
        <p:nvSpPr>
          <p:cNvPr id="59" name="Google Shape;59;p9"/>
          <p:cNvSpPr/>
          <p:nvPr/>
        </p:nvSpPr>
        <p:spPr>
          <a:xfrm>
            <a:off x="-2000" y="0"/>
            <a:ext cx="9144000" cy="5143500"/>
          </a:xfrm>
          <a:prstGeom prst="rect">
            <a:avLst/>
          </a:prstGeom>
          <a:solidFill>
            <a:srgbClr val="02102E">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60;p9"/>
          <p:cNvSpPr/>
          <p:nvPr/>
        </p:nvSpPr>
        <p:spPr>
          <a:xfrm>
            <a:off x="8392600" y="0"/>
            <a:ext cx="751500" cy="51435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61;p9"/>
          <p:cNvSpPr/>
          <p:nvPr/>
        </p:nvSpPr>
        <p:spPr>
          <a:xfrm>
            <a:off x="0" y="0"/>
            <a:ext cx="751500" cy="7515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62;p9"/>
          <p:cNvSpPr txBox="1">
            <a:spLocks noGrp="1"/>
          </p:cNvSpPr>
          <p:nvPr>
            <p:ph type="title"/>
          </p:nvPr>
        </p:nvSpPr>
        <p:spPr>
          <a:xfrm>
            <a:off x="987850" y="0"/>
            <a:ext cx="7404600" cy="751500"/>
          </a:xfrm>
          <a:prstGeom prst="rect">
            <a:avLst/>
          </a:prstGeom>
        </p:spPr>
        <p:txBody>
          <a:bodyPr spcFirstLastPara="1" wrap="square" lIns="0" tIns="0" rIns="0" bIns="0" anchor="ctr" anchorCtr="0">
            <a:no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63" name="Google Shape;63;p9"/>
          <p:cNvSpPr txBox="1">
            <a:spLocks noGrp="1"/>
          </p:cNvSpPr>
          <p:nvPr>
            <p:ph type="sldNum" idx="12"/>
          </p:nvPr>
        </p:nvSpPr>
        <p:spPr>
          <a:xfrm>
            <a:off x="8392497" y="4391174"/>
            <a:ext cx="751500" cy="751500"/>
          </a:xfrm>
          <a:prstGeom prst="rect">
            <a:avLst/>
          </a:prstGeom>
        </p:spPr>
        <p:txBody>
          <a:bodyPr spcFirstLastPara="1" wrap="square" lIns="0" tIns="0" rIns="0" bIns="0"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ct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bg>
      <p:bgPr>
        <a:blipFill>
          <a:blip r:embed="rId2">
            <a:alphaModFix/>
          </a:blip>
          <a:stretch>
            <a:fillRect/>
          </a:stretch>
        </a:blipFill>
        <a:effectLst/>
      </p:bgPr>
    </p:bg>
    <p:spTree>
      <p:nvGrpSpPr>
        <p:cNvPr id="1" name="Shape 64"/>
        <p:cNvGrpSpPr/>
        <p:nvPr/>
      </p:nvGrpSpPr>
      <p:grpSpPr>
        <a:xfrm>
          <a:off x="0" y="0"/>
          <a:ext cx="0" cy="0"/>
          <a:chOff x="0" y="0"/>
          <a:chExt cx="0" cy="0"/>
        </a:xfrm>
      </p:grpSpPr>
      <p:sp>
        <p:nvSpPr>
          <p:cNvPr id="65" name="Google Shape;65;p10"/>
          <p:cNvSpPr/>
          <p:nvPr/>
        </p:nvSpPr>
        <p:spPr>
          <a:xfrm>
            <a:off x="-2000" y="0"/>
            <a:ext cx="9144000" cy="5143500"/>
          </a:xfrm>
          <a:prstGeom prst="rect">
            <a:avLst/>
          </a:prstGeom>
          <a:solidFill>
            <a:srgbClr val="02102E">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66;p10"/>
          <p:cNvSpPr/>
          <p:nvPr/>
        </p:nvSpPr>
        <p:spPr>
          <a:xfrm>
            <a:off x="6860500" y="-25"/>
            <a:ext cx="2283600" cy="51435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67;p10"/>
          <p:cNvSpPr/>
          <p:nvPr/>
        </p:nvSpPr>
        <p:spPr>
          <a:xfrm>
            <a:off x="0" y="0"/>
            <a:ext cx="751500" cy="7515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68;p10"/>
          <p:cNvSpPr txBox="1">
            <a:spLocks noGrp="1"/>
          </p:cNvSpPr>
          <p:nvPr>
            <p:ph type="sldNum" idx="12"/>
          </p:nvPr>
        </p:nvSpPr>
        <p:spPr>
          <a:xfrm>
            <a:off x="8392497" y="4391174"/>
            <a:ext cx="751500" cy="751500"/>
          </a:xfrm>
          <a:prstGeom prst="rect">
            <a:avLst/>
          </a:prstGeom>
        </p:spPr>
        <p:txBody>
          <a:bodyPr spcFirstLastPara="1" wrap="square" lIns="0" tIns="0" rIns="0" bIns="0"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ctr" rtl="0">
              <a:spcBef>
                <a:spcPts val="0"/>
              </a:spcBef>
              <a:spcAft>
                <a:spcPts val="0"/>
              </a:spcAft>
              <a:buNone/>
            </a:pPr>
            <a:fld id="{00000000-1234-1234-1234-123412341234}" type="slidenum">
              <a:rPr lang="en"/>
              <a:t>‹#›</a:t>
            </a:fld>
            <a:endParaRPr/>
          </a:p>
        </p:txBody>
      </p:sp>
      <p:sp>
        <p:nvSpPr>
          <p:cNvPr id="69" name="Google Shape;69;p10"/>
          <p:cNvSpPr/>
          <p:nvPr/>
        </p:nvSpPr>
        <p:spPr>
          <a:xfrm>
            <a:off x="751500" y="751550"/>
            <a:ext cx="7641300" cy="3640500"/>
          </a:xfrm>
          <a:prstGeom prst="rect">
            <a:avLst/>
          </a:prstGeom>
          <a:solidFill>
            <a:schemeClr val="lt1"/>
          </a:solidFill>
          <a:ln>
            <a:noFill/>
          </a:ln>
          <a:effectLst>
            <a:outerShdw blurRad="285750" dist="190500" dir="2760000" algn="bl" rotWithShape="0">
              <a:schemeClr val="dk1">
                <a:alpha val="35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lt1"/>
              </a:solidFill>
            </a:endParaRPr>
          </a:p>
        </p:txBody>
      </p:sp>
      <p:sp>
        <p:nvSpPr>
          <p:cNvPr id="70" name="Google Shape;70;p10"/>
          <p:cNvSpPr txBox="1">
            <a:spLocks noGrp="1"/>
          </p:cNvSpPr>
          <p:nvPr>
            <p:ph type="body" idx="1"/>
          </p:nvPr>
        </p:nvSpPr>
        <p:spPr>
          <a:xfrm>
            <a:off x="751500" y="4482500"/>
            <a:ext cx="7641300" cy="317700"/>
          </a:xfrm>
          <a:prstGeom prst="rect">
            <a:avLst/>
          </a:prstGeom>
        </p:spPr>
        <p:txBody>
          <a:bodyPr spcFirstLastPara="1" wrap="square" lIns="0" tIns="0" rIns="0" bIns="0" anchor="t" anchorCtr="0">
            <a:noAutofit/>
          </a:bodyPr>
          <a:lstStyle>
            <a:lvl1pPr marL="457200" lvl="0" indent="-228600" rtl="0">
              <a:spcBef>
                <a:spcPts val="0"/>
              </a:spcBef>
              <a:spcAft>
                <a:spcPts val="0"/>
              </a:spcAft>
              <a:buClr>
                <a:schemeClr val="accent6"/>
              </a:buClr>
              <a:buSzPts val="1800"/>
              <a:buNone/>
              <a:defRPr sz="1800">
                <a:solidFill>
                  <a:schemeClr val="accent6"/>
                </a:solidFill>
              </a:defRPr>
            </a:lvl1pPr>
          </a:lstStyle>
          <a:p>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
    <p:bg>
      <p:bgPr>
        <a:blipFill>
          <a:blip r:embed="rId13">
            <a:alphaModFix/>
          </a:blip>
          <a:stretch>
            <a:fillRect/>
          </a:stretch>
        </a:blip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751500" y="1217000"/>
            <a:ext cx="4491600" cy="396300"/>
          </a:xfrm>
          <a:prstGeom prst="rect">
            <a:avLst/>
          </a:prstGeom>
          <a:noFill/>
          <a:ln>
            <a:noFill/>
          </a:ln>
          <a:effectLst>
            <a:outerShdw blurRad="42863" dist="9525" dir="5400000" algn="bl" rotWithShape="0">
              <a:schemeClr val="dk1">
                <a:alpha val="20000"/>
              </a:schemeClr>
            </a:outerShdw>
          </a:effectLst>
        </p:spPr>
        <p:txBody>
          <a:bodyPr spcFirstLastPara="1" wrap="square" lIns="0" tIns="0" rIns="0" bIns="0" anchor="b" anchorCtr="0">
            <a:noAutofit/>
          </a:bodyPr>
          <a:lstStyle>
            <a:lvl1pPr lvl="0" rtl="0">
              <a:lnSpc>
                <a:spcPct val="90000"/>
              </a:lnSpc>
              <a:spcBef>
                <a:spcPts val="0"/>
              </a:spcBef>
              <a:spcAft>
                <a:spcPts val="0"/>
              </a:spcAft>
              <a:buClr>
                <a:schemeClr val="accent6"/>
              </a:buClr>
              <a:buSzPts val="2800"/>
              <a:buFont typeface="Fira Sans SemiBold"/>
              <a:buNone/>
              <a:defRPr sz="2800">
                <a:solidFill>
                  <a:schemeClr val="accent6"/>
                </a:solidFill>
                <a:latin typeface="Fira Sans SemiBold"/>
                <a:ea typeface="Fira Sans SemiBold"/>
                <a:cs typeface="Fira Sans SemiBold"/>
                <a:sym typeface="Fira Sans SemiBold"/>
              </a:defRPr>
            </a:lvl1pPr>
            <a:lvl2pPr lvl="1" rtl="0">
              <a:lnSpc>
                <a:spcPct val="90000"/>
              </a:lnSpc>
              <a:spcBef>
                <a:spcPts val="0"/>
              </a:spcBef>
              <a:spcAft>
                <a:spcPts val="0"/>
              </a:spcAft>
              <a:buClr>
                <a:schemeClr val="accent6"/>
              </a:buClr>
              <a:buSzPts val="2800"/>
              <a:buFont typeface="Fira Sans SemiBold"/>
              <a:buNone/>
              <a:defRPr sz="2800">
                <a:solidFill>
                  <a:schemeClr val="accent6"/>
                </a:solidFill>
                <a:latin typeface="Fira Sans SemiBold"/>
                <a:ea typeface="Fira Sans SemiBold"/>
                <a:cs typeface="Fira Sans SemiBold"/>
                <a:sym typeface="Fira Sans SemiBold"/>
              </a:defRPr>
            </a:lvl2pPr>
            <a:lvl3pPr lvl="2" rtl="0">
              <a:lnSpc>
                <a:spcPct val="90000"/>
              </a:lnSpc>
              <a:spcBef>
                <a:spcPts val="0"/>
              </a:spcBef>
              <a:spcAft>
                <a:spcPts val="0"/>
              </a:spcAft>
              <a:buClr>
                <a:schemeClr val="accent6"/>
              </a:buClr>
              <a:buSzPts val="2800"/>
              <a:buFont typeface="Fira Sans SemiBold"/>
              <a:buNone/>
              <a:defRPr sz="2800">
                <a:solidFill>
                  <a:schemeClr val="accent6"/>
                </a:solidFill>
                <a:latin typeface="Fira Sans SemiBold"/>
                <a:ea typeface="Fira Sans SemiBold"/>
                <a:cs typeface="Fira Sans SemiBold"/>
                <a:sym typeface="Fira Sans SemiBold"/>
              </a:defRPr>
            </a:lvl3pPr>
            <a:lvl4pPr lvl="3" rtl="0">
              <a:lnSpc>
                <a:spcPct val="90000"/>
              </a:lnSpc>
              <a:spcBef>
                <a:spcPts val="0"/>
              </a:spcBef>
              <a:spcAft>
                <a:spcPts val="0"/>
              </a:spcAft>
              <a:buClr>
                <a:schemeClr val="accent6"/>
              </a:buClr>
              <a:buSzPts val="2800"/>
              <a:buFont typeface="Fira Sans SemiBold"/>
              <a:buNone/>
              <a:defRPr sz="2800">
                <a:solidFill>
                  <a:schemeClr val="accent6"/>
                </a:solidFill>
                <a:latin typeface="Fira Sans SemiBold"/>
                <a:ea typeface="Fira Sans SemiBold"/>
                <a:cs typeface="Fira Sans SemiBold"/>
                <a:sym typeface="Fira Sans SemiBold"/>
              </a:defRPr>
            </a:lvl4pPr>
            <a:lvl5pPr lvl="4" rtl="0">
              <a:lnSpc>
                <a:spcPct val="90000"/>
              </a:lnSpc>
              <a:spcBef>
                <a:spcPts val="0"/>
              </a:spcBef>
              <a:spcAft>
                <a:spcPts val="0"/>
              </a:spcAft>
              <a:buClr>
                <a:schemeClr val="accent6"/>
              </a:buClr>
              <a:buSzPts val="2800"/>
              <a:buFont typeface="Fira Sans SemiBold"/>
              <a:buNone/>
              <a:defRPr sz="2800">
                <a:solidFill>
                  <a:schemeClr val="accent6"/>
                </a:solidFill>
                <a:latin typeface="Fira Sans SemiBold"/>
                <a:ea typeface="Fira Sans SemiBold"/>
                <a:cs typeface="Fira Sans SemiBold"/>
                <a:sym typeface="Fira Sans SemiBold"/>
              </a:defRPr>
            </a:lvl5pPr>
            <a:lvl6pPr lvl="5" rtl="0">
              <a:lnSpc>
                <a:spcPct val="90000"/>
              </a:lnSpc>
              <a:spcBef>
                <a:spcPts val="0"/>
              </a:spcBef>
              <a:spcAft>
                <a:spcPts val="0"/>
              </a:spcAft>
              <a:buClr>
                <a:schemeClr val="accent6"/>
              </a:buClr>
              <a:buSzPts val="2800"/>
              <a:buFont typeface="Fira Sans SemiBold"/>
              <a:buNone/>
              <a:defRPr sz="2800">
                <a:solidFill>
                  <a:schemeClr val="accent6"/>
                </a:solidFill>
                <a:latin typeface="Fira Sans SemiBold"/>
                <a:ea typeface="Fira Sans SemiBold"/>
                <a:cs typeface="Fira Sans SemiBold"/>
                <a:sym typeface="Fira Sans SemiBold"/>
              </a:defRPr>
            </a:lvl6pPr>
            <a:lvl7pPr lvl="6" rtl="0">
              <a:lnSpc>
                <a:spcPct val="90000"/>
              </a:lnSpc>
              <a:spcBef>
                <a:spcPts val="0"/>
              </a:spcBef>
              <a:spcAft>
                <a:spcPts val="0"/>
              </a:spcAft>
              <a:buClr>
                <a:schemeClr val="accent6"/>
              </a:buClr>
              <a:buSzPts val="2800"/>
              <a:buFont typeface="Fira Sans SemiBold"/>
              <a:buNone/>
              <a:defRPr sz="2800">
                <a:solidFill>
                  <a:schemeClr val="accent6"/>
                </a:solidFill>
                <a:latin typeface="Fira Sans SemiBold"/>
                <a:ea typeface="Fira Sans SemiBold"/>
                <a:cs typeface="Fira Sans SemiBold"/>
                <a:sym typeface="Fira Sans SemiBold"/>
              </a:defRPr>
            </a:lvl7pPr>
            <a:lvl8pPr lvl="7" rtl="0">
              <a:lnSpc>
                <a:spcPct val="90000"/>
              </a:lnSpc>
              <a:spcBef>
                <a:spcPts val="0"/>
              </a:spcBef>
              <a:spcAft>
                <a:spcPts val="0"/>
              </a:spcAft>
              <a:buClr>
                <a:schemeClr val="accent6"/>
              </a:buClr>
              <a:buSzPts val="2800"/>
              <a:buFont typeface="Fira Sans SemiBold"/>
              <a:buNone/>
              <a:defRPr sz="2800">
                <a:solidFill>
                  <a:schemeClr val="accent6"/>
                </a:solidFill>
                <a:latin typeface="Fira Sans SemiBold"/>
                <a:ea typeface="Fira Sans SemiBold"/>
                <a:cs typeface="Fira Sans SemiBold"/>
                <a:sym typeface="Fira Sans SemiBold"/>
              </a:defRPr>
            </a:lvl8pPr>
            <a:lvl9pPr lvl="8" rtl="0">
              <a:lnSpc>
                <a:spcPct val="90000"/>
              </a:lnSpc>
              <a:spcBef>
                <a:spcPts val="0"/>
              </a:spcBef>
              <a:spcAft>
                <a:spcPts val="0"/>
              </a:spcAft>
              <a:buClr>
                <a:schemeClr val="accent6"/>
              </a:buClr>
              <a:buSzPts val="2800"/>
              <a:buFont typeface="Fira Sans SemiBold"/>
              <a:buNone/>
              <a:defRPr sz="2800">
                <a:solidFill>
                  <a:schemeClr val="accent6"/>
                </a:solidFill>
                <a:latin typeface="Fira Sans SemiBold"/>
                <a:ea typeface="Fira Sans SemiBold"/>
                <a:cs typeface="Fira Sans SemiBold"/>
                <a:sym typeface="Fira Sans SemiBold"/>
              </a:defRPr>
            </a:lvl9pPr>
          </a:lstStyle>
          <a:p>
            <a:endParaRPr/>
          </a:p>
        </p:txBody>
      </p:sp>
      <p:sp>
        <p:nvSpPr>
          <p:cNvPr id="7" name="Google Shape;7;p1"/>
          <p:cNvSpPr txBox="1">
            <a:spLocks noGrp="1"/>
          </p:cNvSpPr>
          <p:nvPr>
            <p:ph type="body" idx="1"/>
          </p:nvPr>
        </p:nvSpPr>
        <p:spPr>
          <a:xfrm>
            <a:off x="751500" y="1664175"/>
            <a:ext cx="4491600" cy="2727000"/>
          </a:xfrm>
          <a:prstGeom prst="rect">
            <a:avLst/>
          </a:prstGeom>
          <a:noFill/>
          <a:ln>
            <a:noFill/>
          </a:ln>
        </p:spPr>
        <p:txBody>
          <a:bodyPr spcFirstLastPara="1" wrap="square" lIns="0" tIns="0" rIns="0" bIns="0" anchor="t" anchorCtr="0">
            <a:noAutofit/>
          </a:bodyPr>
          <a:lstStyle>
            <a:lvl1pPr marL="457200" lvl="0" indent="-368300" rtl="0">
              <a:spcBef>
                <a:spcPts val="600"/>
              </a:spcBef>
              <a:spcAft>
                <a:spcPts val="0"/>
              </a:spcAft>
              <a:buClr>
                <a:schemeClr val="accent1"/>
              </a:buClr>
              <a:buSzPts val="2200"/>
              <a:buFont typeface="Fira Sans Light"/>
              <a:buChar char="▪"/>
              <a:defRPr sz="2200">
                <a:solidFill>
                  <a:schemeClr val="lt1"/>
                </a:solidFill>
                <a:latin typeface="Fira Sans Light"/>
                <a:ea typeface="Fira Sans Light"/>
                <a:cs typeface="Fira Sans Light"/>
                <a:sym typeface="Fira Sans Light"/>
              </a:defRPr>
            </a:lvl1pPr>
            <a:lvl2pPr marL="914400" lvl="1" indent="-368300" rtl="0">
              <a:spcBef>
                <a:spcPts val="0"/>
              </a:spcBef>
              <a:spcAft>
                <a:spcPts val="0"/>
              </a:spcAft>
              <a:buClr>
                <a:schemeClr val="accent1"/>
              </a:buClr>
              <a:buSzPts val="2200"/>
              <a:buFont typeface="Fira Sans Light"/>
              <a:buChar char="▫"/>
              <a:defRPr sz="2200">
                <a:solidFill>
                  <a:schemeClr val="lt1"/>
                </a:solidFill>
                <a:latin typeface="Fira Sans Light"/>
                <a:ea typeface="Fira Sans Light"/>
                <a:cs typeface="Fira Sans Light"/>
                <a:sym typeface="Fira Sans Light"/>
              </a:defRPr>
            </a:lvl2pPr>
            <a:lvl3pPr marL="1371600" lvl="2" indent="-368300" rtl="0">
              <a:spcBef>
                <a:spcPts val="0"/>
              </a:spcBef>
              <a:spcAft>
                <a:spcPts val="0"/>
              </a:spcAft>
              <a:buClr>
                <a:schemeClr val="lt2"/>
              </a:buClr>
              <a:buSzPts val="2200"/>
              <a:buFont typeface="Fira Sans Light"/>
              <a:buChar char="▫"/>
              <a:defRPr sz="2200">
                <a:solidFill>
                  <a:schemeClr val="lt1"/>
                </a:solidFill>
                <a:latin typeface="Fira Sans Light"/>
                <a:ea typeface="Fira Sans Light"/>
                <a:cs typeface="Fira Sans Light"/>
                <a:sym typeface="Fira Sans Light"/>
              </a:defRPr>
            </a:lvl3pPr>
            <a:lvl4pPr marL="1828800" lvl="3" indent="-368300" rtl="0">
              <a:spcBef>
                <a:spcPts val="0"/>
              </a:spcBef>
              <a:spcAft>
                <a:spcPts val="0"/>
              </a:spcAft>
              <a:buClr>
                <a:schemeClr val="dk1"/>
              </a:buClr>
              <a:buSzPts val="2200"/>
              <a:buFont typeface="Fira Sans Light"/>
              <a:buChar char="▫"/>
              <a:defRPr sz="2200">
                <a:solidFill>
                  <a:schemeClr val="lt1"/>
                </a:solidFill>
                <a:latin typeface="Fira Sans Light"/>
                <a:ea typeface="Fira Sans Light"/>
                <a:cs typeface="Fira Sans Light"/>
                <a:sym typeface="Fira Sans Light"/>
              </a:defRPr>
            </a:lvl4pPr>
            <a:lvl5pPr marL="2286000" lvl="4" indent="-368300" rtl="0">
              <a:spcBef>
                <a:spcPts val="0"/>
              </a:spcBef>
              <a:spcAft>
                <a:spcPts val="0"/>
              </a:spcAft>
              <a:buClr>
                <a:schemeClr val="lt1"/>
              </a:buClr>
              <a:buSzPts val="2200"/>
              <a:buFont typeface="Fira Sans Light"/>
              <a:buChar char="○"/>
              <a:defRPr sz="2200">
                <a:solidFill>
                  <a:schemeClr val="lt1"/>
                </a:solidFill>
                <a:latin typeface="Fira Sans Light"/>
                <a:ea typeface="Fira Sans Light"/>
                <a:cs typeface="Fira Sans Light"/>
                <a:sym typeface="Fira Sans Light"/>
              </a:defRPr>
            </a:lvl5pPr>
            <a:lvl6pPr marL="2743200" lvl="5" indent="-368300" rtl="0">
              <a:spcBef>
                <a:spcPts val="0"/>
              </a:spcBef>
              <a:spcAft>
                <a:spcPts val="0"/>
              </a:spcAft>
              <a:buClr>
                <a:schemeClr val="lt1"/>
              </a:buClr>
              <a:buSzPts val="2200"/>
              <a:buFont typeface="Fira Sans Light"/>
              <a:buChar char="■"/>
              <a:defRPr sz="2200">
                <a:solidFill>
                  <a:schemeClr val="lt1"/>
                </a:solidFill>
                <a:latin typeface="Fira Sans Light"/>
                <a:ea typeface="Fira Sans Light"/>
                <a:cs typeface="Fira Sans Light"/>
                <a:sym typeface="Fira Sans Light"/>
              </a:defRPr>
            </a:lvl6pPr>
            <a:lvl7pPr marL="3200400" lvl="6" indent="-368300" rtl="0">
              <a:spcBef>
                <a:spcPts val="0"/>
              </a:spcBef>
              <a:spcAft>
                <a:spcPts val="0"/>
              </a:spcAft>
              <a:buClr>
                <a:schemeClr val="lt1"/>
              </a:buClr>
              <a:buSzPts val="2200"/>
              <a:buFont typeface="Fira Sans Light"/>
              <a:buChar char="●"/>
              <a:defRPr sz="2200">
                <a:solidFill>
                  <a:schemeClr val="lt1"/>
                </a:solidFill>
                <a:latin typeface="Fira Sans Light"/>
                <a:ea typeface="Fira Sans Light"/>
                <a:cs typeface="Fira Sans Light"/>
                <a:sym typeface="Fira Sans Light"/>
              </a:defRPr>
            </a:lvl7pPr>
            <a:lvl8pPr marL="3657600" lvl="7" indent="-368300" rtl="0">
              <a:spcBef>
                <a:spcPts val="0"/>
              </a:spcBef>
              <a:spcAft>
                <a:spcPts val="0"/>
              </a:spcAft>
              <a:buClr>
                <a:schemeClr val="lt1"/>
              </a:buClr>
              <a:buSzPts val="2200"/>
              <a:buFont typeface="Fira Sans Light"/>
              <a:buChar char="○"/>
              <a:defRPr sz="2200">
                <a:solidFill>
                  <a:schemeClr val="lt1"/>
                </a:solidFill>
                <a:latin typeface="Fira Sans Light"/>
                <a:ea typeface="Fira Sans Light"/>
                <a:cs typeface="Fira Sans Light"/>
                <a:sym typeface="Fira Sans Light"/>
              </a:defRPr>
            </a:lvl8pPr>
            <a:lvl9pPr marL="4114800" lvl="8" indent="-368300" rtl="0">
              <a:spcBef>
                <a:spcPts val="0"/>
              </a:spcBef>
              <a:spcAft>
                <a:spcPts val="0"/>
              </a:spcAft>
              <a:buClr>
                <a:schemeClr val="lt1"/>
              </a:buClr>
              <a:buSzPts val="2200"/>
              <a:buFont typeface="Fira Sans Light"/>
              <a:buChar char="■"/>
              <a:defRPr sz="2200">
                <a:solidFill>
                  <a:schemeClr val="lt1"/>
                </a:solidFill>
                <a:latin typeface="Fira Sans Light"/>
                <a:ea typeface="Fira Sans Light"/>
                <a:cs typeface="Fira Sans Light"/>
                <a:sym typeface="Fira Sans Light"/>
              </a:defRPr>
            </a:lvl9pPr>
          </a:lstStyle>
          <a:p>
            <a:endParaRPr/>
          </a:p>
        </p:txBody>
      </p:sp>
      <p:sp>
        <p:nvSpPr>
          <p:cNvPr id="8" name="Google Shape;8;p1"/>
          <p:cNvSpPr txBox="1">
            <a:spLocks noGrp="1"/>
          </p:cNvSpPr>
          <p:nvPr>
            <p:ph type="sldNum" idx="12"/>
          </p:nvPr>
        </p:nvSpPr>
        <p:spPr>
          <a:xfrm>
            <a:off x="8392497" y="4391174"/>
            <a:ext cx="751500" cy="751500"/>
          </a:xfrm>
          <a:prstGeom prst="rect">
            <a:avLst/>
          </a:prstGeom>
          <a:solidFill>
            <a:srgbClr val="02102E">
              <a:alpha val="16200"/>
            </a:srgbClr>
          </a:solidFill>
          <a:ln>
            <a:noFill/>
          </a:ln>
        </p:spPr>
        <p:txBody>
          <a:bodyPr spcFirstLastPara="1" wrap="square" lIns="0" tIns="0" rIns="0" bIns="0" anchor="ctr" anchorCtr="0">
            <a:noAutofit/>
          </a:bodyPr>
          <a:lstStyle>
            <a:lvl1pPr lvl="0" algn="ctr" rtl="0">
              <a:buNone/>
              <a:defRPr sz="1500">
                <a:solidFill>
                  <a:schemeClr val="accent6"/>
                </a:solidFill>
                <a:latin typeface="Fira Sans SemiBold"/>
                <a:ea typeface="Fira Sans SemiBold"/>
                <a:cs typeface="Fira Sans SemiBold"/>
                <a:sym typeface="Fira Sans SemiBold"/>
              </a:defRPr>
            </a:lvl1pPr>
            <a:lvl2pPr lvl="1" algn="ctr" rtl="0">
              <a:buNone/>
              <a:defRPr sz="1500">
                <a:solidFill>
                  <a:schemeClr val="accent6"/>
                </a:solidFill>
                <a:latin typeface="Fira Sans SemiBold"/>
                <a:ea typeface="Fira Sans SemiBold"/>
                <a:cs typeface="Fira Sans SemiBold"/>
                <a:sym typeface="Fira Sans SemiBold"/>
              </a:defRPr>
            </a:lvl2pPr>
            <a:lvl3pPr lvl="2" algn="ctr" rtl="0">
              <a:buNone/>
              <a:defRPr sz="1500">
                <a:solidFill>
                  <a:schemeClr val="accent6"/>
                </a:solidFill>
                <a:latin typeface="Fira Sans SemiBold"/>
                <a:ea typeface="Fira Sans SemiBold"/>
                <a:cs typeface="Fira Sans SemiBold"/>
                <a:sym typeface="Fira Sans SemiBold"/>
              </a:defRPr>
            </a:lvl3pPr>
            <a:lvl4pPr lvl="3" algn="ctr" rtl="0">
              <a:buNone/>
              <a:defRPr sz="1500">
                <a:solidFill>
                  <a:schemeClr val="accent6"/>
                </a:solidFill>
                <a:latin typeface="Fira Sans SemiBold"/>
                <a:ea typeface="Fira Sans SemiBold"/>
                <a:cs typeface="Fira Sans SemiBold"/>
                <a:sym typeface="Fira Sans SemiBold"/>
              </a:defRPr>
            </a:lvl4pPr>
            <a:lvl5pPr lvl="4" algn="ctr" rtl="0">
              <a:buNone/>
              <a:defRPr sz="1500">
                <a:solidFill>
                  <a:schemeClr val="accent6"/>
                </a:solidFill>
                <a:latin typeface="Fira Sans SemiBold"/>
                <a:ea typeface="Fira Sans SemiBold"/>
                <a:cs typeface="Fira Sans SemiBold"/>
                <a:sym typeface="Fira Sans SemiBold"/>
              </a:defRPr>
            </a:lvl5pPr>
            <a:lvl6pPr lvl="5" algn="ctr" rtl="0">
              <a:buNone/>
              <a:defRPr sz="1500">
                <a:solidFill>
                  <a:schemeClr val="accent6"/>
                </a:solidFill>
                <a:latin typeface="Fira Sans SemiBold"/>
                <a:ea typeface="Fira Sans SemiBold"/>
                <a:cs typeface="Fira Sans SemiBold"/>
                <a:sym typeface="Fira Sans SemiBold"/>
              </a:defRPr>
            </a:lvl6pPr>
            <a:lvl7pPr lvl="6" algn="ctr" rtl="0">
              <a:buNone/>
              <a:defRPr sz="1500">
                <a:solidFill>
                  <a:schemeClr val="accent6"/>
                </a:solidFill>
                <a:latin typeface="Fira Sans SemiBold"/>
                <a:ea typeface="Fira Sans SemiBold"/>
                <a:cs typeface="Fira Sans SemiBold"/>
                <a:sym typeface="Fira Sans SemiBold"/>
              </a:defRPr>
            </a:lvl7pPr>
            <a:lvl8pPr lvl="7" algn="ctr" rtl="0">
              <a:buNone/>
              <a:defRPr sz="1500">
                <a:solidFill>
                  <a:schemeClr val="accent6"/>
                </a:solidFill>
                <a:latin typeface="Fira Sans SemiBold"/>
                <a:ea typeface="Fira Sans SemiBold"/>
                <a:cs typeface="Fira Sans SemiBold"/>
                <a:sym typeface="Fira Sans SemiBold"/>
              </a:defRPr>
            </a:lvl8pPr>
            <a:lvl9pPr lvl="8" algn="ctr" rtl="0">
              <a:buNone/>
              <a:defRPr sz="1500">
                <a:solidFill>
                  <a:schemeClr val="accent6"/>
                </a:solidFill>
                <a:latin typeface="Fira Sans SemiBold"/>
                <a:ea typeface="Fira Sans SemiBold"/>
                <a:cs typeface="Fira Sans SemiBold"/>
                <a:sym typeface="Fira Sans SemiBold"/>
              </a:defRPr>
            </a:lvl9pPr>
          </a:lstStyle>
          <a:p>
            <a:pPr marL="0" lvl="0" indent="0" algn="ct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mc:AlternateContent xmlns:mc="http://schemas.openxmlformats.org/markup-compatibility/2006" xmlns:p14="http://schemas.microsoft.com/office/powerpoint/2010/main">
    <mc:Choice Requires="p14">
      <p:transition>
        <p14:prism/>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p:fade/>
      </p:transition>
    </mc:Fallback>
  </mc:AlternateConten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6.png"/></Relationships>
</file>

<file path=ppt/slides/_rels/slide2.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2.xml"/><Relationship Id="rId1" Type="http://schemas.openxmlformats.org/officeDocument/2006/relationships/slideLayout" Target="../slideLayouts/slideLayout10.xml"/><Relationship Id="rId4" Type="http://schemas.openxmlformats.org/officeDocument/2006/relationships/image" Target="../media/image6.png"/></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10.xml"/><Relationship Id="rId5" Type="http://schemas.openxmlformats.org/officeDocument/2006/relationships/image" Target="../media/image9.png"/><Relationship Id="rId4" Type="http://schemas.openxmlformats.org/officeDocument/2006/relationships/image" Target="../media/image8.png"/></Relationships>
</file>

<file path=ppt/slides/_rels/slide4.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4.xml"/><Relationship Id="rId1" Type="http://schemas.openxmlformats.org/officeDocument/2006/relationships/slideLayout" Target="../slideLayouts/slideLayout10.xml"/><Relationship Id="rId4" Type="http://schemas.openxmlformats.org/officeDocument/2006/relationships/image" Target="../media/image6.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lt2"/>
        </a:solidFill>
        <a:effectLst/>
      </p:bgPr>
    </p:bg>
    <p:spTree>
      <p:nvGrpSpPr>
        <p:cNvPr id="1" name="Shape 88"/>
        <p:cNvGrpSpPr/>
        <p:nvPr/>
      </p:nvGrpSpPr>
      <p:grpSpPr>
        <a:xfrm>
          <a:off x="0" y="0"/>
          <a:ext cx="0" cy="0"/>
          <a:chOff x="0" y="0"/>
          <a:chExt cx="0" cy="0"/>
        </a:xfrm>
      </p:grpSpPr>
      <p:pic>
        <p:nvPicPr>
          <p:cNvPr id="89" name="Google Shape;89;p13"/>
          <p:cNvPicPr preferRelativeResize="0"/>
          <p:nvPr/>
        </p:nvPicPr>
        <p:blipFill rotWithShape="1">
          <a:blip r:embed="rId3">
            <a:alphaModFix/>
          </a:blip>
          <a:srcRect t="2317" b="2308"/>
          <a:stretch/>
        </p:blipFill>
        <p:spPr>
          <a:xfrm>
            <a:off x="6927725" y="1709850"/>
            <a:ext cx="2049300" cy="1723790"/>
          </a:xfrm>
          <a:prstGeom prst="rect">
            <a:avLst/>
          </a:prstGeom>
          <a:noFill/>
          <a:ln>
            <a:noFill/>
          </a:ln>
          <a:effectLst>
            <a:outerShdw blurRad="285750" dist="190500" dir="2760000" algn="bl" rotWithShape="0">
              <a:srgbClr val="03153B">
                <a:alpha val="35000"/>
              </a:srgbClr>
            </a:outerShdw>
          </a:effectLst>
        </p:spPr>
      </p:pic>
      <p:sp>
        <p:nvSpPr>
          <p:cNvPr id="90" name="Google Shape;90;p13"/>
          <p:cNvSpPr txBox="1">
            <a:spLocks noGrp="1"/>
          </p:cNvSpPr>
          <p:nvPr>
            <p:ph type="ctrTitle"/>
          </p:nvPr>
        </p:nvSpPr>
        <p:spPr>
          <a:xfrm>
            <a:off x="7244072" y="1766275"/>
            <a:ext cx="1416600" cy="462300"/>
          </a:xfrm>
          <a:prstGeom prst="rect">
            <a:avLst/>
          </a:prstGeom>
        </p:spPr>
        <p:txBody>
          <a:bodyPr spcFirstLastPara="1" wrap="square" lIns="0" tIns="0" rIns="0" bIns="0" anchor="ctr" anchorCtr="0">
            <a:noAutofit/>
          </a:bodyPr>
          <a:lstStyle/>
          <a:p>
            <a:pPr marL="0" lvl="0" indent="0" algn="r" rtl="0">
              <a:spcBef>
                <a:spcPts val="0"/>
              </a:spcBef>
              <a:spcAft>
                <a:spcPts val="0"/>
              </a:spcAft>
              <a:buNone/>
            </a:pPr>
            <a:r>
              <a:rPr lang="en" sz="1700"/>
              <a:t>MANCHESTER</a:t>
            </a:r>
            <a:endParaRPr sz="1700"/>
          </a:p>
          <a:p>
            <a:pPr marL="0" lvl="0" indent="0" algn="r" rtl="0">
              <a:spcBef>
                <a:spcPts val="0"/>
              </a:spcBef>
              <a:spcAft>
                <a:spcPts val="0"/>
              </a:spcAft>
              <a:buNone/>
            </a:pPr>
            <a:endParaRPr sz="2500"/>
          </a:p>
        </p:txBody>
      </p:sp>
      <p:sp>
        <p:nvSpPr>
          <p:cNvPr id="91" name="Google Shape;91;p13"/>
          <p:cNvSpPr txBox="1">
            <a:spLocks noGrp="1"/>
          </p:cNvSpPr>
          <p:nvPr>
            <p:ph type="ctrTitle"/>
          </p:nvPr>
        </p:nvSpPr>
        <p:spPr>
          <a:xfrm>
            <a:off x="6881366" y="3151046"/>
            <a:ext cx="2142000" cy="282600"/>
          </a:xfrm>
          <a:prstGeom prst="rect">
            <a:avLst/>
          </a:prstGeom>
        </p:spPr>
        <p:txBody>
          <a:bodyPr spcFirstLastPara="1" wrap="square" lIns="0" tIns="0" rIns="0" bIns="0" anchor="ctr" anchorCtr="0">
            <a:noAutofit/>
          </a:bodyPr>
          <a:lstStyle/>
          <a:p>
            <a:pPr marL="0" lvl="0" indent="0" algn="ctr" rtl="0">
              <a:spcBef>
                <a:spcPts val="0"/>
              </a:spcBef>
              <a:spcAft>
                <a:spcPts val="0"/>
              </a:spcAft>
              <a:buNone/>
            </a:pPr>
            <a:r>
              <a:rPr lang="en" sz="1800"/>
              <a:t>DEPARTMENT</a:t>
            </a:r>
            <a:endParaRPr sz="1800"/>
          </a:p>
        </p:txBody>
      </p:sp>
      <p:sp>
        <p:nvSpPr>
          <p:cNvPr id="92" name="Google Shape;92;p13"/>
          <p:cNvSpPr txBox="1"/>
          <p:nvPr/>
        </p:nvSpPr>
        <p:spPr>
          <a:xfrm>
            <a:off x="908125" y="1709850"/>
            <a:ext cx="5320500" cy="1098900"/>
          </a:xfrm>
          <a:prstGeom prst="rect">
            <a:avLst/>
          </a:prstGeom>
          <a:noFill/>
          <a:ln>
            <a:noFill/>
          </a:ln>
        </p:spPr>
        <p:txBody>
          <a:bodyPr spcFirstLastPara="1" wrap="square" lIns="91425" tIns="91425" rIns="91425" bIns="91425" anchor="t" anchorCtr="0">
            <a:spAutoFit/>
          </a:bodyPr>
          <a:lstStyle/>
          <a:p>
            <a:pPr marL="0" lvl="0" indent="0" algn="ctr" rtl="0">
              <a:lnSpc>
                <a:spcPct val="90000"/>
              </a:lnSpc>
              <a:spcBef>
                <a:spcPts val="0"/>
              </a:spcBef>
              <a:spcAft>
                <a:spcPts val="0"/>
              </a:spcAft>
              <a:buNone/>
            </a:pPr>
            <a:r>
              <a:rPr lang="en" sz="3300">
                <a:solidFill>
                  <a:schemeClr val="lt1"/>
                </a:solidFill>
                <a:latin typeface="Fira Sans SemiBold"/>
                <a:ea typeface="Fira Sans SemiBold"/>
                <a:cs typeface="Fira Sans SemiBold"/>
                <a:sym typeface="Fira Sans SemiBold"/>
              </a:rPr>
              <a:t>Senior Center Space Needs Analysis Project Overview</a:t>
            </a:r>
            <a:endParaRPr>
              <a:solidFill>
                <a:schemeClr val="lt1"/>
              </a:solidFill>
            </a:endParaRPr>
          </a:p>
        </p:txBody>
      </p:sp>
      <p:pic>
        <p:nvPicPr>
          <p:cNvPr id="93" name="Google Shape;93;p13"/>
          <p:cNvPicPr preferRelativeResize="0"/>
          <p:nvPr/>
        </p:nvPicPr>
        <p:blipFill>
          <a:blip r:embed="rId4">
            <a:alphaModFix/>
          </a:blip>
          <a:stretch>
            <a:fillRect/>
          </a:stretch>
        </p:blipFill>
        <p:spPr>
          <a:xfrm>
            <a:off x="8424150" y="4423650"/>
            <a:ext cx="719850" cy="719850"/>
          </a:xfrm>
          <a:prstGeom prst="rect">
            <a:avLst/>
          </a:prstGeom>
          <a:noFill/>
          <a:ln>
            <a:noFill/>
          </a:ln>
        </p:spPr>
      </p:pic>
      <p:sp>
        <p:nvSpPr>
          <p:cNvPr id="94" name="Google Shape;94;p13"/>
          <p:cNvSpPr txBox="1"/>
          <p:nvPr/>
        </p:nvSpPr>
        <p:spPr>
          <a:xfrm>
            <a:off x="2845769" y="3073799"/>
            <a:ext cx="21420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dirty="0">
                <a:solidFill>
                  <a:schemeClr val="lt1"/>
                </a:solidFill>
                <a:latin typeface="Fira Sans Light"/>
                <a:ea typeface="Fira Sans Light"/>
                <a:cs typeface="Fira Sans Light"/>
                <a:sym typeface="Fira Sans Light"/>
              </a:rPr>
              <a:t>December 6, 2022</a:t>
            </a:r>
            <a:endParaRPr dirty="0">
              <a:solidFill>
                <a:schemeClr val="lt1"/>
              </a:solidFill>
              <a:latin typeface="Fira Sans Light"/>
              <a:ea typeface="Fira Sans Light"/>
              <a:cs typeface="Fira Sans Light"/>
              <a:sym typeface="Fira Sans Light"/>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98"/>
        <p:cNvGrpSpPr/>
        <p:nvPr/>
      </p:nvGrpSpPr>
      <p:grpSpPr>
        <a:xfrm>
          <a:off x="0" y="0"/>
          <a:ext cx="0" cy="0"/>
          <a:chOff x="0" y="0"/>
          <a:chExt cx="0" cy="0"/>
        </a:xfrm>
      </p:grpSpPr>
      <p:sp>
        <p:nvSpPr>
          <p:cNvPr id="99" name="Google Shape;99;p14"/>
          <p:cNvSpPr txBox="1">
            <a:spLocks noGrp="1"/>
          </p:cNvSpPr>
          <p:nvPr>
            <p:ph type="subTitle" idx="4294967295"/>
          </p:nvPr>
        </p:nvSpPr>
        <p:spPr>
          <a:xfrm>
            <a:off x="412900" y="952425"/>
            <a:ext cx="7589400" cy="3934500"/>
          </a:xfrm>
          <a:prstGeom prst="rect">
            <a:avLst/>
          </a:prstGeom>
        </p:spPr>
        <p:txBody>
          <a:bodyPr spcFirstLastPara="1" wrap="square" lIns="0" tIns="0" rIns="0" bIns="0" anchor="t" anchorCtr="0">
            <a:noAutofit/>
          </a:bodyPr>
          <a:lstStyle/>
          <a:p>
            <a:pPr marL="0" lvl="0" indent="0" algn="l" rtl="0">
              <a:lnSpc>
                <a:spcPct val="115000"/>
              </a:lnSpc>
              <a:spcBef>
                <a:spcPts val="800"/>
              </a:spcBef>
              <a:spcAft>
                <a:spcPts val="0"/>
              </a:spcAft>
              <a:buNone/>
            </a:pPr>
            <a:endParaRPr sz="1300" b="1">
              <a:latin typeface="Fira Sans"/>
              <a:ea typeface="Fira Sans"/>
              <a:cs typeface="Fira Sans"/>
              <a:sym typeface="Fira Sans"/>
            </a:endParaRPr>
          </a:p>
          <a:p>
            <a:pPr marL="0" lvl="0" indent="0" algn="l" rtl="0">
              <a:spcBef>
                <a:spcPts val="600"/>
              </a:spcBef>
              <a:spcAft>
                <a:spcPts val="0"/>
              </a:spcAft>
              <a:buNone/>
            </a:pPr>
            <a:endParaRPr sz="1300"/>
          </a:p>
        </p:txBody>
      </p:sp>
      <p:sp>
        <p:nvSpPr>
          <p:cNvPr id="100" name="Google Shape;100;p14"/>
          <p:cNvSpPr txBox="1">
            <a:spLocks noGrp="1"/>
          </p:cNvSpPr>
          <p:nvPr>
            <p:ph type="sldNum" idx="12"/>
          </p:nvPr>
        </p:nvSpPr>
        <p:spPr>
          <a:xfrm>
            <a:off x="8392497" y="4391174"/>
            <a:ext cx="751500" cy="751500"/>
          </a:xfrm>
          <a:prstGeom prst="rect">
            <a:avLst/>
          </a:prstGeom>
        </p:spPr>
        <p:txBody>
          <a:bodyPr spcFirstLastPara="1" wrap="square" lIns="0" tIns="0" rIns="0" bIns="0" anchor="ctr" anchorCtr="0">
            <a:noAutofit/>
          </a:bodyPr>
          <a:lstStyle/>
          <a:p>
            <a:pPr marL="0" lvl="0" indent="0" algn="ctr" rtl="0">
              <a:spcBef>
                <a:spcPts val="0"/>
              </a:spcBef>
              <a:spcAft>
                <a:spcPts val="0"/>
              </a:spcAft>
              <a:buNone/>
            </a:pPr>
            <a:fld id="{00000000-1234-1234-1234-123412341234}" type="slidenum">
              <a:rPr lang="en"/>
              <a:t>2</a:t>
            </a:fld>
            <a:endParaRPr/>
          </a:p>
        </p:txBody>
      </p:sp>
      <p:grpSp>
        <p:nvGrpSpPr>
          <p:cNvPr id="101" name="Google Shape;101;p14"/>
          <p:cNvGrpSpPr/>
          <p:nvPr/>
        </p:nvGrpSpPr>
        <p:grpSpPr>
          <a:xfrm>
            <a:off x="268031" y="200148"/>
            <a:ext cx="215437" cy="351204"/>
            <a:chOff x="6730350" y="2315900"/>
            <a:chExt cx="257700" cy="420100"/>
          </a:xfrm>
        </p:grpSpPr>
        <p:sp>
          <p:nvSpPr>
            <p:cNvPr id="102" name="Google Shape;102;p14"/>
            <p:cNvSpPr/>
            <p:nvPr/>
          </p:nvSpPr>
          <p:spPr>
            <a:xfrm>
              <a:off x="6807900" y="2671250"/>
              <a:ext cx="102600" cy="22625"/>
            </a:xfrm>
            <a:custGeom>
              <a:avLst/>
              <a:gdLst/>
              <a:ahLst/>
              <a:cxnLst/>
              <a:rect l="l" t="t" r="r" b="b"/>
              <a:pathLst>
                <a:path w="4104" h="905" extrusionOk="0">
                  <a:moveTo>
                    <a:pt x="1" y="1"/>
                  </a:moveTo>
                  <a:lnTo>
                    <a:pt x="1" y="905"/>
                  </a:lnTo>
                  <a:lnTo>
                    <a:pt x="4104" y="905"/>
                  </a:lnTo>
                  <a:lnTo>
                    <a:pt x="4104"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endParaRPr>
            </a:p>
          </p:txBody>
        </p:sp>
        <p:sp>
          <p:nvSpPr>
            <p:cNvPr id="103" name="Google Shape;103;p14"/>
            <p:cNvSpPr/>
            <p:nvPr/>
          </p:nvSpPr>
          <p:spPr>
            <a:xfrm>
              <a:off x="6807900" y="2636450"/>
              <a:ext cx="102600" cy="22625"/>
            </a:xfrm>
            <a:custGeom>
              <a:avLst/>
              <a:gdLst/>
              <a:ahLst/>
              <a:cxnLst/>
              <a:rect l="l" t="t" r="r" b="b"/>
              <a:pathLst>
                <a:path w="4104" h="905" extrusionOk="0">
                  <a:moveTo>
                    <a:pt x="1" y="1"/>
                  </a:moveTo>
                  <a:lnTo>
                    <a:pt x="1" y="905"/>
                  </a:lnTo>
                  <a:lnTo>
                    <a:pt x="4104" y="905"/>
                  </a:lnTo>
                  <a:lnTo>
                    <a:pt x="4104"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endParaRPr>
            </a:p>
          </p:txBody>
        </p:sp>
        <p:sp>
          <p:nvSpPr>
            <p:cNvPr id="104" name="Google Shape;104;p14"/>
            <p:cNvSpPr/>
            <p:nvPr/>
          </p:nvSpPr>
          <p:spPr>
            <a:xfrm>
              <a:off x="6807900" y="2706075"/>
              <a:ext cx="102600" cy="29925"/>
            </a:xfrm>
            <a:custGeom>
              <a:avLst/>
              <a:gdLst/>
              <a:ahLst/>
              <a:cxnLst/>
              <a:rect l="l" t="t" r="r" b="b"/>
              <a:pathLst>
                <a:path w="4104" h="1197" extrusionOk="0">
                  <a:moveTo>
                    <a:pt x="1" y="0"/>
                  </a:moveTo>
                  <a:lnTo>
                    <a:pt x="1" y="171"/>
                  </a:lnTo>
                  <a:lnTo>
                    <a:pt x="25" y="318"/>
                  </a:lnTo>
                  <a:lnTo>
                    <a:pt x="98" y="464"/>
                  </a:lnTo>
                  <a:lnTo>
                    <a:pt x="196" y="586"/>
                  </a:lnTo>
                  <a:lnTo>
                    <a:pt x="343" y="660"/>
                  </a:lnTo>
                  <a:lnTo>
                    <a:pt x="1881" y="1172"/>
                  </a:lnTo>
                  <a:lnTo>
                    <a:pt x="2052" y="1197"/>
                  </a:lnTo>
                  <a:lnTo>
                    <a:pt x="2223" y="1172"/>
                  </a:lnTo>
                  <a:lnTo>
                    <a:pt x="3762" y="660"/>
                  </a:lnTo>
                  <a:lnTo>
                    <a:pt x="3908" y="586"/>
                  </a:lnTo>
                  <a:lnTo>
                    <a:pt x="4006" y="464"/>
                  </a:lnTo>
                  <a:lnTo>
                    <a:pt x="4079" y="318"/>
                  </a:lnTo>
                  <a:lnTo>
                    <a:pt x="4104" y="171"/>
                  </a:lnTo>
                  <a:lnTo>
                    <a:pt x="4104"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endParaRPr>
            </a:p>
          </p:txBody>
        </p:sp>
        <p:sp>
          <p:nvSpPr>
            <p:cNvPr id="105" name="Google Shape;105;p14"/>
            <p:cNvSpPr/>
            <p:nvPr/>
          </p:nvSpPr>
          <p:spPr>
            <a:xfrm>
              <a:off x="6811575" y="2463675"/>
              <a:ext cx="95275" cy="160600"/>
            </a:xfrm>
            <a:custGeom>
              <a:avLst/>
              <a:gdLst/>
              <a:ahLst/>
              <a:cxnLst/>
              <a:rect l="l" t="t" r="r" b="b"/>
              <a:pathLst>
                <a:path w="3811" h="6424" extrusionOk="0">
                  <a:moveTo>
                    <a:pt x="1905" y="0"/>
                  </a:moveTo>
                  <a:lnTo>
                    <a:pt x="928" y="831"/>
                  </a:lnTo>
                  <a:lnTo>
                    <a:pt x="855" y="879"/>
                  </a:lnTo>
                  <a:lnTo>
                    <a:pt x="782" y="904"/>
                  </a:lnTo>
                  <a:lnTo>
                    <a:pt x="684" y="879"/>
                  </a:lnTo>
                  <a:lnTo>
                    <a:pt x="611" y="831"/>
                  </a:lnTo>
                  <a:lnTo>
                    <a:pt x="0" y="318"/>
                  </a:lnTo>
                  <a:lnTo>
                    <a:pt x="1319" y="6423"/>
                  </a:lnTo>
                  <a:lnTo>
                    <a:pt x="2491" y="6423"/>
                  </a:lnTo>
                  <a:lnTo>
                    <a:pt x="3810" y="318"/>
                  </a:lnTo>
                  <a:lnTo>
                    <a:pt x="3200" y="831"/>
                  </a:lnTo>
                  <a:lnTo>
                    <a:pt x="3126" y="879"/>
                  </a:lnTo>
                  <a:lnTo>
                    <a:pt x="3029" y="904"/>
                  </a:lnTo>
                  <a:lnTo>
                    <a:pt x="2955" y="879"/>
                  </a:lnTo>
                  <a:lnTo>
                    <a:pt x="2882" y="831"/>
                  </a:lnTo>
                  <a:lnTo>
                    <a:pt x="1905"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endParaRPr>
            </a:p>
          </p:txBody>
        </p:sp>
        <p:sp>
          <p:nvSpPr>
            <p:cNvPr id="106" name="Google Shape;106;p14"/>
            <p:cNvSpPr/>
            <p:nvPr/>
          </p:nvSpPr>
          <p:spPr>
            <a:xfrm>
              <a:off x="6730350" y="2315900"/>
              <a:ext cx="257700" cy="308375"/>
            </a:xfrm>
            <a:custGeom>
              <a:avLst/>
              <a:gdLst/>
              <a:ahLst/>
              <a:cxnLst/>
              <a:rect l="l" t="t" r="r" b="b"/>
              <a:pathLst>
                <a:path w="10308" h="12335" extrusionOk="0">
                  <a:moveTo>
                    <a:pt x="5154" y="1"/>
                  </a:moveTo>
                  <a:lnTo>
                    <a:pt x="4617" y="25"/>
                  </a:lnTo>
                  <a:lnTo>
                    <a:pt x="4128" y="98"/>
                  </a:lnTo>
                  <a:lnTo>
                    <a:pt x="3615" y="245"/>
                  </a:lnTo>
                  <a:lnTo>
                    <a:pt x="3151" y="416"/>
                  </a:lnTo>
                  <a:lnTo>
                    <a:pt x="2712" y="636"/>
                  </a:lnTo>
                  <a:lnTo>
                    <a:pt x="2272" y="880"/>
                  </a:lnTo>
                  <a:lnTo>
                    <a:pt x="1881" y="1173"/>
                  </a:lnTo>
                  <a:lnTo>
                    <a:pt x="1515" y="1515"/>
                  </a:lnTo>
                  <a:lnTo>
                    <a:pt x="1198" y="1881"/>
                  </a:lnTo>
                  <a:lnTo>
                    <a:pt x="880" y="2272"/>
                  </a:lnTo>
                  <a:lnTo>
                    <a:pt x="636" y="2687"/>
                  </a:lnTo>
                  <a:lnTo>
                    <a:pt x="416" y="3151"/>
                  </a:lnTo>
                  <a:lnTo>
                    <a:pt x="245" y="3615"/>
                  </a:lnTo>
                  <a:lnTo>
                    <a:pt x="123" y="4104"/>
                  </a:lnTo>
                  <a:lnTo>
                    <a:pt x="50" y="4617"/>
                  </a:lnTo>
                  <a:lnTo>
                    <a:pt x="1" y="5154"/>
                  </a:lnTo>
                  <a:lnTo>
                    <a:pt x="25" y="5423"/>
                  </a:lnTo>
                  <a:lnTo>
                    <a:pt x="50" y="5691"/>
                  </a:lnTo>
                  <a:lnTo>
                    <a:pt x="123" y="6204"/>
                  </a:lnTo>
                  <a:lnTo>
                    <a:pt x="245" y="6693"/>
                  </a:lnTo>
                  <a:lnTo>
                    <a:pt x="416" y="7132"/>
                  </a:lnTo>
                  <a:lnTo>
                    <a:pt x="636" y="7572"/>
                  </a:lnTo>
                  <a:lnTo>
                    <a:pt x="856" y="7963"/>
                  </a:lnTo>
                  <a:lnTo>
                    <a:pt x="1100" y="8353"/>
                  </a:lnTo>
                  <a:lnTo>
                    <a:pt x="1369" y="8744"/>
                  </a:lnTo>
                  <a:lnTo>
                    <a:pt x="1906" y="9526"/>
                  </a:lnTo>
                  <a:lnTo>
                    <a:pt x="2150" y="9941"/>
                  </a:lnTo>
                  <a:lnTo>
                    <a:pt x="2394" y="10356"/>
                  </a:lnTo>
                  <a:lnTo>
                    <a:pt x="2614" y="10796"/>
                  </a:lnTo>
                  <a:lnTo>
                    <a:pt x="2810" y="11284"/>
                  </a:lnTo>
                  <a:lnTo>
                    <a:pt x="2980" y="11797"/>
                  </a:lnTo>
                  <a:lnTo>
                    <a:pt x="3103" y="12334"/>
                  </a:lnTo>
                  <a:lnTo>
                    <a:pt x="4079" y="12334"/>
                  </a:lnTo>
                  <a:lnTo>
                    <a:pt x="3249" y="8500"/>
                  </a:lnTo>
                  <a:lnTo>
                    <a:pt x="2663" y="5642"/>
                  </a:lnTo>
                  <a:lnTo>
                    <a:pt x="2663" y="5520"/>
                  </a:lnTo>
                  <a:lnTo>
                    <a:pt x="2712" y="5423"/>
                  </a:lnTo>
                  <a:lnTo>
                    <a:pt x="2785" y="5374"/>
                  </a:lnTo>
                  <a:lnTo>
                    <a:pt x="2883" y="5349"/>
                  </a:lnTo>
                  <a:lnTo>
                    <a:pt x="2956" y="5349"/>
                  </a:lnTo>
                  <a:lnTo>
                    <a:pt x="3054" y="5398"/>
                  </a:lnTo>
                  <a:lnTo>
                    <a:pt x="4031" y="6253"/>
                  </a:lnTo>
                  <a:lnTo>
                    <a:pt x="4983" y="5398"/>
                  </a:lnTo>
                  <a:lnTo>
                    <a:pt x="5081" y="5349"/>
                  </a:lnTo>
                  <a:lnTo>
                    <a:pt x="5227" y="5349"/>
                  </a:lnTo>
                  <a:lnTo>
                    <a:pt x="5325" y="5398"/>
                  </a:lnTo>
                  <a:lnTo>
                    <a:pt x="6278" y="6253"/>
                  </a:lnTo>
                  <a:lnTo>
                    <a:pt x="7254" y="5398"/>
                  </a:lnTo>
                  <a:lnTo>
                    <a:pt x="7352" y="5349"/>
                  </a:lnTo>
                  <a:lnTo>
                    <a:pt x="7425" y="5349"/>
                  </a:lnTo>
                  <a:lnTo>
                    <a:pt x="7523" y="5374"/>
                  </a:lnTo>
                  <a:lnTo>
                    <a:pt x="7596" y="5423"/>
                  </a:lnTo>
                  <a:lnTo>
                    <a:pt x="7645" y="5520"/>
                  </a:lnTo>
                  <a:lnTo>
                    <a:pt x="7645" y="5642"/>
                  </a:lnTo>
                  <a:lnTo>
                    <a:pt x="7059" y="8500"/>
                  </a:lnTo>
                  <a:lnTo>
                    <a:pt x="6229" y="12334"/>
                  </a:lnTo>
                  <a:lnTo>
                    <a:pt x="7206" y="12334"/>
                  </a:lnTo>
                  <a:lnTo>
                    <a:pt x="7328" y="11797"/>
                  </a:lnTo>
                  <a:lnTo>
                    <a:pt x="7499" y="11284"/>
                  </a:lnTo>
                  <a:lnTo>
                    <a:pt x="7694" y="10796"/>
                  </a:lnTo>
                  <a:lnTo>
                    <a:pt x="7914" y="10356"/>
                  </a:lnTo>
                  <a:lnTo>
                    <a:pt x="8158" y="9941"/>
                  </a:lnTo>
                  <a:lnTo>
                    <a:pt x="8402" y="9526"/>
                  </a:lnTo>
                  <a:lnTo>
                    <a:pt x="8940" y="8744"/>
                  </a:lnTo>
                  <a:lnTo>
                    <a:pt x="9208" y="8353"/>
                  </a:lnTo>
                  <a:lnTo>
                    <a:pt x="9453" y="7963"/>
                  </a:lnTo>
                  <a:lnTo>
                    <a:pt x="9672" y="7572"/>
                  </a:lnTo>
                  <a:lnTo>
                    <a:pt x="9892" y="7132"/>
                  </a:lnTo>
                  <a:lnTo>
                    <a:pt x="10063" y="6693"/>
                  </a:lnTo>
                  <a:lnTo>
                    <a:pt x="10185" y="6204"/>
                  </a:lnTo>
                  <a:lnTo>
                    <a:pt x="10259" y="5691"/>
                  </a:lnTo>
                  <a:lnTo>
                    <a:pt x="10283" y="5423"/>
                  </a:lnTo>
                  <a:lnTo>
                    <a:pt x="10307" y="5154"/>
                  </a:lnTo>
                  <a:lnTo>
                    <a:pt x="10259" y="4617"/>
                  </a:lnTo>
                  <a:lnTo>
                    <a:pt x="10185" y="4104"/>
                  </a:lnTo>
                  <a:lnTo>
                    <a:pt x="10063" y="3615"/>
                  </a:lnTo>
                  <a:lnTo>
                    <a:pt x="9892" y="3151"/>
                  </a:lnTo>
                  <a:lnTo>
                    <a:pt x="9672" y="2687"/>
                  </a:lnTo>
                  <a:lnTo>
                    <a:pt x="9428" y="2272"/>
                  </a:lnTo>
                  <a:lnTo>
                    <a:pt x="9111" y="1881"/>
                  </a:lnTo>
                  <a:lnTo>
                    <a:pt x="8793" y="1515"/>
                  </a:lnTo>
                  <a:lnTo>
                    <a:pt x="8427" y="1173"/>
                  </a:lnTo>
                  <a:lnTo>
                    <a:pt x="8036" y="880"/>
                  </a:lnTo>
                  <a:lnTo>
                    <a:pt x="7596" y="636"/>
                  </a:lnTo>
                  <a:lnTo>
                    <a:pt x="7157" y="416"/>
                  </a:lnTo>
                  <a:lnTo>
                    <a:pt x="6693" y="245"/>
                  </a:lnTo>
                  <a:lnTo>
                    <a:pt x="6180" y="98"/>
                  </a:lnTo>
                  <a:lnTo>
                    <a:pt x="5691" y="25"/>
                  </a:lnTo>
                  <a:lnTo>
                    <a:pt x="5154"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endParaRPr>
            </a:p>
          </p:txBody>
        </p:sp>
      </p:grpSp>
      <p:pic>
        <p:nvPicPr>
          <p:cNvPr id="107" name="Google Shape;107;p14"/>
          <p:cNvPicPr preferRelativeResize="0"/>
          <p:nvPr/>
        </p:nvPicPr>
        <p:blipFill>
          <a:blip r:embed="rId4">
            <a:alphaModFix/>
          </a:blip>
          <a:stretch>
            <a:fillRect/>
          </a:stretch>
        </p:blipFill>
        <p:spPr>
          <a:xfrm>
            <a:off x="21550" y="15825"/>
            <a:ext cx="719850" cy="719850"/>
          </a:xfrm>
          <a:prstGeom prst="rect">
            <a:avLst/>
          </a:prstGeom>
          <a:noFill/>
          <a:ln>
            <a:noFill/>
          </a:ln>
        </p:spPr>
      </p:pic>
      <p:sp>
        <p:nvSpPr>
          <p:cNvPr id="108" name="Google Shape;108;p14"/>
          <p:cNvSpPr txBox="1">
            <a:spLocks noGrp="1"/>
          </p:cNvSpPr>
          <p:nvPr>
            <p:ph type="body" idx="4294967295"/>
          </p:nvPr>
        </p:nvSpPr>
        <p:spPr>
          <a:xfrm>
            <a:off x="319300" y="900125"/>
            <a:ext cx="7776600" cy="3898500"/>
          </a:xfrm>
          <a:prstGeom prst="rect">
            <a:avLst/>
          </a:prstGeom>
        </p:spPr>
        <p:txBody>
          <a:bodyPr spcFirstLastPara="1" wrap="square" lIns="0" tIns="0" rIns="0" bIns="0" anchor="t" anchorCtr="0">
            <a:noAutofit/>
          </a:bodyPr>
          <a:lstStyle/>
          <a:p>
            <a:pPr marL="457200" lvl="0" indent="-304800" algn="l" rtl="0">
              <a:spcBef>
                <a:spcPts val="0"/>
              </a:spcBef>
              <a:spcAft>
                <a:spcPts val="0"/>
              </a:spcAft>
              <a:buSzPts val="1200"/>
              <a:buFont typeface="Fira Sans"/>
              <a:buChar char="➔"/>
            </a:pPr>
            <a:r>
              <a:rPr lang="en" sz="1200" b="1">
                <a:latin typeface="Fira Sans"/>
                <a:ea typeface="Fira Sans"/>
                <a:cs typeface="Fira Sans"/>
                <a:sym typeface="Fira Sans"/>
              </a:rPr>
              <a:t>The Manchester Senior Center is an existing facility located at 549 Middle Turnpike East, Manchester, CT. The structure was built in 1921 with the original purpose of housing an elementary school.  The building was repurposed for use as the Senior Center in 1980. </a:t>
            </a:r>
            <a:endParaRPr sz="1200" b="1">
              <a:latin typeface="Fira Sans"/>
              <a:ea typeface="Fira Sans"/>
              <a:cs typeface="Fira Sans"/>
              <a:sym typeface="Fira Sans"/>
            </a:endParaRPr>
          </a:p>
          <a:p>
            <a:pPr marL="0" lvl="0" indent="0" algn="l" rtl="0">
              <a:spcBef>
                <a:spcPts val="0"/>
              </a:spcBef>
              <a:spcAft>
                <a:spcPts val="0"/>
              </a:spcAft>
              <a:buNone/>
            </a:pPr>
            <a:endParaRPr sz="1200" b="1">
              <a:latin typeface="Fira Sans"/>
              <a:ea typeface="Fira Sans"/>
              <a:cs typeface="Fira Sans"/>
              <a:sym typeface="Fira Sans"/>
            </a:endParaRPr>
          </a:p>
          <a:p>
            <a:pPr marL="457200" lvl="0" indent="0" algn="l" rtl="0">
              <a:spcBef>
                <a:spcPts val="0"/>
              </a:spcBef>
              <a:spcAft>
                <a:spcPts val="0"/>
              </a:spcAft>
              <a:buNone/>
            </a:pPr>
            <a:r>
              <a:rPr lang="en" sz="1200" b="1">
                <a:latin typeface="Fira Sans"/>
                <a:ea typeface="Fira Sans"/>
                <a:cs typeface="Fira Sans"/>
                <a:sym typeface="Fira Sans"/>
              </a:rPr>
              <a:t>The Town operates a number of programs at the Senior Center that benefit the community.  These activities include a wide array of programs and services aimed at increasing the overall social, emotional and physical well-being of Manchester’s older adults.  Programs and services include, but are not limited to: fitness, recreation and leisure, transportation and meals.  </a:t>
            </a:r>
            <a:endParaRPr sz="1200" b="1">
              <a:latin typeface="Fira Sans"/>
              <a:ea typeface="Fira Sans"/>
              <a:cs typeface="Fira Sans"/>
              <a:sym typeface="Fira Sans"/>
            </a:endParaRPr>
          </a:p>
          <a:p>
            <a:pPr marL="0" lvl="0" indent="0" algn="l" rtl="0">
              <a:spcBef>
                <a:spcPts val="0"/>
              </a:spcBef>
              <a:spcAft>
                <a:spcPts val="0"/>
              </a:spcAft>
              <a:buNone/>
            </a:pPr>
            <a:endParaRPr sz="1200" b="1">
              <a:latin typeface="Fira Sans"/>
              <a:ea typeface="Fira Sans"/>
              <a:cs typeface="Fira Sans"/>
              <a:sym typeface="Fira Sans"/>
            </a:endParaRPr>
          </a:p>
          <a:p>
            <a:pPr marL="457200" lvl="0" indent="-304800" algn="l" rtl="0">
              <a:spcBef>
                <a:spcPts val="0"/>
              </a:spcBef>
              <a:spcAft>
                <a:spcPts val="0"/>
              </a:spcAft>
              <a:buSzPts val="1200"/>
              <a:buFont typeface="Fira Sans"/>
              <a:buChar char="➔"/>
            </a:pPr>
            <a:r>
              <a:rPr lang="en" sz="1200" b="1">
                <a:latin typeface="Fira Sans"/>
                <a:ea typeface="Fira Sans"/>
                <a:cs typeface="Fira Sans"/>
                <a:sym typeface="Fira Sans"/>
              </a:rPr>
              <a:t>In early 2021, and RFP was released soliciting vendors for a Senior Center Space Needs Analysis.  The intent of the study was to analyze the present and future facility needs of the Manchester Senior Center and the residents it serves and to prepare a comprehensive report that will aid the Town in both it’s long and short term planning efforts related to facility needs. </a:t>
            </a:r>
            <a:endParaRPr sz="1200" b="1">
              <a:latin typeface="Fira Sans"/>
              <a:ea typeface="Fira Sans"/>
              <a:cs typeface="Fira Sans"/>
              <a:sym typeface="Fira Sans"/>
            </a:endParaRPr>
          </a:p>
          <a:p>
            <a:pPr marL="0" lvl="0" indent="0" algn="l" rtl="0">
              <a:spcBef>
                <a:spcPts val="0"/>
              </a:spcBef>
              <a:spcAft>
                <a:spcPts val="0"/>
              </a:spcAft>
              <a:buNone/>
            </a:pPr>
            <a:endParaRPr sz="1200" b="1">
              <a:latin typeface="Fira Sans"/>
              <a:ea typeface="Fira Sans"/>
              <a:cs typeface="Fira Sans"/>
              <a:sym typeface="Fira Sans"/>
            </a:endParaRPr>
          </a:p>
          <a:p>
            <a:pPr marL="457200" lvl="0" indent="-304800" algn="l" rtl="0">
              <a:spcBef>
                <a:spcPts val="0"/>
              </a:spcBef>
              <a:spcAft>
                <a:spcPts val="0"/>
              </a:spcAft>
              <a:buSzPts val="1200"/>
              <a:buFont typeface="Fira Sans"/>
              <a:buChar char="➔"/>
            </a:pPr>
            <a:r>
              <a:rPr lang="en" sz="1200" b="1">
                <a:latin typeface="Fira Sans"/>
                <a:ea typeface="Fira Sans"/>
                <a:cs typeface="Fira Sans"/>
                <a:sym typeface="Fira Sans"/>
              </a:rPr>
              <a:t>The intent of the project was not to design or identify a space, nor was it to specifically meant to evaluate the current space. Instead, the purpose was to offer the Town informed guidance as to what a space for a thriving, modern senior center space in Manchester might require.</a:t>
            </a:r>
            <a:endParaRPr sz="1200" b="1">
              <a:latin typeface="Fira Sans"/>
              <a:ea typeface="Fira Sans"/>
              <a:cs typeface="Fira Sans"/>
              <a:sym typeface="Fira Sans"/>
            </a:endParaRPr>
          </a:p>
          <a:p>
            <a:pPr marL="0" lvl="0" indent="0" algn="l" rtl="0">
              <a:spcBef>
                <a:spcPts val="0"/>
              </a:spcBef>
              <a:spcAft>
                <a:spcPts val="0"/>
              </a:spcAft>
              <a:buNone/>
            </a:pPr>
            <a:endParaRPr sz="1200" b="1">
              <a:latin typeface="Fira Sans"/>
              <a:ea typeface="Fira Sans"/>
              <a:cs typeface="Fira Sans"/>
              <a:sym typeface="Fira Sans"/>
            </a:endParaRPr>
          </a:p>
          <a:p>
            <a:pPr marL="457200" lvl="0" indent="-304800" algn="l" rtl="0">
              <a:spcBef>
                <a:spcPts val="0"/>
              </a:spcBef>
              <a:spcAft>
                <a:spcPts val="0"/>
              </a:spcAft>
              <a:buSzPts val="1200"/>
              <a:buFont typeface="Fira Sans"/>
              <a:buChar char="➔"/>
            </a:pPr>
            <a:r>
              <a:rPr lang="en" sz="1200" b="1">
                <a:latin typeface="Fira Sans"/>
                <a:ea typeface="Fira Sans"/>
                <a:cs typeface="Fira Sans"/>
                <a:sym typeface="Fira Sans"/>
              </a:rPr>
              <a:t>LifeSpan Design Studios was chosen due to their extensive and proven track record of Senior Center planning and design services to over 100 communities.  The study was completed late summer in 2022.</a:t>
            </a:r>
            <a:endParaRPr sz="1200" b="1">
              <a:latin typeface="Fira Sans"/>
              <a:ea typeface="Fira Sans"/>
              <a:cs typeface="Fira Sans"/>
              <a:sym typeface="Fira Sans"/>
            </a:endParaRPr>
          </a:p>
          <a:p>
            <a:pPr marL="0" lvl="0" indent="0" algn="l" rtl="0">
              <a:spcBef>
                <a:spcPts val="0"/>
              </a:spcBef>
              <a:spcAft>
                <a:spcPts val="0"/>
              </a:spcAft>
              <a:buNone/>
            </a:pPr>
            <a:endParaRPr sz="1200" b="1">
              <a:latin typeface="Fira Sans"/>
              <a:ea typeface="Fira Sans"/>
              <a:cs typeface="Fira Sans"/>
              <a:sym typeface="Fira Sans"/>
            </a:endParaRPr>
          </a:p>
          <a:p>
            <a:pPr marL="0" lvl="0" indent="0" algn="l" rtl="0">
              <a:spcBef>
                <a:spcPts val="0"/>
              </a:spcBef>
              <a:spcAft>
                <a:spcPts val="0"/>
              </a:spcAft>
              <a:buNone/>
            </a:pPr>
            <a:endParaRPr sz="1200" b="1">
              <a:latin typeface="Fira Sans"/>
              <a:ea typeface="Fira Sans"/>
              <a:cs typeface="Fira Sans"/>
              <a:sym typeface="Fira Sans"/>
            </a:endParaRPr>
          </a:p>
          <a:p>
            <a:pPr marL="0" lvl="0" indent="0" algn="l" rtl="0">
              <a:spcBef>
                <a:spcPts val="0"/>
              </a:spcBef>
              <a:spcAft>
                <a:spcPts val="0"/>
              </a:spcAft>
              <a:buNone/>
            </a:pPr>
            <a:endParaRPr sz="1200" b="1">
              <a:latin typeface="Fira Sans"/>
              <a:ea typeface="Fira Sans"/>
              <a:cs typeface="Fira Sans"/>
              <a:sym typeface="Fira Sans"/>
            </a:endParaRPr>
          </a:p>
          <a:p>
            <a:pPr marL="0" lvl="0" indent="0" algn="l" rtl="0">
              <a:spcBef>
                <a:spcPts val="0"/>
              </a:spcBef>
              <a:spcAft>
                <a:spcPts val="0"/>
              </a:spcAft>
              <a:buNone/>
            </a:pPr>
            <a:endParaRPr sz="1200">
              <a:solidFill>
                <a:srgbClr val="4285F4"/>
              </a:solidFill>
              <a:latin typeface="Fira Sans"/>
              <a:ea typeface="Fira Sans"/>
              <a:cs typeface="Fira Sans"/>
              <a:sym typeface="Fira Sans"/>
            </a:endParaRPr>
          </a:p>
        </p:txBody>
      </p:sp>
      <p:sp>
        <p:nvSpPr>
          <p:cNvPr id="109" name="Google Shape;109;p14"/>
          <p:cNvSpPr txBox="1">
            <a:spLocks noGrp="1"/>
          </p:cNvSpPr>
          <p:nvPr>
            <p:ph type="title" idx="4294967295"/>
          </p:nvPr>
        </p:nvSpPr>
        <p:spPr>
          <a:xfrm>
            <a:off x="893900" y="177600"/>
            <a:ext cx="5913300" cy="396300"/>
          </a:xfrm>
          <a:prstGeom prst="rect">
            <a:avLst/>
          </a:prstGeom>
        </p:spPr>
        <p:txBody>
          <a:bodyPr spcFirstLastPara="1" wrap="square" lIns="0" tIns="0" rIns="0" bIns="0" anchor="b" anchorCtr="0">
            <a:noAutofit/>
          </a:bodyPr>
          <a:lstStyle/>
          <a:p>
            <a:pPr marL="0" lvl="0" indent="0" algn="l" rtl="0">
              <a:spcBef>
                <a:spcPts val="0"/>
              </a:spcBef>
              <a:spcAft>
                <a:spcPts val="0"/>
              </a:spcAft>
              <a:buNone/>
            </a:pPr>
            <a:r>
              <a:rPr lang="en" sz="2300"/>
              <a:t>Overview of Project </a:t>
            </a:r>
            <a:endParaRPr sz="230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lt2"/>
        </a:solidFill>
        <a:effectLst/>
      </p:bgPr>
    </p:bg>
    <p:spTree>
      <p:nvGrpSpPr>
        <p:cNvPr id="1" name="Shape 113"/>
        <p:cNvGrpSpPr/>
        <p:nvPr/>
      </p:nvGrpSpPr>
      <p:grpSpPr>
        <a:xfrm>
          <a:off x="0" y="0"/>
          <a:ext cx="0" cy="0"/>
          <a:chOff x="0" y="0"/>
          <a:chExt cx="0" cy="0"/>
        </a:xfrm>
      </p:grpSpPr>
      <p:sp>
        <p:nvSpPr>
          <p:cNvPr id="114" name="Google Shape;114;p15"/>
          <p:cNvSpPr txBox="1">
            <a:spLocks noGrp="1"/>
          </p:cNvSpPr>
          <p:nvPr>
            <p:ph type="subTitle" idx="4294967295"/>
          </p:nvPr>
        </p:nvSpPr>
        <p:spPr>
          <a:xfrm>
            <a:off x="2676750" y="4508425"/>
            <a:ext cx="3790500" cy="422100"/>
          </a:xfrm>
          <a:prstGeom prst="rect">
            <a:avLst/>
          </a:prstGeom>
        </p:spPr>
        <p:txBody>
          <a:bodyPr spcFirstLastPara="1" wrap="square" lIns="0" tIns="0" rIns="0" bIns="0" anchor="t" anchorCtr="0">
            <a:noAutofit/>
          </a:bodyPr>
          <a:lstStyle/>
          <a:p>
            <a:pPr marL="0" lvl="0" indent="0" algn="l" rtl="0">
              <a:spcBef>
                <a:spcPts val="600"/>
              </a:spcBef>
              <a:spcAft>
                <a:spcPts val="0"/>
              </a:spcAft>
              <a:buNone/>
            </a:pPr>
            <a:r>
              <a:rPr lang="en" sz="1300" b="1">
                <a:latin typeface="Fira Sans"/>
                <a:ea typeface="Fira Sans"/>
                <a:cs typeface="Fira Sans"/>
                <a:sym typeface="Fira Sans"/>
              </a:rPr>
              <a:t>2004 and 2000 articles from the Journal Inquirer</a:t>
            </a:r>
            <a:endParaRPr sz="1300" b="1">
              <a:latin typeface="Fira Sans"/>
              <a:ea typeface="Fira Sans"/>
              <a:cs typeface="Fira Sans"/>
              <a:sym typeface="Fira Sans"/>
            </a:endParaRPr>
          </a:p>
        </p:txBody>
      </p:sp>
      <p:sp>
        <p:nvSpPr>
          <p:cNvPr id="115" name="Google Shape;115;p15"/>
          <p:cNvSpPr txBox="1">
            <a:spLocks noGrp="1"/>
          </p:cNvSpPr>
          <p:nvPr>
            <p:ph type="sldNum" idx="12"/>
          </p:nvPr>
        </p:nvSpPr>
        <p:spPr>
          <a:xfrm>
            <a:off x="8392497" y="4391174"/>
            <a:ext cx="751500" cy="751500"/>
          </a:xfrm>
          <a:prstGeom prst="rect">
            <a:avLst/>
          </a:prstGeom>
        </p:spPr>
        <p:txBody>
          <a:bodyPr spcFirstLastPara="1" wrap="square" lIns="0" tIns="0" rIns="0" bIns="0" anchor="ctr" anchorCtr="0">
            <a:noAutofit/>
          </a:bodyPr>
          <a:lstStyle/>
          <a:p>
            <a:pPr marL="0" lvl="0" indent="0" algn="ctr" rtl="0">
              <a:spcBef>
                <a:spcPts val="0"/>
              </a:spcBef>
              <a:spcAft>
                <a:spcPts val="0"/>
              </a:spcAft>
              <a:buNone/>
            </a:pPr>
            <a:fld id="{00000000-1234-1234-1234-123412341234}" type="slidenum">
              <a:rPr lang="en"/>
              <a:t>3</a:t>
            </a:fld>
            <a:endParaRPr/>
          </a:p>
        </p:txBody>
      </p:sp>
      <p:grpSp>
        <p:nvGrpSpPr>
          <p:cNvPr id="116" name="Google Shape;116;p15"/>
          <p:cNvGrpSpPr/>
          <p:nvPr/>
        </p:nvGrpSpPr>
        <p:grpSpPr>
          <a:xfrm>
            <a:off x="268031" y="200148"/>
            <a:ext cx="215437" cy="351204"/>
            <a:chOff x="6730350" y="2315900"/>
            <a:chExt cx="257700" cy="420100"/>
          </a:xfrm>
        </p:grpSpPr>
        <p:sp>
          <p:nvSpPr>
            <p:cNvPr id="117" name="Google Shape;117;p15"/>
            <p:cNvSpPr/>
            <p:nvPr/>
          </p:nvSpPr>
          <p:spPr>
            <a:xfrm>
              <a:off x="6807900" y="2671250"/>
              <a:ext cx="102600" cy="22625"/>
            </a:xfrm>
            <a:custGeom>
              <a:avLst/>
              <a:gdLst/>
              <a:ahLst/>
              <a:cxnLst/>
              <a:rect l="l" t="t" r="r" b="b"/>
              <a:pathLst>
                <a:path w="4104" h="905" extrusionOk="0">
                  <a:moveTo>
                    <a:pt x="1" y="1"/>
                  </a:moveTo>
                  <a:lnTo>
                    <a:pt x="1" y="905"/>
                  </a:lnTo>
                  <a:lnTo>
                    <a:pt x="4104" y="905"/>
                  </a:lnTo>
                  <a:lnTo>
                    <a:pt x="4104"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endParaRPr>
            </a:p>
          </p:txBody>
        </p:sp>
        <p:sp>
          <p:nvSpPr>
            <p:cNvPr id="118" name="Google Shape;118;p15"/>
            <p:cNvSpPr/>
            <p:nvPr/>
          </p:nvSpPr>
          <p:spPr>
            <a:xfrm>
              <a:off x="6807900" y="2636450"/>
              <a:ext cx="102600" cy="22625"/>
            </a:xfrm>
            <a:custGeom>
              <a:avLst/>
              <a:gdLst/>
              <a:ahLst/>
              <a:cxnLst/>
              <a:rect l="l" t="t" r="r" b="b"/>
              <a:pathLst>
                <a:path w="4104" h="905" extrusionOk="0">
                  <a:moveTo>
                    <a:pt x="1" y="1"/>
                  </a:moveTo>
                  <a:lnTo>
                    <a:pt x="1" y="905"/>
                  </a:lnTo>
                  <a:lnTo>
                    <a:pt x="4104" y="905"/>
                  </a:lnTo>
                  <a:lnTo>
                    <a:pt x="4104"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endParaRPr>
            </a:p>
          </p:txBody>
        </p:sp>
        <p:sp>
          <p:nvSpPr>
            <p:cNvPr id="119" name="Google Shape;119;p15"/>
            <p:cNvSpPr/>
            <p:nvPr/>
          </p:nvSpPr>
          <p:spPr>
            <a:xfrm>
              <a:off x="6807900" y="2706075"/>
              <a:ext cx="102600" cy="29925"/>
            </a:xfrm>
            <a:custGeom>
              <a:avLst/>
              <a:gdLst/>
              <a:ahLst/>
              <a:cxnLst/>
              <a:rect l="l" t="t" r="r" b="b"/>
              <a:pathLst>
                <a:path w="4104" h="1197" extrusionOk="0">
                  <a:moveTo>
                    <a:pt x="1" y="0"/>
                  </a:moveTo>
                  <a:lnTo>
                    <a:pt x="1" y="171"/>
                  </a:lnTo>
                  <a:lnTo>
                    <a:pt x="25" y="318"/>
                  </a:lnTo>
                  <a:lnTo>
                    <a:pt x="98" y="464"/>
                  </a:lnTo>
                  <a:lnTo>
                    <a:pt x="196" y="586"/>
                  </a:lnTo>
                  <a:lnTo>
                    <a:pt x="343" y="660"/>
                  </a:lnTo>
                  <a:lnTo>
                    <a:pt x="1881" y="1172"/>
                  </a:lnTo>
                  <a:lnTo>
                    <a:pt x="2052" y="1197"/>
                  </a:lnTo>
                  <a:lnTo>
                    <a:pt x="2223" y="1172"/>
                  </a:lnTo>
                  <a:lnTo>
                    <a:pt x="3762" y="660"/>
                  </a:lnTo>
                  <a:lnTo>
                    <a:pt x="3908" y="586"/>
                  </a:lnTo>
                  <a:lnTo>
                    <a:pt x="4006" y="464"/>
                  </a:lnTo>
                  <a:lnTo>
                    <a:pt x="4079" y="318"/>
                  </a:lnTo>
                  <a:lnTo>
                    <a:pt x="4104" y="171"/>
                  </a:lnTo>
                  <a:lnTo>
                    <a:pt x="4104"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endParaRPr>
            </a:p>
          </p:txBody>
        </p:sp>
        <p:sp>
          <p:nvSpPr>
            <p:cNvPr id="120" name="Google Shape;120;p15"/>
            <p:cNvSpPr/>
            <p:nvPr/>
          </p:nvSpPr>
          <p:spPr>
            <a:xfrm>
              <a:off x="6811575" y="2463675"/>
              <a:ext cx="95275" cy="160600"/>
            </a:xfrm>
            <a:custGeom>
              <a:avLst/>
              <a:gdLst/>
              <a:ahLst/>
              <a:cxnLst/>
              <a:rect l="l" t="t" r="r" b="b"/>
              <a:pathLst>
                <a:path w="3811" h="6424" extrusionOk="0">
                  <a:moveTo>
                    <a:pt x="1905" y="0"/>
                  </a:moveTo>
                  <a:lnTo>
                    <a:pt x="928" y="831"/>
                  </a:lnTo>
                  <a:lnTo>
                    <a:pt x="855" y="879"/>
                  </a:lnTo>
                  <a:lnTo>
                    <a:pt x="782" y="904"/>
                  </a:lnTo>
                  <a:lnTo>
                    <a:pt x="684" y="879"/>
                  </a:lnTo>
                  <a:lnTo>
                    <a:pt x="611" y="831"/>
                  </a:lnTo>
                  <a:lnTo>
                    <a:pt x="0" y="318"/>
                  </a:lnTo>
                  <a:lnTo>
                    <a:pt x="1319" y="6423"/>
                  </a:lnTo>
                  <a:lnTo>
                    <a:pt x="2491" y="6423"/>
                  </a:lnTo>
                  <a:lnTo>
                    <a:pt x="3810" y="318"/>
                  </a:lnTo>
                  <a:lnTo>
                    <a:pt x="3200" y="831"/>
                  </a:lnTo>
                  <a:lnTo>
                    <a:pt x="3126" y="879"/>
                  </a:lnTo>
                  <a:lnTo>
                    <a:pt x="3029" y="904"/>
                  </a:lnTo>
                  <a:lnTo>
                    <a:pt x="2955" y="879"/>
                  </a:lnTo>
                  <a:lnTo>
                    <a:pt x="2882" y="831"/>
                  </a:lnTo>
                  <a:lnTo>
                    <a:pt x="1905"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endParaRPr>
            </a:p>
          </p:txBody>
        </p:sp>
        <p:sp>
          <p:nvSpPr>
            <p:cNvPr id="121" name="Google Shape;121;p15"/>
            <p:cNvSpPr/>
            <p:nvPr/>
          </p:nvSpPr>
          <p:spPr>
            <a:xfrm>
              <a:off x="6730350" y="2315900"/>
              <a:ext cx="257700" cy="308375"/>
            </a:xfrm>
            <a:custGeom>
              <a:avLst/>
              <a:gdLst/>
              <a:ahLst/>
              <a:cxnLst/>
              <a:rect l="l" t="t" r="r" b="b"/>
              <a:pathLst>
                <a:path w="10308" h="12335" extrusionOk="0">
                  <a:moveTo>
                    <a:pt x="5154" y="1"/>
                  </a:moveTo>
                  <a:lnTo>
                    <a:pt x="4617" y="25"/>
                  </a:lnTo>
                  <a:lnTo>
                    <a:pt x="4128" y="98"/>
                  </a:lnTo>
                  <a:lnTo>
                    <a:pt x="3615" y="245"/>
                  </a:lnTo>
                  <a:lnTo>
                    <a:pt x="3151" y="416"/>
                  </a:lnTo>
                  <a:lnTo>
                    <a:pt x="2712" y="636"/>
                  </a:lnTo>
                  <a:lnTo>
                    <a:pt x="2272" y="880"/>
                  </a:lnTo>
                  <a:lnTo>
                    <a:pt x="1881" y="1173"/>
                  </a:lnTo>
                  <a:lnTo>
                    <a:pt x="1515" y="1515"/>
                  </a:lnTo>
                  <a:lnTo>
                    <a:pt x="1198" y="1881"/>
                  </a:lnTo>
                  <a:lnTo>
                    <a:pt x="880" y="2272"/>
                  </a:lnTo>
                  <a:lnTo>
                    <a:pt x="636" y="2687"/>
                  </a:lnTo>
                  <a:lnTo>
                    <a:pt x="416" y="3151"/>
                  </a:lnTo>
                  <a:lnTo>
                    <a:pt x="245" y="3615"/>
                  </a:lnTo>
                  <a:lnTo>
                    <a:pt x="123" y="4104"/>
                  </a:lnTo>
                  <a:lnTo>
                    <a:pt x="50" y="4617"/>
                  </a:lnTo>
                  <a:lnTo>
                    <a:pt x="1" y="5154"/>
                  </a:lnTo>
                  <a:lnTo>
                    <a:pt x="25" y="5423"/>
                  </a:lnTo>
                  <a:lnTo>
                    <a:pt x="50" y="5691"/>
                  </a:lnTo>
                  <a:lnTo>
                    <a:pt x="123" y="6204"/>
                  </a:lnTo>
                  <a:lnTo>
                    <a:pt x="245" y="6693"/>
                  </a:lnTo>
                  <a:lnTo>
                    <a:pt x="416" y="7132"/>
                  </a:lnTo>
                  <a:lnTo>
                    <a:pt x="636" y="7572"/>
                  </a:lnTo>
                  <a:lnTo>
                    <a:pt x="856" y="7963"/>
                  </a:lnTo>
                  <a:lnTo>
                    <a:pt x="1100" y="8353"/>
                  </a:lnTo>
                  <a:lnTo>
                    <a:pt x="1369" y="8744"/>
                  </a:lnTo>
                  <a:lnTo>
                    <a:pt x="1906" y="9526"/>
                  </a:lnTo>
                  <a:lnTo>
                    <a:pt x="2150" y="9941"/>
                  </a:lnTo>
                  <a:lnTo>
                    <a:pt x="2394" y="10356"/>
                  </a:lnTo>
                  <a:lnTo>
                    <a:pt x="2614" y="10796"/>
                  </a:lnTo>
                  <a:lnTo>
                    <a:pt x="2810" y="11284"/>
                  </a:lnTo>
                  <a:lnTo>
                    <a:pt x="2980" y="11797"/>
                  </a:lnTo>
                  <a:lnTo>
                    <a:pt x="3103" y="12334"/>
                  </a:lnTo>
                  <a:lnTo>
                    <a:pt x="4079" y="12334"/>
                  </a:lnTo>
                  <a:lnTo>
                    <a:pt x="3249" y="8500"/>
                  </a:lnTo>
                  <a:lnTo>
                    <a:pt x="2663" y="5642"/>
                  </a:lnTo>
                  <a:lnTo>
                    <a:pt x="2663" y="5520"/>
                  </a:lnTo>
                  <a:lnTo>
                    <a:pt x="2712" y="5423"/>
                  </a:lnTo>
                  <a:lnTo>
                    <a:pt x="2785" y="5374"/>
                  </a:lnTo>
                  <a:lnTo>
                    <a:pt x="2883" y="5349"/>
                  </a:lnTo>
                  <a:lnTo>
                    <a:pt x="2956" y="5349"/>
                  </a:lnTo>
                  <a:lnTo>
                    <a:pt x="3054" y="5398"/>
                  </a:lnTo>
                  <a:lnTo>
                    <a:pt x="4031" y="6253"/>
                  </a:lnTo>
                  <a:lnTo>
                    <a:pt x="4983" y="5398"/>
                  </a:lnTo>
                  <a:lnTo>
                    <a:pt x="5081" y="5349"/>
                  </a:lnTo>
                  <a:lnTo>
                    <a:pt x="5227" y="5349"/>
                  </a:lnTo>
                  <a:lnTo>
                    <a:pt x="5325" y="5398"/>
                  </a:lnTo>
                  <a:lnTo>
                    <a:pt x="6278" y="6253"/>
                  </a:lnTo>
                  <a:lnTo>
                    <a:pt x="7254" y="5398"/>
                  </a:lnTo>
                  <a:lnTo>
                    <a:pt x="7352" y="5349"/>
                  </a:lnTo>
                  <a:lnTo>
                    <a:pt x="7425" y="5349"/>
                  </a:lnTo>
                  <a:lnTo>
                    <a:pt x="7523" y="5374"/>
                  </a:lnTo>
                  <a:lnTo>
                    <a:pt x="7596" y="5423"/>
                  </a:lnTo>
                  <a:lnTo>
                    <a:pt x="7645" y="5520"/>
                  </a:lnTo>
                  <a:lnTo>
                    <a:pt x="7645" y="5642"/>
                  </a:lnTo>
                  <a:lnTo>
                    <a:pt x="7059" y="8500"/>
                  </a:lnTo>
                  <a:lnTo>
                    <a:pt x="6229" y="12334"/>
                  </a:lnTo>
                  <a:lnTo>
                    <a:pt x="7206" y="12334"/>
                  </a:lnTo>
                  <a:lnTo>
                    <a:pt x="7328" y="11797"/>
                  </a:lnTo>
                  <a:lnTo>
                    <a:pt x="7499" y="11284"/>
                  </a:lnTo>
                  <a:lnTo>
                    <a:pt x="7694" y="10796"/>
                  </a:lnTo>
                  <a:lnTo>
                    <a:pt x="7914" y="10356"/>
                  </a:lnTo>
                  <a:lnTo>
                    <a:pt x="8158" y="9941"/>
                  </a:lnTo>
                  <a:lnTo>
                    <a:pt x="8402" y="9526"/>
                  </a:lnTo>
                  <a:lnTo>
                    <a:pt x="8940" y="8744"/>
                  </a:lnTo>
                  <a:lnTo>
                    <a:pt x="9208" y="8353"/>
                  </a:lnTo>
                  <a:lnTo>
                    <a:pt x="9453" y="7963"/>
                  </a:lnTo>
                  <a:lnTo>
                    <a:pt x="9672" y="7572"/>
                  </a:lnTo>
                  <a:lnTo>
                    <a:pt x="9892" y="7132"/>
                  </a:lnTo>
                  <a:lnTo>
                    <a:pt x="10063" y="6693"/>
                  </a:lnTo>
                  <a:lnTo>
                    <a:pt x="10185" y="6204"/>
                  </a:lnTo>
                  <a:lnTo>
                    <a:pt x="10259" y="5691"/>
                  </a:lnTo>
                  <a:lnTo>
                    <a:pt x="10283" y="5423"/>
                  </a:lnTo>
                  <a:lnTo>
                    <a:pt x="10307" y="5154"/>
                  </a:lnTo>
                  <a:lnTo>
                    <a:pt x="10259" y="4617"/>
                  </a:lnTo>
                  <a:lnTo>
                    <a:pt x="10185" y="4104"/>
                  </a:lnTo>
                  <a:lnTo>
                    <a:pt x="10063" y="3615"/>
                  </a:lnTo>
                  <a:lnTo>
                    <a:pt x="9892" y="3151"/>
                  </a:lnTo>
                  <a:lnTo>
                    <a:pt x="9672" y="2687"/>
                  </a:lnTo>
                  <a:lnTo>
                    <a:pt x="9428" y="2272"/>
                  </a:lnTo>
                  <a:lnTo>
                    <a:pt x="9111" y="1881"/>
                  </a:lnTo>
                  <a:lnTo>
                    <a:pt x="8793" y="1515"/>
                  </a:lnTo>
                  <a:lnTo>
                    <a:pt x="8427" y="1173"/>
                  </a:lnTo>
                  <a:lnTo>
                    <a:pt x="8036" y="880"/>
                  </a:lnTo>
                  <a:lnTo>
                    <a:pt x="7596" y="636"/>
                  </a:lnTo>
                  <a:lnTo>
                    <a:pt x="7157" y="416"/>
                  </a:lnTo>
                  <a:lnTo>
                    <a:pt x="6693" y="245"/>
                  </a:lnTo>
                  <a:lnTo>
                    <a:pt x="6180" y="98"/>
                  </a:lnTo>
                  <a:lnTo>
                    <a:pt x="5691" y="25"/>
                  </a:lnTo>
                  <a:lnTo>
                    <a:pt x="5154"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endParaRPr>
            </a:p>
          </p:txBody>
        </p:sp>
      </p:grpSp>
      <p:pic>
        <p:nvPicPr>
          <p:cNvPr id="122" name="Google Shape;122;p15"/>
          <p:cNvPicPr preferRelativeResize="0"/>
          <p:nvPr/>
        </p:nvPicPr>
        <p:blipFill>
          <a:blip r:embed="rId3">
            <a:alphaModFix/>
          </a:blip>
          <a:stretch>
            <a:fillRect/>
          </a:stretch>
        </p:blipFill>
        <p:spPr>
          <a:xfrm>
            <a:off x="21550" y="15825"/>
            <a:ext cx="719850" cy="719850"/>
          </a:xfrm>
          <a:prstGeom prst="rect">
            <a:avLst/>
          </a:prstGeom>
          <a:noFill/>
          <a:ln>
            <a:noFill/>
          </a:ln>
        </p:spPr>
      </p:pic>
      <p:pic>
        <p:nvPicPr>
          <p:cNvPr id="123" name="Google Shape;123;p15"/>
          <p:cNvPicPr preferRelativeResize="0"/>
          <p:nvPr/>
        </p:nvPicPr>
        <p:blipFill>
          <a:blip r:embed="rId4">
            <a:alphaModFix/>
          </a:blip>
          <a:stretch>
            <a:fillRect/>
          </a:stretch>
        </p:blipFill>
        <p:spPr>
          <a:xfrm>
            <a:off x="268025" y="843675"/>
            <a:ext cx="3790525" cy="3547500"/>
          </a:xfrm>
          <a:prstGeom prst="rect">
            <a:avLst/>
          </a:prstGeom>
          <a:noFill/>
          <a:ln>
            <a:noFill/>
          </a:ln>
        </p:spPr>
      </p:pic>
      <p:sp>
        <p:nvSpPr>
          <p:cNvPr id="124" name="Google Shape;124;p15"/>
          <p:cNvSpPr txBox="1">
            <a:spLocks noGrp="1"/>
          </p:cNvSpPr>
          <p:nvPr>
            <p:ph type="ctrTitle" idx="4294967295"/>
          </p:nvPr>
        </p:nvSpPr>
        <p:spPr>
          <a:xfrm>
            <a:off x="856575" y="304325"/>
            <a:ext cx="6827100" cy="422100"/>
          </a:xfrm>
          <a:prstGeom prst="rect">
            <a:avLst/>
          </a:prstGeom>
        </p:spPr>
        <p:txBody>
          <a:bodyPr spcFirstLastPara="1" wrap="square" lIns="0" tIns="0" rIns="0" bIns="0" anchor="b" anchorCtr="0">
            <a:noAutofit/>
          </a:bodyPr>
          <a:lstStyle/>
          <a:p>
            <a:pPr marL="0" lvl="0" indent="0" algn="l" rtl="0">
              <a:spcBef>
                <a:spcPts val="0"/>
              </a:spcBef>
              <a:spcAft>
                <a:spcPts val="0"/>
              </a:spcAft>
              <a:buNone/>
            </a:pPr>
            <a:r>
              <a:rPr lang="en" sz="2300"/>
              <a:t>“A Bit of A Space Crunch…” “... a 1998 Study detailed the need for an expanded senior center.” </a:t>
            </a:r>
            <a:endParaRPr sz="2300"/>
          </a:p>
        </p:txBody>
      </p:sp>
      <p:pic>
        <p:nvPicPr>
          <p:cNvPr id="125" name="Google Shape;125;p15"/>
          <p:cNvPicPr preferRelativeResize="0"/>
          <p:nvPr/>
        </p:nvPicPr>
        <p:blipFill>
          <a:blip r:embed="rId5">
            <a:alphaModFix/>
          </a:blip>
          <a:stretch>
            <a:fillRect/>
          </a:stretch>
        </p:blipFill>
        <p:spPr>
          <a:xfrm>
            <a:off x="4210950" y="843675"/>
            <a:ext cx="4066875" cy="3547500"/>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129"/>
        <p:cNvGrpSpPr/>
        <p:nvPr/>
      </p:nvGrpSpPr>
      <p:grpSpPr>
        <a:xfrm>
          <a:off x="0" y="0"/>
          <a:ext cx="0" cy="0"/>
          <a:chOff x="0" y="0"/>
          <a:chExt cx="0" cy="0"/>
        </a:xfrm>
      </p:grpSpPr>
      <p:sp>
        <p:nvSpPr>
          <p:cNvPr id="130" name="Google Shape;130;p16"/>
          <p:cNvSpPr txBox="1">
            <a:spLocks noGrp="1"/>
          </p:cNvSpPr>
          <p:nvPr>
            <p:ph type="subTitle" idx="4294967295"/>
          </p:nvPr>
        </p:nvSpPr>
        <p:spPr>
          <a:xfrm>
            <a:off x="412900" y="952425"/>
            <a:ext cx="7589400" cy="3934500"/>
          </a:xfrm>
          <a:prstGeom prst="rect">
            <a:avLst/>
          </a:prstGeom>
        </p:spPr>
        <p:txBody>
          <a:bodyPr spcFirstLastPara="1" wrap="square" lIns="0" tIns="0" rIns="0" bIns="0" anchor="t" anchorCtr="0">
            <a:noAutofit/>
          </a:bodyPr>
          <a:lstStyle/>
          <a:p>
            <a:pPr marL="0" lvl="0" indent="0" algn="l" rtl="0">
              <a:lnSpc>
                <a:spcPct val="115000"/>
              </a:lnSpc>
              <a:spcBef>
                <a:spcPts val="800"/>
              </a:spcBef>
              <a:spcAft>
                <a:spcPts val="0"/>
              </a:spcAft>
              <a:buNone/>
            </a:pPr>
            <a:endParaRPr sz="1300" b="1">
              <a:latin typeface="Fira Sans"/>
              <a:ea typeface="Fira Sans"/>
              <a:cs typeface="Fira Sans"/>
              <a:sym typeface="Fira Sans"/>
            </a:endParaRPr>
          </a:p>
          <a:p>
            <a:pPr marL="0" lvl="0" indent="0" algn="l" rtl="0">
              <a:spcBef>
                <a:spcPts val="600"/>
              </a:spcBef>
              <a:spcAft>
                <a:spcPts val="0"/>
              </a:spcAft>
              <a:buNone/>
            </a:pPr>
            <a:endParaRPr sz="1300"/>
          </a:p>
        </p:txBody>
      </p:sp>
      <p:sp>
        <p:nvSpPr>
          <p:cNvPr id="131" name="Google Shape;131;p16"/>
          <p:cNvSpPr txBox="1">
            <a:spLocks noGrp="1"/>
          </p:cNvSpPr>
          <p:nvPr>
            <p:ph type="sldNum" idx="12"/>
          </p:nvPr>
        </p:nvSpPr>
        <p:spPr>
          <a:xfrm>
            <a:off x="8392497" y="4391174"/>
            <a:ext cx="751500" cy="751500"/>
          </a:xfrm>
          <a:prstGeom prst="rect">
            <a:avLst/>
          </a:prstGeom>
        </p:spPr>
        <p:txBody>
          <a:bodyPr spcFirstLastPara="1" wrap="square" lIns="0" tIns="0" rIns="0" bIns="0" anchor="ctr" anchorCtr="0">
            <a:noAutofit/>
          </a:bodyPr>
          <a:lstStyle/>
          <a:p>
            <a:pPr marL="0" lvl="0" indent="0" algn="ctr" rtl="0">
              <a:spcBef>
                <a:spcPts val="0"/>
              </a:spcBef>
              <a:spcAft>
                <a:spcPts val="0"/>
              </a:spcAft>
              <a:buNone/>
            </a:pPr>
            <a:fld id="{00000000-1234-1234-1234-123412341234}" type="slidenum">
              <a:rPr lang="en"/>
              <a:t>4</a:t>
            </a:fld>
            <a:endParaRPr/>
          </a:p>
        </p:txBody>
      </p:sp>
      <p:grpSp>
        <p:nvGrpSpPr>
          <p:cNvPr id="132" name="Google Shape;132;p16"/>
          <p:cNvGrpSpPr/>
          <p:nvPr/>
        </p:nvGrpSpPr>
        <p:grpSpPr>
          <a:xfrm>
            <a:off x="268031" y="200148"/>
            <a:ext cx="215437" cy="351204"/>
            <a:chOff x="6730350" y="2315900"/>
            <a:chExt cx="257700" cy="420100"/>
          </a:xfrm>
        </p:grpSpPr>
        <p:sp>
          <p:nvSpPr>
            <p:cNvPr id="133" name="Google Shape;133;p16"/>
            <p:cNvSpPr/>
            <p:nvPr/>
          </p:nvSpPr>
          <p:spPr>
            <a:xfrm>
              <a:off x="6807900" y="2671250"/>
              <a:ext cx="102600" cy="22625"/>
            </a:xfrm>
            <a:custGeom>
              <a:avLst/>
              <a:gdLst/>
              <a:ahLst/>
              <a:cxnLst/>
              <a:rect l="l" t="t" r="r" b="b"/>
              <a:pathLst>
                <a:path w="4104" h="905" extrusionOk="0">
                  <a:moveTo>
                    <a:pt x="1" y="1"/>
                  </a:moveTo>
                  <a:lnTo>
                    <a:pt x="1" y="905"/>
                  </a:lnTo>
                  <a:lnTo>
                    <a:pt x="4104" y="905"/>
                  </a:lnTo>
                  <a:lnTo>
                    <a:pt x="4104"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endParaRPr>
            </a:p>
          </p:txBody>
        </p:sp>
        <p:sp>
          <p:nvSpPr>
            <p:cNvPr id="134" name="Google Shape;134;p16"/>
            <p:cNvSpPr/>
            <p:nvPr/>
          </p:nvSpPr>
          <p:spPr>
            <a:xfrm>
              <a:off x="6807900" y="2636450"/>
              <a:ext cx="102600" cy="22625"/>
            </a:xfrm>
            <a:custGeom>
              <a:avLst/>
              <a:gdLst/>
              <a:ahLst/>
              <a:cxnLst/>
              <a:rect l="l" t="t" r="r" b="b"/>
              <a:pathLst>
                <a:path w="4104" h="905" extrusionOk="0">
                  <a:moveTo>
                    <a:pt x="1" y="1"/>
                  </a:moveTo>
                  <a:lnTo>
                    <a:pt x="1" y="905"/>
                  </a:lnTo>
                  <a:lnTo>
                    <a:pt x="4104" y="905"/>
                  </a:lnTo>
                  <a:lnTo>
                    <a:pt x="4104"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endParaRPr>
            </a:p>
          </p:txBody>
        </p:sp>
        <p:sp>
          <p:nvSpPr>
            <p:cNvPr id="135" name="Google Shape;135;p16"/>
            <p:cNvSpPr/>
            <p:nvPr/>
          </p:nvSpPr>
          <p:spPr>
            <a:xfrm>
              <a:off x="6807900" y="2706075"/>
              <a:ext cx="102600" cy="29925"/>
            </a:xfrm>
            <a:custGeom>
              <a:avLst/>
              <a:gdLst/>
              <a:ahLst/>
              <a:cxnLst/>
              <a:rect l="l" t="t" r="r" b="b"/>
              <a:pathLst>
                <a:path w="4104" h="1197" extrusionOk="0">
                  <a:moveTo>
                    <a:pt x="1" y="0"/>
                  </a:moveTo>
                  <a:lnTo>
                    <a:pt x="1" y="171"/>
                  </a:lnTo>
                  <a:lnTo>
                    <a:pt x="25" y="318"/>
                  </a:lnTo>
                  <a:lnTo>
                    <a:pt x="98" y="464"/>
                  </a:lnTo>
                  <a:lnTo>
                    <a:pt x="196" y="586"/>
                  </a:lnTo>
                  <a:lnTo>
                    <a:pt x="343" y="660"/>
                  </a:lnTo>
                  <a:lnTo>
                    <a:pt x="1881" y="1172"/>
                  </a:lnTo>
                  <a:lnTo>
                    <a:pt x="2052" y="1197"/>
                  </a:lnTo>
                  <a:lnTo>
                    <a:pt x="2223" y="1172"/>
                  </a:lnTo>
                  <a:lnTo>
                    <a:pt x="3762" y="660"/>
                  </a:lnTo>
                  <a:lnTo>
                    <a:pt x="3908" y="586"/>
                  </a:lnTo>
                  <a:lnTo>
                    <a:pt x="4006" y="464"/>
                  </a:lnTo>
                  <a:lnTo>
                    <a:pt x="4079" y="318"/>
                  </a:lnTo>
                  <a:lnTo>
                    <a:pt x="4104" y="171"/>
                  </a:lnTo>
                  <a:lnTo>
                    <a:pt x="4104"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endParaRPr>
            </a:p>
          </p:txBody>
        </p:sp>
        <p:sp>
          <p:nvSpPr>
            <p:cNvPr id="136" name="Google Shape;136;p16"/>
            <p:cNvSpPr/>
            <p:nvPr/>
          </p:nvSpPr>
          <p:spPr>
            <a:xfrm>
              <a:off x="6811575" y="2463675"/>
              <a:ext cx="95275" cy="160600"/>
            </a:xfrm>
            <a:custGeom>
              <a:avLst/>
              <a:gdLst/>
              <a:ahLst/>
              <a:cxnLst/>
              <a:rect l="l" t="t" r="r" b="b"/>
              <a:pathLst>
                <a:path w="3811" h="6424" extrusionOk="0">
                  <a:moveTo>
                    <a:pt x="1905" y="0"/>
                  </a:moveTo>
                  <a:lnTo>
                    <a:pt x="928" y="831"/>
                  </a:lnTo>
                  <a:lnTo>
                    <a:pt x="855" y="879"/>
                  </a:lnTo>
                  <a:lnTo>
                    <a:pt x="782" y="904"/>
                  </a:lnTo>
                  <a:lnTo>
                    <a:pt x="684" y="879"/>
                  </a:lnTo>
                  <a:lnTo>
                    <a:pt x="611" y="831"/>
                  </a:lnTo>
                  <a:lnTo>
                    <a:pt x="0" y="318"/>
                  </a:lnTo>
                  <a:lnTo>
                    <a:pt x="1319" y="6423"/>
                  </a:lnTo>
                  <a:lnTo>
                    <a:pt x="2491" y="6423"/>
                  </a:lnTo>
                  <a:lnTo>
                    <a:pt x="3810" y="318"/>
                  </a:lnTo>
                  <a:lnTo>
                    <a:pt x="3200" y="831"/>
                  </a:lnTo>
                  <a:lnTo>
                    <a:pt x="3126" y="879"/>
                  </a:lnTo>
                  <a:lnTo>
                    <a:pt x="3029" y="904"/>
                  </a:lnTo>
                  <a:lnTo>
                    <a:pt x="2955" y="879"/>
                  </a:lnTo>
                  <a:lnTo>
                    <a:pt x="2882" y="831"/>
                  </a:lnTo>
                  <a:lnTo>
                    <a:pt x="1905"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endParaRPr>
            </a:p>
          </p:txBody>
        </p:sp>
        <p:sp>
          <p:nvSpPr>
            <p:cNvPr id="137" name="Google Shape;137;p16"/>
            <p:cNvSpPr/>
            <p:nvPr/>
          </p:nvSpPr>
          <p:spPr>
            <a:xfrm>
              <a:off x="6730350" y="2315900"/>
              <a:ext cx="257700" cy="308375"/>
            </a:xfrm>
            <a:custGeom>
              <a:avLst/>
              <a:gdLst/>
              <a:ahLst/>
              <a:cxnLst/>
              <a:rect l="l" t="t" r="r" b="b"/>
              <a:pathLst>
                <a:path w="10308" h="12335" extrusionOk="0">
                  <a:moveTo>
                    <a:pt x="5154" y="1"/>
                  </a:moveTo>
                  <a:lnTo>
                    <a:pt x="4617" y="25"/>
                  </a:lnTo>
                  <a:lnTo>
                    <a:pt x="4128" y="98"/>
                  </a:lnTo>
                  <a:lnTo>
                    <a:pt x="3615" y="245"/>
                  </a:lnTo>
                  <a:lnTo>
                    <a:pt x="3151" y="416"/>
                  </a:lnTo>
                  <a:lnTo>
                    <a:pt x="2712" y="636"/>
                  </a:lnTo>
                  <a:lnTo>
                    <a:pt x="2272" y="880"/>
                  </a:lnTo>
                  <a:lnTo>
                    <a:pt x="1881" y="1173"/>
                  </a:lnTo>
                  <a:lnTo>
                    <a:pt x="1515" y="1515"/>
                  </a:lnTo>
                  <a:lnTo>
                    <a:pt x="1198" y="1881"/>
                  </a:lnTo>
                  <a:lnTo>
                    <a:pt x="880" y="2272"/>
                  </a:lnTo>
                  <a:lnTo>
                    <a:pt x="636" y="2687"/>
                  </a:lnTo>
                  <a:lnTo>
                    <a:pt x="416" y="3151"/>
                  </a:lnTo>
                  <a:lnTo>
                    <a:pt x="245" y="3615"/>
                  </a:lnTo>
                  <a:lnTo>
                    <a:pt x="123" y="4104"/>
                  </a:lnTo>
                  <a:lnTo>
                    <a:pt x="50" y="4617"/>
                  </a:lnTo>
                  <a:lnTo>
                    <a:pt x="1" y="5154"/>
                  </a:lnTo>
                  <a:lnTo>
                    <a:pt x="25" y="5423"/>
                  </a:lnTo>
                  <a:lnTo>
                    <a:pt x="50" y="5691"/>
                  </a:lnTo>
                  <a:lnTo>
                    <a:pt x="123" y="6204"/>
                  </a:lnTo>
                  <a:lnTo>
                    <a:pt x="245" y="6693"/>
                  </a:lnTo>
                  <a:lnTo>
                    <a:pt x="416" y="7132"/>
                  </a:lnTo>
                  <a:lnTo>
                    <a:pt x="636" y="7572"/>
                  </a:lnTo>
                  <a:lnTo>
                    <a:pt x="856" y="7963"/>
                  </a:lnTo>
                  <a:lnTo>
                    <a:pt x="1100" y="8353"/>
                  </a:lnTo>
                  <a:lnTo>
                    <a:pt x="1369" y="8744"/>
                  </a:lnTo>
                  <a:lnTo>
                    <a:pt x="1906" y="9526"/>
                  </a:lnTo>
                  <a:lnTo>
                    <a:pt x="2150" y="9941"/>
                  </a:lnTo>
                  <a:lnTo>
                    <a:pt x="2394" y="10356"/>
                  </a:lnTo>
                  <a:lnTo>
                    <a:pt x="2614" y="10796"/>
                  </a:lnTo>
                  <a:lnTo>
                    <a:pt x="2810" y="11284"/>
                  </a:lnTo>
                  <a:lnTo>
                    <a:pt x="2980" y="11797"/>
                  </a:lnTo>
                  <a:lnTo>
                    <a:pt x="3103" y="12334"/>
                  </a:lnTo>
                  <a:lnTo>
                    <a:pt x="4079" y="12334"/>
                  </a:lnTo>
                  <a:lnTo>
                    <a:pt x="3249" y="8500"/>
                  </a:lnTo>
                  <a:lnTo>
                    <a:pt x="2663" y="5642"/>
                  </a:lnTo>
                  <a:lnTo>
                    <a:pt x="2663" y="5520"/>
                  </a:lnTo>
                  <a:lnTo>
                    <a:pt x="2712" y="5423"/>
                  </a:lnTo>
                  <a:lnTo>
                    <a:pt x="2785" y="5374"/>
                  </a:lnTo>
                  <a:lnTo>
                    <a:pt x="2883" y="5349"/>
                  </a:lnTo>
                  <a:lnTo>
                    <a:pt x="2956" y="5349"/>
                  </a:lnTo>
                  <a:lnTo>
                    <a:pt x="3054" y="5398"/>
                  </a:lnTo>
                  <a:lnTo>
                    <a:pt x="4031" y="6253"/>
                  </a:lnTo>
                  <a:lnTo>
                    <a:pt x="4983" y="5398"/>
                  </a:lnTo>
                  <a:lnTo>
                    <a:pt x="5081" y="5349"/>
                  </a:lnTo>
                  <a:lnTo>
                    <a:pt x="5227" y="5349"/>
                  </a:lnTo>
                  <a:lnTo>
                    <a:pt x="5325" y="5398"/>
                  </a:lnTo>
                  <a:lnTo>
                    <a:pt x="6278" y="6253"/>
                  </a:lnTo>
                  <a:lnTo>
                    <a:pt x="7254" y="5398"/>
                  </a:lnTo>
                  <a:lnTo>
                    <a:pt x="7352" y="5349"/>
                  </a:lnTo>
                  <a:lnTo>
                    <a:pt x="7425" y="5349"/>
                  </a:lnTo>
                  <a:lnTo>
                    <a:pt x="7523" y="5374"/>
                  </a:lnTo>
                  <a:lnTo>
                    <a:pt x="7596" y="5423"/>
                  </a:lnTo>
                  <a:lnTo>
                    <a:pt x="7645" y="5520"/>
                  </a:lnTo>
                  <a:lnTo>
                    <a:pt x="7645" y="5642"/>
                  </a:lnTo>
                  <a:lnTo>
                    <a:pt x="7059" y="8500"/>
                  </a:lnTo>
                  <a:lnTo>
                    <a:pt x="6229" y="12334"/>
                  </a:lnTo>
                  <a:lnTo>
                    <a:pt x="7206" y="12334"/>
                  </a:lnTo>
                  <a:lnTo>
                    <a:pt x="7328" y="11797"/>
                  </a:lnTo>
                  <a:lnTo>
                    <a:pt x="7499" y="11284"/>
                  </a:lnTo>
                  <a:lnTo>
                    <a:pt x="7694" y="10796"/>
                  </a:lnTo>
                  <a:lnTo>
                    <a:pt x="7914" y="10356"/>
                  </a:lnTo>
                  <a:lnTo>
                    <a:pt x="8158" y="9941"/>
                  </a:lnTo>
                  <a:lnTo>
                    <a:pt x="8402" y="9526"/>
                  </a:lnTo>
                  <a:lnTo>
                    <a:pt x="8940" y="8744"/>
                  </a:lnTo>
                  <a:lnTo>
                    <a:pt x="9208" y="8353"/>
                  </a:lnTo>
                  <a:lnTo>
                    <a:pt x="9453" y="7963"/>
                  </a:lnTo>
                  <a:lnTo>
                    <a:pt x="9672" y="7572"/>
                  </a:lnTo>
                  <a:lnTo>
                    <a:pt x="9892" y="7132"/>
                  </a:lnTo>
                  <a:lnTo>
                    <a:pt x="10063" y="6693"/>
                  </a:lnTo>
                  <a:lnTo>
                    <a:pt x="10185" y="6204"/>
                  </a:lnTo>
                  <a:lnTo>
                    <a:pt x="10259" y="5691"/>
                  </a:lnTo>
                  <a:lnTo>
                    <a:pt x="10283" y="5423"/>
                  </a:lnTo>
                  <a:lnTo>
                    <a:pt x="10307" y="5154"/>
                  </a:lnTo>
                  <a:lnTo>
                    <a:pt x="10259" y="4617"/>
                  </a:lnTo>
                  <a:lnTo>
                    <a:pt x="10185" y="4104"/>
                  </a:lnTo>
                  <a:lnTo>
                    <a:pt x="10063" y="3615"/>
                  </a:lnTo>
                  <a:lnTo>
                    <a:pt x="9892" y="3151"/>
                  </a:lnTo>
                  <a:lnTo>
                    <a:pt x="9672" y="2687"/>
                  </a:lnTo>
                  <a:lnTo>
                    <a:pt x="9428" y="2272"/>
                  </a:lnTo>
                  <a:lnTo>
                    <a:pt x="9111" y="1881"/>
                  </a:lnTo>
                  <a:lnTo>
                    <a:pt x="8793" y="1515"/>
                  </a:lnTo>
                  <a:lnTo>
                    <a:pt x="8427" y="1173"/>
                  </a:lnTo>
                  <a:lnTo>
                    <a:pt x="8036" y="880"/>
                  </a:lnTo>
                  <a:lnTo>
                    <a:pt x="7596" y="636"/>
                  </a:lnTo>
                  <a:lnTo>
                    <a:pt x="7157" y="416"/>
                  </a:lnTo>
                  <a:lnTo>
                    <a:pt x="6693" y="245"/>
                  </a:lnTo>
                  <a:lnTo>
                    <a:pt x="6180" y="98"/>
                  </a:lnTo>
                  <a:lnTo>
                    <a:pt x="5691" y="25"/>
                  </a:lnTo>
                  <a:lnTo>
                    <a:pt x="5154"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endParaRPr>
            </a:p>
          </p:txBody>
        </p:sp>
      </p:grpSp>
      <p:pic>
        <p:nvPicPr>
          <p:cNvPr id="138" name="Google Shape;138;p16"/>
          <p:cNvPicPr preferRelativeResize="0"/>
          <p:nvPr/>
        </p:nvPicPr>
        <p:blipFill>
          <a:blip r:embed="rId4">
            <a:alphaModFix/>
          </a:blip>
          <a:stretch>
            <a:fillRect/>
          </a:stretch>
        </p:blipFill>
        <p:spPr>
          <a:xfrm>
            <a:off x="21550" y="15825"/>
            <a:ext cx="719850" cy="719850"/>
          </a:xfrm>
          <a:prstGeom prst="rect">
            <a:avLst/>
          </a:prstGeom>
          <a:noFill/>
          <a:ln>
            <a:noFill/>
          </a:ln>
        </p:spPr>
      </p:pic>
      <p:sp>
        <p:nvSpPr>
          <p:cNvPr id="139" name="Google Shape;139;p16"/>
          <p:cNvSpPr txBox="1">
            <a:spLocks noGrp="1"/>
          </p:cNvSpPr>
          <p:nvPr>
            <p:ph type="body" idx="4294967295"/>
          </p:nvPr>
        </p:nvSpPr>
        <p:spPr>
          <a:xfrm>
            <a:off x="1084975" y="1957500"/>
            <a:ext cx="5850600" cy="1602900"/>
          </a:xfrm>
          <a:prstGeom prst="rect">
            <a:avLst/>
          </a:prstGeom>
        </p:spPr>
        <p:txBody>
          <a:bodyPr spcFirstLastPara="1" wrap="square" lIns="0" tIns="0" rIns="0" bIns="0" anchor="t" anchorCtr="0">
            <a:noAutofit/>
          </a:bodyPr>
          <a:lstStyle/>
          <a:p>
            <a:pPr marL="457200" lvl="0" indent="0" algn="l" rtl="0">
              <a:spcBef>
                <a:spcPts val="0"/>
              </a:spcBef>
              <a:spcAft>
                <a:spcPts val="0"/>
              </a:spcAft>
              <a:buNone/>
            </a:pPr>
            <a:r>
              <a:rPr lang="en" sz="3900" b="1">
                <a:latin typeface="Fira Sans"/>
                <a:ea typeface="Fira Sans"/>
                <a:cs typeface="Fira Sans"/>
                <a:sym typeface="Fira Sans"/>
              </a:rPr>
              <a:t>Doug Gallow, FAIA</a:t>
            </a:r>
            <a:endParaRPr sz="3900" b="1">
              <a:latin typeface="Fira Sans"/>
              <a:ea typeface="Fira Sans"/>
              <a:cs typeface="Fira Sans"/>
              <a:sym typeface="Fira Sans"/>
            </a:endParaRPr>
          </a:p>
          <a:p>
            <a:pPr marL="457200" lvl="0" indent="0" algn="l" rtl="0">
              <a:spcBef>
                <a:spcPts val="0"/>
              </a:spcBef>
              <a:spcAft>
                <a:spcPts val="0"/>
              </a:spcAft>
              <a:buNone/>
            </a:pPr>
            <a:r>
              <a:rPr lang="en" sz="3900" b="1">
                <a:latin typeface="Fira Sans"/>
                <a:ea typeface="Fira Sans"/>
                <a:cs typeface="Fira Sans"/>
                <a:sym typeface="Fira Sans"/>
              </a:rPr>
              <a:t>Lifespan Design Studio</a:t>
            </a:r>
            <a:endParaRPr sz="3900" b="1">
              <a:latin typeface="Fira Sans"/>
              <a:ea typeface="Fira Sans"/>
              <a:cs typeface="Fira Sans"/>
              <a:sym typeface="Fira Sans"/>
            </a:endParaRPr>
          </a:p>
          <a:p>
            <a:pPr marL="0" lvl="0" indent="0" algn="l" rtl="0">
              <a:spcBef>
                <a:spcPts val="0"/>
              </a:spcBef>
              <a:spcAft>
                <a:spcPts val="0"/>
              </a:spcAft>
              <a:buNone/>
            </a:pPr>
            <a:endParaRPr sz="1200" b="1">
              <a:latin typeface="Fira Sans"/>
              <a:ea typeface="Fira Sans"/>
              <a:cs typeface="Fira Sans"/>
              <a:sym typeface="Fira Sans"/>
            </a:endParaRPr>
          </a:p>
          <a:p>
            <a:pPr marL="0" lvl="0" indent="0" algn="l" rtl="0">
              <a:spcBef>
                <a:spcPts val="0"/>
              </a:spcBef>
              <a:spcAft>
                <a:spcPts val="0"/>
              </a:spcAft>
              <a:buNone/>
            </a:pPr>
            <a:endParaRPr sz="1200" b="1">
              <a:latin typeface="Fira Sans"/>
              <a:ea typeface="Fira Sans"/>
              <a:cs typeface="Fira Sans"/>
              <a:sym typeface="Fira Sans"/>
            </a:endParaRPr>
          </a:p>
          <a:p>
            <a:pPr marL="0" lvl="0" indent="0" algn="l" rtl="0">
              <a:spcBef>
                <a:spcPts val="0"/>
              </a:spcBef>
              <a:spcAft>
                <a:spcPts val="0"/>
              </a:spcAft>
              <a:buNone/>
            </a:pPr>
            <a:endParaRPr sz="1200" b="1">
              <a:latin typeface="Fira Sans"/>
              <a:ea typeface="Fira Sans"/>
              <a:cs typeface="Fira Sans"/>
              <a:sym typeface="Fira Sans"/>
            </a:endParaRPr>
          </a:p>
          <a:p>
            <a:pPr marL="0" lvl="0" indent="0" algn="l" rtl="0">
              <a:spcBef>
                <a:spcPts val="0"/>
              </a:spcBef>
              <a:spcAft>
                <a:spcPts val="0"/>
              </a:spcAft>
              <a:buNone/>
            </a:pPr>
            <a:endParaRPr sz="1200">
              <a:solidFill>
                <a:srgbClr val="4285F4"/>
              </a:solidFill>
              <a:latin typeface="Fira Sans"/>
              <a:ea typeface="Fira Sans"/>
              <a:cs typeface="Fira Sans"/>
              <a:sym typeface="Fira Sans"/>
            </a:endParaRPr>
          </a:p>
        </p:txBody>
      </p:sp>
      <p:sp>
        <p:nvSpPr>
          <p:cNvPr id="140" name="Google Shape;140;p16"/>
          <p:cNvSpPr txBox="1">
            <a:spLocks noGrp="1"/>
          </p:cNvSpPr>
          <p:nvPr>
            <p:ph type="title" idx="4294967295"/>
          </p:nvPr>
        </p:nvSpPr>
        <p:spPr>
          <a:xfrm>
            <a:off x="940300" y="177600"/>
            <a:ext cx="5730300" cy="396300"/>
          </a:xfrm>
          <a:prstGeom prst="rect">
            <a:avLst/>
          </a:prstGeom>
        </p:spPr>
        <p:txBody>
          <a:bodyPr spcFirstLastPara="1" wrap="square" lIns="0" tIns="0" rIns="0" bIns="0" anchor="b" anchorCtr="0">
            <a:noAutofit/>
          </a:bodyPr>
          <a:lstStyle/>
          <a:p>
            <a:pPr marL="0" lvl="0" indent="0" algn="l" rtl="0">
              <a:spcBef>
                <a:spcPts val="0"/>
              </a:spcBef>
              <a:spcAft>
                <a:spcPts val="0"/>
              </a:spcAft>
              <a:buNone/>
            </a:pPr>
            <a:r>
              <a:rPr lang="en" sz="2300"/>
              <a:t>Tonight’s presentation provided by:</a:t>
            </a:r>
            <a:endParaRPr sz="2300"/>
          </a:p>
        </p:txBody>
      </p:sp>
    </p:spTree>
  </p:cSld>
  <p:clrMapOvr>
    <a:masterClrMapping/>
  </p:clrMapOvr>
</p:sld>
</file>

<file path=ppt/theme/theme1.xml><?xml version="1.0" encoding="utf-8"?>
<a:theme xmlns:a="http://schemas.openxmlformats.org/drawingml/2006/main" name="Leontes template">
  <a:themeElements>
    <a:clrScheme name="Custom 347">
      <a:dk1>
        <a:srgbClr val="03153B"/>
      </a:dk1>
      <a:lt1>
        <a:srgbClr val="FFFFFF"/>
      </a:lt1>
      <a:dk2>
        <a:srgbClr val="DFE2E9"/>
      </a:dk2>
      <a:lt2>
        <a:srgbClr val="6C7588"/>
      </a:lt2>
      <a:accent1>
        <a:srgbClr val="F36232"/>
      </a:accent1>
      <a:accent2>
        <a:srgbClr val="32A707"/>
      </a:accent2>
      <a:accent3>
        <a:srgbClr val="AFE435"/>
      </a:accent3>
      <a:accent4>
        <a:srgbClr val="9287E6"/>
      </a:accent4>
      <a:accent5>
        <a:srgbClr val="B5BDFD"/>
      </a:accent5>
      <a:accent6>
        <a:srgbClr val="FF703B"/>
      </a:accent6>
      <a:hlink>
        <a:srgbClr val="FFFFFF"/>
      </a:hlink>
      <a:folHlink>
        <a:srgbClr val="6611CC"/>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327</Words>
  <Application>Microsoft Office PowerPoint</Application>
  <PresentationFormat>On-screen Show (16:9)</PresentationFormat>
  <Paragraphs>26</Paragraphs>
  <Slides>4</Slides>
  <Notes>4</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4</vt:i4>
      </vt:variant>
    </vt:vector>
  </HeadingPairs>
  <TitlesOfParts>
    <vt:vector size="9" baseType="lpstr">
      <vt:lpstr>Fira Sans SemiBold</vt:lpstr>
      <vt:lpstr>Fira Sans</vt:lpstr>
      <vt:lpstr>Fira Sans Light</vt:lpstr>
      <vt:lpstr>Arial</vt:lpstr>
      <vt:lpstr>Leontes template</vt:lpstr>
      <vt:lpstr>MANCHESTER </vt:lpstr>
      <vt:lpstr>Overview of Project </vt:lpstr>
      <vt:lpstr>“A Bit of A Space Crunch…” “... a 1998 Study detailed the need for an expanded senior center.” </vt:lpstr>
      <vt:lpstr>Tonight’s presentation provided by:</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MANCHESTER </dc:title>
  <cp:lastModifiedBy>Joel Cox</cp:lastModifiedBy>
  <cp:revision>1</cp:revision>
  <dcterms:modified xsi:type="dcterms:W3CDTF">2022-12-06T16:45:28Z</dcterms:modified>
</cp:coreProperties>
</file>